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88"/>
  </p:normalViewPr>
  <p:slideViewPr>
    <p:cSldViewPr snapToGrid="0">
      <p:cViewPr>
        <p:scale>
          <a:sx n="83" d="100"/>
          <a:sy n="83" d="100"/>
        </p:scale>
        <p:origin x="8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1635058" y="695449"/>
            <a:ext cx="3548198" cy="2627937"/>
            <a:chOff x="7016497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7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591592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1146674" y="3613594"/>
            <a:ext cx="4020312" cy="2627937"/>
            <a:chOff x="311987" y="2947652"/>
            <a:chExt cx="4020312" cy="26279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2627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535172" y="3880231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442466" y="3894643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229492" y="1185587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20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4661901" y="2532673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103203" y="175436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effectLst/>
                <a:latin typeface="Menlo" panose="020B0609030804020204" pitchFamily="49" charset="0"/>
              </a:rPr>
              <a:t>assign_animals_to_habitat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4103203" y="212539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effectLst/>
                <a:latin typeface="Menlo" panose="020B0609030804020204" pitchFamily="49" charset="0"/>
              </a:rPr>
              <a:t>get_animals_in_habitat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AD65D7-F7D3-03D5-007F-310003A9E9EB}"/>
              </a:ext>
            </a:extLst>
          </p:cNvPr>
          <p:cNvGrpSpPr/>
          <p:nvPr/>
        </p:nvGrpSpPr>
        <p:grpSpPr>
          <a:xfrm>
            <a:off x="394034" y="1716989"/>
            <a:ext cx="3548198" cy="2627937"/>
            <a:chOff x="7016497" y="59436"/>
            <a:chExt cx="4108704" cy="37536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2E3974-B53C-41BA-27DC-FA50636FEF71}"/>
                </a:ext>
              </a:extLst>
            </p:cNvPr>
            <p:cNvSpPr/>
            <p:nvPr/>
          </p:nvSpPr>
          <p:spPr>
            <a:xfrm>
              <a:off x="7016497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CAC22C-1238-7848-DAAB-AEBEB3461054}"/>
                </a:ext>
              </a:extLst>
            </p:cNvPr>
            <p:cNvSpPr txBox="1"/>
            <p:nvPr/>
          </p:nvSpPr>
          <p:spPr>
            <a:xfrm>
              <a:off x="7156704" y="234172"/>
              <a:ext cx="2591592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E64B14-FF79-2AF0-DB76-C1ABE9BE8F7B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A9F886-CD68-FACA-821D-61063601D12E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8982BF-F7EA-A968-4653-5F3B2DE9DA57}"/>
              </a:ext>
            </a:extLst>
          </p:cNvPr>
          <p:cNvGrpSpPr/>
          <p:nvPr/>
        </p:nvGrpSpPr>
        <p:grpSpPr>
          <a:xfrm>
            <a:off x="7598337" y="1754362"/>
            <a:ext cx="4020312" cy="2627937"/>
            <a:chOff x="311987" y="2947652"/>
            <a:chExt cx="4020312" cy="26279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33529E-41A8-F40A-4D40-E732A0461553}"/>
                </a:ext>
              </a:extLst>
            </p:cNvPr>
            <p:cNvSpPr/>
            <p:nvPr/>
          </p:nvSpPr>
          <p:spPr>
            <a:xfrm>
              <a:off x="311987" y="2947652"/>
              <a:ext cx="4020312" cy="2627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09F868-5F4E-DA3A-EAC2-43A493D8D18E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57B44F-A9A0-C945-ECBF-51D0BBEB0EFB}"/>
                </a:ext>
              </a:extLst>
            </p:cNvPr>
            <p:cNvSpPr/>
            <p:nvPr/>
          </p:nvSpPr>
          <p:spPr>
            <a:xfrm>
              <a:off x="535172" y="3880231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32DF88-7385-F941-76D1-260AAF2EEFB2}"/>
                </a:ext>
              </a:extLst>
            </p:cNvPr>
            <p:cNvSpPr/>
            <p:nvPr/>
          </p:nvSpPr>
          <p:spPr>
            <a:xfrm>
              <a:off x="2442466" y="3894643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4445400" y="3675530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6507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effectLst/>
                <a:latin typeface="Menlo" panose="020B0609030804020204" pitchFamily="49" charset="0"/>
              </a:rPr>
              <a:t>create_migration_path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2710" y="2115973"/>
            <a:ext cx="2926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effectLst/>
                <a:latin typeface="Menlo" panose="020B0609030804020204" pitchFamily="49" charset="0"/>
              </a:rPr>
              <a:t>get_migration_paths_by_destination</a:t>
            </a:r>
            <a:endParaRPr lang="en-US" sz="1600" b="0" dirty="0">
              <a:effectLst/>
              <a:latin typeface="Menlo" panose="020B060903080402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27177-B68F-D127-0BD1-A64B68E9A992}"/>
              </a:ext>
            </a:extLst>
          </p:cNvPr>
          <p:cNvGrpSpPr/>
          <p:nvPr/>
        </p:nvGrpSpPr>
        <p:grpSpPr>
          <a:xfrm>
            <a:off x="187382" y="1650723"/>
            <a:ext cx="4020312" cy="2627937"/>
            <a:chOff x="311987" y="2947652"/>
            <a:chExt cx="4020312" cy="26279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FAB17F-11D8-C3F2-11FB-4053834A0723}"/>
                </a:ext>
              </a:extLst>
            </p:cNvPr>
            <p:cNvSpPr/>
            <p:nvPr/>
          </p:nvSpPr>
          <p:spPr>
            <a:xfrm>
              <a:off x="311987" y="2947652"/>
              <a:ext cx="4020312" cy="2627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E41721-43C6-4462-DBB7-42FDEB985973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F75F58-CE0C-FD27-82ED-9DF77A9F4E34}"/>
                </a:ext>
              </a:extLst>
            </p:cNvPr>
            <p:cNvSpPr/>
            <p:nvPr/>
          </p:nvSpPr>
          <p:spPr>
            <a:xfrm>
              <a:off x="535172" y="3880231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6070F2-072D-B5A1-7CCB-A83DF097B6B6}"/>
                </a:ext>
              </a:extLst>
            </p:cNvPr>
            <p:cNvSpPr/>
            <p:nvPr/>
          </p:nvSpPr>
          <p:spPr>
            <a:xfrm>
              <a:off x="2442466" y="3894643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E9EC8-FCD5-4B25-D5C4-C525343A591B}"/>
              </a:ext>
            </a:extLst>
          </p:cNvPr>
          <p:cNvGrpSpPr/>
          <p:nvPr/>
        </p:nvGrpSpPr>
        <p:grpSpPr>
          <a:xfrm>
            <a:off x="7543762" y="1412828"/>
            <a:ext cx="4020312" cy="3672860"/>
            <a:chOff x="311987" y="2947652"/>
            <a:chExt cx="4020312" cy="36728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1806FF-DFE8-8BBD-9E53-8042E6EF6E0D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691030-8A7D-EE7F-99C2-67DE55FA104B}"/>
                </a:ext>
              </a:extLst>
            </p:cNvPr>
            <p:cNvSpPr txBox="1"/>
            <p:nvPr/>
          </p:nvSpPr>
          <p:spPr>
            <a:xfrm>
              <a:off x="449179" y="3118629"/>
              <a:ext cx="20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13858-4A60-A007-D93D-44086B36DB89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BB4E9F-E46C-C3FB-B4BE-BA3686253EFB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C27951-FE27-B473-09D2-67788E945C56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23AA02-EE0D-62D4-0A76-34A7C90EA1F4}"/>
              </a:ext>
            </a:extLst>
          </p:cNvPr>
          <p:cNvSpPr txBox="1"/>
          <p:nvPr/>
        </p:nvSpPr>
        <p:spPr>
          <a:xfrm>
            <a:off x="4445400" y="2717837"/>
            <a:ext cx="297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effectLst/>
                <a:latin typeface="Menlo" panose="020B0609030804020204" pitchFamily="49" charset="0"/>
              </a:rPr>
              <a:t>get_migration_paths_by_start_location</a:t>
            </a:r>
            <a:endParaRPr lang="en-US" sz="1600" b="0" dirty="0">
              <a:effectLst/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78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Liu, Callie</cp:lastModifiedBy>
  <cp:revision>3</cp:revision>
  <dcterms:created xsi:type="dcterms:W3CDTF">2024-09-25T23:53:12Z</dcterms:created>
  <dcterms:modified xsi:type="dcterms:W3CDTF">2024-09-29T03:34:59Z</dcterms:modified>
</cp:coreProperties>
</file>