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0E739D-76B5-44A5-83A8-6EEED97AB1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Amit_Tableau_proj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D782EE-880E-4206-832B-B69143D00F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16-02-2023 21:38:30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f Forecast" id="10" name="slide10">
            <a:extLst>
              <a:ext uri="{FF2B5EF4-FFF2-40B4-BE49-F238E27FC236}">
                <a16:creationId xmlns:a16="http://schemas.microsoft.com/office/drawing/2014/main" id="{1AF1DBB9-BC0A-4636-979E-1FCBE24F5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887"/>
            <a:ext cx="12192000" cy="48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37394CF7-5A00-4DBD-AA47-55D604DB5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" id="3" name="slide3">
            <a:extLst>
              <a:ext uri="{FF2B5EF4-FFF2-40B4-BE49-F238E27FC236}">
                <a16:creationId xmlns:a16="http://schemas.microsoft.com/office/drawing/2014/main" id="{07F027B6-BF63-4B47-BAB5-F56AF30D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4" name="slide4">
            <a:extLst>
              <a:ext uri="{FF2B5EF4-FFF2-40B4-BE49-F238E27FC236}">
                <a16:creationId xmlns:a16="http://schemas.microsoft.com/office/drawing/2014/main" id="{6D76BD00-055A-4795-9479-19563C4C95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" id="5" name="slide5">
            <a:extLst>
              <a:ext uri="{FF2B5EF4-FFF2-40B4-BE49-F238E27FC236}">
                <a16:creationId xmlns:a16="http://schemas.microsoft.com/office/drawing/2014/main" id="{51345855-23BE-4A2B-AA3E-BEC01324BA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" id="6" name="slide6">
            <a:extLst>
              <a:ext uri="{FF2B5EF4-FFF2-40B4-BE49-F238E27FC236}">
                <a16:creationId xmlns:a16="http://schemas.microsoft.com/office/drawing/2014/main" id="{6921E1F5-7FE9-49C1-B184-48ECB2D427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632" y="0"/>
            <a:ext cx="242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ission Model" id="7" name="slide7">
            <a:extLst>
              <a:ext uri="{FF2B5EF4-FFF2-40B4-BE49-F238E27FC236}">
                <a16:creationId xmlns:a16="http://schemas.microsoft.com/office/drawing/2014/main" id="{E65493BD-3E30-4732-A99A-DEA2C510AB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Details" id="8" name="slide8">
            <a:extLst>
              <a:ext uri="{FF2B5EF4-FFF2-40B4-BE49-F238E27FC236}">
                <a16:creationId xmlns:a16="http://schemas.microsoft.com/office/drawing/2014/main" id="{F44D51B6-FEF1-4381-940B-8AED263CBD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9" name="slide9">
            <a:extLst>
              <a:ext uri="{FF2B5EF4-FFF2-40B4-BE49-F238E27FC236}">
                <a16:creationId xmlns:a16="http://schemas.microsoft.com/office/drawing/2014/main" id="{AD35CC06-390B-40EF-BE37-9FFFBB2E71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7" y="0"/>
            <a:ext cx="1123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2023-02-17T02:38:31Z</dcterms:created>
  <dcterms:modified xsi:type="dcterms:W3CDTF">2023-02-17T02:38:31Z</dcterms:modified>
</cp:coreProperties>
</file>