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9" r:id="rId3"/>
    <p:sldId id="257" r:id="rId4"/>
    <p:sldId id="268" r:id="rId5"/>
    <p:sldId id="260" r:id="rId6"/>
    <p:sldId id="262" r:id="rId7"/>
    <p:sldId id="263" r:id="rId8"/>
    <p:sldId id="264" r:id="rId9"/>
    <p:sldId id="265" r:id="rId10"/>
    <p:sldId id="266" r:id="rId11"/>
    <p:sldId id="267"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64">
          <p15:clr>
            <a:srgbClr val="A4A3A4"/>
          </p15:clr>
        </p15:guide>
        <p15:guide id="3" pos="408">
          <p15:clr>
            <a:srgbClr val="A4A3A4"/>
          </p15:clr>
        </p15:guide>
        <p15:guide id="4" orient="horz" pos="432">
          <p15:clr>
            <a:srgbClr val="A4A3A4"/>
          </p15:clr>
        </p15:guide>
        <p15:guide id="5" pos="7272">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3" roundtripDataSignature="AMtx7miOKSqqyb1mPFqObeI1nzAxl/2HP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835" y="72"/>
      </p:cViewPr>
      <p:guideLst>
        <p:guide orient="horz" pos="2160"/>
        <p:guide pos="3864"/>
        <p:guide pos="408"/>
        <p:guide orient="horz" pos="432"/>
        <p:guide pos="7272"/>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26"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23" Type="http://customschemas.google.com/relationships/presentationmetadata" Target="metadata"/><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0" name="Google Shape;27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6" name="Google Shape;22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1f37de03fb3_1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1f37de03fb3_1_1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4" name="Google Shape;264;g1f37de03fb3_1_1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_01">
  <p:cSld name="Title_01">
    <p:spTree>
      <p:nvGrpSpPr>
        <p:cNvPr id="1" name="Shape 13"/>
        <p:cNvGrpSpPr/>
        <p:nvPr/>
      </p:nvGrpSpPr>
      <p:grpSpPr>
        <a:xfrm>
          <a:off x="0" y="0"/>
          <a:ext cx="0" cy="0"/>
          <a:chOff x="0" y="0"/>
          <a:chExt cx="0" cy="0"/>
        </a:xfrm>
      </p:grpSpPr>
      <p:sp>
        <p:nvSpPr>
          <p:cNvPr id="14" name="Google Shape;14;p24"/>
          <p:cNvSpPr/>
          <p:nvPr/>
        </p:nvSpPr>
        <p:spPr>
          <a:xfrm>
            <a:off x="6676569" y="0"/>
            <a:ext cx="3522381" cy="6858000"/>
          </a:xfrm>
          <a:custGeom>
            <a:avLst/>
            <a:gdLst/>
            <a:ahLst/>
            <a:cxnLst/>
            <a:rect l="l" t="t" r="r" b="b"/>
            <a:pathLst>
              <a:path w="3522381" h="6858000" extrusionOk="0">
                <a:moveTo>
                  <a:pt x="0" y="0"/>
                </a:moveTo>
                <a:lnTo>
                  <a:pt x="3522381" y="0"/>
                </a:lnTo>
                <a:lnTo>
                  <a:pt x="51547" y="6858000"/>
                </a:lnTo>
                <a:lnTo>
                  <a:pt x="0" y="6858000"/>
                </a:lnTo>
                <a:close/>
              </a:path>
            </a:pathLst>
          </a:custGeom>
          <a:solidFill>
            <a:srgbClr val="F2F2F2">
              <a:alpha val="7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5" name="Google Shape;15;p24"/>
          <p:cNvSpPr>
            <a:spLocks noGrp="1"/>
          </p:cNvSpPr>
          <p:nvPr>
            <p:ph type="pic" idx="2"/>
          </p:nvPr>
        </p:nvSpPr>
        <p:spPr>
          <a:xfrm>
            <a:off x="-1" y="0"/>
            <a:ext cx="6676568" cy="6858000"/>
          </a:xfrm>
          <a:prstGeom prst="rect">
            <a:avLst/>
          </a:prstGeom>
          <a:noFill/>
          <a:ln>
            <a:noFill/>
          </a:ln>
        </p:spPr>
      </p:sp>
      <p:sp>
        <p:nvSpPr>
          <p:cNvPr id="16" name="Google Shape;16;p24"/>
          <p:cNvSpPr txBox="1">
            <a:spLocks noGrp="1"/>
          </p:cNvSpPr>
          <p:nvPr>
            <p:ph type="ctrTitle"/>
          </p:nvPr>
        </p:nvSpPr>
        <p:spPr>
          <a:xfrm>
            <a:off x="7274144" y="1291772"/>
            <a:ext cx="4379976" cy="3611880"/>
          </a:xfrm>
          <a:prstGeom prst="rect">
            <a:avLst/>
          </a:prstGeom>
          <a:noFill/>
          <a:ln>
            <a:noFill/>
          </a:ln>
        </p:spPr>
        <p:txBody>
          <a:bodyPr spcFirstLastPara="1" wrap="square" lIns="91425" tIns="45700" rIns="91425" bIns="45700" anchor="b" anchorCtr="1">
            <a:noAutofit/>
          </a:bodyPr>
          <a:lstStyle>
            <a:lvl1pPr lvl="0" algn="l">
              <a:lnSpc>
                <a:spcPct val="90000"/>
              </a:lnSpc>
              <a:spcBef>
                <a:spcPts val="0"/>
              </a:spcBef>
              <a:spcAft>
                <a:spcPts val="0"/>
              </a:spcAft>
              <a:buClr>
                <a:schemeClr val="dk1"/>
              </a:buClr>
              <a:buSzPts val="44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4"/>
          <p:cNvSpPr txBox="1">
            <a:spLocks noGrp="1"/>
          </p:cNvSpPr>
          <p:nvPr>
            <p:ph type="subTitle" idx="1"/>
          </p:nvPr>
        </p:nvSpPr>
        <p:spPr>
          <a:xfrm>
            <a:off x="7389079" y="5392401"/>
            <a:ext cx="4178808" cy="521208"/>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B2606E"/>
              </a:buClr>
              <a:buSzPts val="1800"/>
              <a:buNone/>
              <a:defRPr sz="1800">
                <a:solidFill>
                  <a:srgbClr val="B2606E"/>
                </a:solidFil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grpSp>
        <p:nvGrpSpPr>
          <p:cNvPr id="18" name="Google Shape;18;p24"/>
          <p:cNvGrpSpPr/>
          <p:nvPr/>
        </p:nvGrpSpPr>
        <p:grpSpPr>
          <a:xfrm>
            <a:off x="9140346" y="5054600"/>
            <a:ext cx="676275" cy="114300"/>
            <a:chOff x="9330846" y="5054600"/>
            <a:chExt cx="676275" cy="114300"/>
          </a:xfrm>
        </p:grpSpPr>
        <p:sp>
          <p:nvSpPr>
            <p:cNvPr id="19" name="Google Shape;19;p24"/>
            <p:cNvSpPr/>
            <p:nvPr/>
          </p:nvSpPr>
          <p:spPr>
            <a:xfrm>
              <a:off x="9330846" y="5054600"/>
              <a:ext cx="114300" cy="114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0" name="Google Shape;20;p24"/>
            <p:cNvSpPr/>
            <p:nvPr/>
          </p:nvSpPr>
          <p:spPr>
            <a:xfrm>
              <a:off x="9518171" y="5054600"/>
              <a:ext cx="114300" cy="114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1" name="Google Shape;21;p24"/>
            <p:cNvSpPr/>
            <p:nvPr/>
          </p:nvSpPr>
          <p:spPr>
            <a:xfrm>
              <a:off x="9705496" y="5054600"/>
              <a:ext cx="114300" cy="114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 name="Google Shape;22;p24"/>
            <p:cNvSpPr/>
            <p:nvPr/>
          </p:nvSpPr>
          <p:spPr>
            <a:xfrm>
              <a:off x="9892821" y="5054600"/>
              <a:ext cx="114300" cy="114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76"/>
        <p:cNvGrpSpPr/>
        <p:nvPr/>
      </p:nvGrpSpPr>
      <p:grpSpPr>
        <a:xfrm>
          <a:off x="0" y="0"/>
          <a:ext cx="0" cy="0"/>
          <a:chOff x="0" y="0"/>
          <a:chExt cx="0" cy="0"/>
        </a:xfrm>
      </p:grpSpPr>
      <p:sp>
        <p:nvSpPr>
          <p:cNvPr id="77" name="Google Shape;77;p33"/>
          <p:cNvSpPr txBox="1">
            <a:spLocks noGrp="1"/>
          </p:cNvSpPr>
          <p:nvPr>
            <p:ph type="title"/>
          </p:nvPr>
        </p:nvSpPr>
        <p:spPr>
          <a:xfrm>
            <a:off x="633186" y="557439"/>
            <a:ext cx="10815864" cy="830997"/>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dk1"/>
              </a:buClr>
              <a:buSzPts val="2400"/>
              <a:buFont typeface="Corbel"/>
              <a:buNone/>
              <a:defRPr sz="2400">
                <a:solidFill>
                  <a:schemeClr val="dk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78" name="Google Shape;78;p33"/>
          <p:cNvGrpSpPr/>
          <p:nvPr/>
        </p:nvGrpSpPr>
        <p:grpSpPr>
          <a:xfrm>
            <a:off x="0" y="6086479"/>
            <a:ext cx="12192000" cy="600974"/>
            <a:chOff x="0" y="6086479"/>
            <a:chExt cx="12192000" cy="600974"/>
          </a:xfrm>
        </p:grpSpPr>
        <p:sp>
          <p:nvSpPr>
            <p:cNvPr id="79" name="Google Shape;79;p33"/>
            <p:cNvSpPr/>
            <p:nvPr/>
          </p:nvSpPr>
          <p:spPr>
            <a:xfrm>
              <a:off x="0" y="6355760"/>
              <a:ext cx="12192000" cy="9144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80" name="Google Shape;80;p33"/>
            <p:cNvSpPr/>
            <p:nvPr/>
          </p:nvSpPr>
          <p:spPr>
            <a:xfrm>
              <a:off x="11091210" y="6086479"/>
              <a:ext cx="600974" cy="600974"/>
            </a:xfrm>
            <a:prstGeom prst="ellipse">
              <a:avLst/>
            </a:prstGeom>
            <a:solidFill>
              <a:srgbClr val="8A43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81" name="Google Shape;81;p33"/>
          <p:cNvSpPr txBox="1"/>
          <p:nvPr/>
        </p:nvSpPr>
        <p:spPr>
          <a:xfrm>
            <a:off x="11091210" y="6189345"/>
            <a:ext cx="600974" cy="395243"/>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 Images_Important Text 01">
  <p:cSld name="2 Images_Important Text 01">
    <p:spTree>
      <p:nvGrpSpPr>
        <p:cNvPr id="1" name="Shape 82"/>
        <p:cNvGrpSpPr/>
        <p:nvPr/>
      </p:nvGrpSpPr>
      <p:grpSpPr>
        <a:xfrm>
          <a:off x="0" y="0"/>
          <a:ext cx="0" cy="0"/>
          <a:chOff x="0" y="0"/>
          <a:chExt cx="0" cy="0"/>
        </a:xfrm>
      </p:grpSpPr>
      <p:sp>
        <p:nvSpPr>
          <p:cNvPr id="83" name="Google Shape;83;p34"/>
          <p:cNvSpPr>
            <a:spLocks noGrp="1"/>
          </p:cNvSpPr>
          <p:nvPr>
            <p:ph type="pic" idx="2"/>
          </p:nvPr>
        </p:nvSpPr>
        <p:spPr>
          <a:xfrm>
            <a:off x="0" y="0"/>
            <a:ext cx="8087304" cy="6858000"/>
          </a:xfrm>
          <a:prstGeom prst="rect">
            <a:avLst/>
          </a:prstGeom>
          <a:noFill/>
          <a:ln>
            <a:noFill/>
          </a:ln>
        </p:spPr>
      </p:sp>
      <p:sp>
        <p:nvSpPr>
          <p:cNvPr id="84" name="Google Shape;84;p34"/>
          <p:cNvSpPr txBox="1">
            <a:spLocks noGrp="1"/>
          </p:cNvSpPr>
          <p:nvPr>
            <p:ph type="title"/>
          </p:nvPr>
        </p:nvSpPr>
        <p:spPr>
          <a:xfrm>
            <a:off x="785586" y="4081468"/>
            <a:ext cx="5005614" cy="822960"/>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dk1"/>
              </a:buClr>
              <a:buSzPts val="2400"/>
              <a:buFont typeface="Arial"/>
              <a:buNone/>
              <a:defRPr sz="2400">
                <a:solidFill>
                  <a:schemeClr val="dk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34"/>
          <p:cNvSpPr txBox="1">
            <a:spLocks noGrp="1"/>
          </p:cNvSpPr>
          <p:nvPr>
            <p:ph type="body" idx="1"/>
          </p:nvPr>
        </p:nvSpPr>
        <p:spPr>
          <a:xfrm>
            <a:off x="785586" y="5047107"/>
            <a:ext cx="5005614" cy="1005840"/>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1000"/>
              </a:spcBef>
              <a:spcAft>
                <a:spcPts val="0"/>
              </a:spcAft>
              <a:buClr>
                <a:schemeClr val="dk1"/>
              </a:buClr>
              <a:buSzPts val="1600"/>
              <a:buNone/>
              <a:defRPr sz="1600">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34"/>
          <p:cNvSpPr>
            <a:spLocks noGrp="1"/>
          </p:cNvSpPr>
          <p:nvPr>
            <p:ph type="pic" idx="3"/>
          </p:nvPr>
        </p:nvSpPr>
        <p:spPr>
          <a:xfrm>
            <a:off x="6464300" y="0"/>
            <a:ext cx="5727700" cy="6858000"/>
          </a:xfrm>
          <a:prstGeom prst="rect">
            <a:avLst/>
          </a:prstGeom>
          <a:noFill/>
          <a:ln>
            <a:noFill/>
          </a:ln>
        </p:spPr>
      </p:sp>
      <p:sp>
        <p:nvSpPr>
          <p:cNvPr id="87" name="Google Shape;87;p34"/>
          <p:cNvSpPr txBox="1">
            <a:spLocks noGrp="1"/>
          </p:cNvSpPr>
          <p:nvPr>
            <p:ph type="sldNum" idx="12"/>
          </p:nvPr>
        </p:nvSpPr>
        <p:spPr>
          <a:xfrm>
            <a:off x="11091210" y="6189345"/>
            <a:ext cx="600974" cy="395243"/>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latin typeface="Calibri"/>
                <a:ea typeface="Calibri"/>
                <a:cs typeface="Calibri"/>
                <a:sym typeface="Calibri"/>
              </a:defRPr>
            </a:lvl1pPr>
            <a:lvl2pPr marL="0" marR="0" lvl="1" indent="0" algn="ctr">
              <a:spcBef>
                <a:spcPts val="0"/>
              </a:spcBef>
              <a:buNone/>
              <a:defRPr sz="1200">
                <a:solidFill>
                  <a:schemeClr val="lt1"/>
                </a:solidFill>
                <a:latin typeface="Calibri"/>
                <a:ea typeface="Calibri"/>
                <a:cs typeface="Calibri"/>
                <a:sym typeface="Calibri"/>
              </a:defRPr>
            </a:lvl2pPr>
            <a:lvl3pPr marL="0" marR="0" lvl="2" indent="0" algn="ctr">
              <a:spcBef>
                <a:spcPts val="0"/>
              </a:spcBef>
              <a:buNone/>
              <a:defRPr sz="1200">
                <a:solidFill>
                  <a:schemeClr val="lt1"/>
                </a:solidFill>
                <a:latin typeface="Calibri"/>
                <a:ea typeface="Calibri"/>
                <a:cs typeface="Calibri"/>
                <a:sym typeface="Calibri"/>
              </a:defRPr>
            </a:lvl3pPr>
            <a:lvl4pPr marL="0" marR="0" lvl="3" indent="0" algn="ctr">
              <a:spcBef>
                <a:spcPts val="0"/>
              </a:spcBef>
              <a:buNone/>
              <a:defRPr sz="1200">
                <a:solidFill>
                  <a:schemeClr val="lt1"/>
                </a:solidFill>
                <a:latin typeface="Calibri"/>
                <a:ea typeface="Calibri"/>
                <a:cs typeface="Calibri"/>
                <a:sym typeface="Calibri"/>
              </a:defRPr>
            </a:lvl4pPr>
            <a:lvl5pPr marL="0" marR="0" lvl="4" indent="0" algn="ctr">
              <a:spcBef>
                <a:spcPts val="0"/>
              </a:spcBef>
              <a:buNone/>
              <a:defRPr sz="1200">
                <a:solidFill>
                  <a:schemeClr val="lt1"/>
                </a:solidFill>
                <a:latin typeface="Calibri"/>
                <a:ea typeface="Calibri"/>
                <a:cs typeface="Calibri"/>
                <a:sym typeface="Calibri"/>
              </a:defRPr>
            </a:lvl5pPr>
            <a:lvl6pPr marL="0" marR="0" lvl="5" indent="0" algn="ctr">
              <a:spcBef>
                <a:spcPts val="0"/>
              </a:spcBef>
              <a:buNone/>
              <a:defRPr sz="1200">
                <a:solidFill>
                  <a:schemeClr val="lt1"/>
                </a:solidFill>
                <a:latin typeface="Calibri"/>
                <a:ea typeface="Calibri"/>
                <a:cs typeface="Calibri"/>
                <a:sym typeface="Calibri"/>
              </a:defRPr>
            </a:lvl6pPr>
            <a:lvl7pPr marL="0" marR="0" lvl="6" indent="0" algn="ctr">
              <a:spcBef>
                <a:spcPts val="0"/>
              </a:spcBef>
              <a:buNone/>
              <a:defRPr sz="1200">
                <a:solidFill>
                  <a:schemeClr val="lt1"/>
                </a:solidFill>
                <a:latin typeface="Calibri"/>
                <a:ea typeface="Calibri"/>
                <a:cs typeface="Calibri"/>
                <a:sym typeface="Calibri"/>
              </a:defRPr>
            </a:lvl7pPr>
            <a:lvl8pPr marL="0" marR="0" lvl="7" indent="0" algn="ctr">
              <a:spcBef>
                <a:spcPts val="0"/>
              </a:spcBef>
              <a:buNone/>
              <a:defRPr sz="1200">
                <a:solidFill>
                  <a:schemeClr val="lt1"/>
                </a:solidFill>
                <a:latin typeface="Calibri"/>
                <a:ea typeface="Calibri"/>
                <a:cs typeface="Calibri"/>
                <a:sym typeface="Calibri"/>
              </a:defRPr>
            </a:lvl8pPr>
            <a:lvl9pPr marL="0" marR="0" lvl="8" indent="0" algn="ctr">
              <a:spcBef>
                <a:spcPts val="0"/>
              </a:spcBef>
              <a:buNone/>
              <a:defRPr sz="12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losing">
  <p:cSld name="Closing">
    <p:spTree>
      <p:nvGrpSpPr>
        <p:cNvPr id="1" name="Shape 88"/>
        <p:cNvGrpSpPr/>
        <p:nvPr/>
      </p:nvGrpSpPr>
      <p:grpSpPr>
        <a:xfrm>
          <a:off x="0" y="0"/>
          <a:ext cx="0" cy="0"/>
          <a:chOff x="0" y="0"/>
          <a:chExt cx="0" cy="0"/>
        </a:xfrm>
      </p:grpSpPr>
      <p:sp>
        <p:nvSpPr>
          <p:cNvPr id="89" name="Google Shape;89;p35"/>
          <p:cNvSpPr>
            <a:spLocks noGrp="1"/>
          </p:cNvSpPr>
          <p:nvPr>
            <p:ph type="pic" idx="2"/>
          </p:nvPr>
        </p:nvSpPr>
        <p:spPr>
          <a:xfrm>
            <a:off x="1" y="0"/>
            <a:ext cx="12192000" cy="6858000"/>
          </a:xfrm>
          <a:prstGeom prst="rect">
            <a:avLst/>
          </a:prstGeom>
          <a:noFill/>
          <a:ln>
            <a:noFill/>
          </a:ln>
        </p:spPr>
      </p:sp>
      <p:sp>
        <p:nvSpPr>
          <p:cNvPr id="90" name="Google Shape;90;p35"/>
          <p:cNvSpPr txBox="1">
            <a:spLocks noGrp="1"/>
          </p:cNvSpPr>
          <p:nvPr>
            <p:ph type="ctrTitle"/>
          </p:nvPr>
        </p:nvSpPr>
        <p:spPr>
          <a:xfrm>
            <a:off x="691080" y="2139696"/>
            <a:ext cx="5578995" cy="879928"/>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lt1"/>
              </a:buClr>
              <a:buSzPts val="4400"/>
              <a:buFont typeface="Corbel"/>
              <a:buNone/>
              <a:defRPr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35"/>
          <p:cNvSpPr txBox="1">
            <a:spLocks noGrp="1"/>
          </p:cNvSpPr>
          <p:nvPr>
            <p:ph type="body" idx="1"/>
          </p:nvPr>
        </p:nvSpPr>
        <p:spPr>
          <a:xfrm>
            <a:off x="1359075" y="3653097"/>
            <a:ext cx="3695206" cy="276999"/>
          </a:xfrm>
          <a:prstGeom prst="rect">
            <a:avLst/>
          </a:prstGeom>
          <a:noFill/>
          <a:ln>
            <a:noFill/>
          </a:ln>
        </p:spPr>
        <p:txBody>
          <a:bodyPr spcFirstLastPara="1" wrap="square" lIns="0" tIns="45700" rIns="91425" bIns="45700" anchor="ctr" anchorCtr="0">
            <a:noAutofit/>
          </a:bodyPr>
          <a:lstStyle>
            <a:lvl1pPr marL="457200" lvl="0" indent="-228600" algn="l">
              <a:lnSpc>
                <a:spcPct val="10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35"/>
          <p:cNvSpPr txBox="1">
            <a:spLocks noGrp="1"/>
          </p:cNvSpPr>
          <p:nvPr>
            <p:ph type="body" idx="3"/>
          </p:nvPr>
        </p:nvSpPr>
        <p:spPr>
          <a:xfrm>
            <a:off x="1359075" y="4392151"/>
            <a:ext cx="3695206" cy="276999"/>
          </a:xfrm>
          <a:prstGeom prst="rect">
            <a:avLst/>
          </a:prstGeom>
          <a:noFill/>
          <a:ln>
            <a:noFill/>
          </a:ln>
        </p:spPr>
        <p:txBody>
          <a:bodyPr spcFirstLastPara="1" wrap="square" lIns="0" tIns="45700" rIns="91425" bIns="45700" anchor="ctr" anchorCtr="0">
            <a:noAutofit/>
          </a:bodyPr>
          <a:lstStyle>
            <a:lvl1pPr marL="457200" lvl="0" indent="-228600" algn="l">
              <a:lnSpc>
                <a:spcPct val="10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35"/>
          <p:cNvSpPr txBox="1">
            <a:spLocks noGrp="1"/>
          </p:cNvSpPr>
          <p:nvPr>
            <p:ph type="body" idx="4"/>
          </p:nvPr>
        </p:nvSpPr>
        <p:spPr>
          <a:xfrm>
            <a:off x="1359075" y="5131205"/>
            <a:ext cx="3695206" cy="276999"/>
          </a:xfrm>
          <a:prstGeom prst="rect">
            <a:avLst/>
          </a:prstGeom>
          <a:noFill/>
          <a:ln>
            <a:noFill/>
          </a:ln>
        </p:spPr>
        <p:txBody>
          <a:bodyPr spcFirstLastPara="1" wrap="square" lIns="0" tIns="45700" rIns="91425" bIns="45700" anchor="ctr" anchorCtr="0">
            <a:noAutofit/>
          </a:bodyPr>
          <a:lstStyle>
            <a:lvl1pPr marL="457200" lvl="0" indent="-228600" algn="l">
              <a:lnSpc>
                <a:spcPct val="10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35"/>
          <p:cNvSpPr txBox="1">
            <a:spLocks noGrp="1"/>
          </p:cNvSpPr>
          <p:nvPr>
            <p:ph type="body" idx="5"/>
          </p:nvPr>
        </p:nvSpPr>
        <p:spPr>
          <a:xfrm>
            <a:off x="1359075" y="5870258"/>
            <a:ext cx="3695206" cy="276999"/>
          </a:xfrm>
          <a:prstGeom prst="rect">
            <a:avLst/>
          </a:prstGeom>
          <a:noFill/>
          <a:ln>
            <a:noFill/>
          </a:ln>
        </p:spPr>
        <p:txBody>
          <a:bodyPr spcFirstLastPara="1" wrap="square" lIns="0" tIns="45700" rIns="91425" bIns="45700" anchor="ctr" anchorCtr="0">
            <a:noAutofit/>
          </a:bodyPr>
          <a:lstStyle>
            <a:lvl1pPr marL="457200" lvl="0" indent="-228600" algn="l">
              <a:lnSpc>
                <a:spcPct val="100000"/>
              </a:lnSpc>
              <a:spcBef>
                <a:spcPts val="1000"/>
              </a:spcBef>
              <a:spcAft>
                <a:spcPts val="0"/>
              </a:spcAft>
              <a:buClr>
                <a:schemeClr val="lt1"/>
              </a:buClr>
              <a:buSzPts val="1800"/>
              <a:buNone/>
              <a:defRPr sz="18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35"/>
          <p:cNvSpPr>
            <a:spLocks noGrp="1"/>
          </p:cNvSpPr>
          <p:nvPr>
            <p:ph type="body" idx="6"/>
          </p:nvPr>
        </p:nvSpPr>
        <p:spPr>
          <a:xfrm>
            <a:off x="691080" y="4295744"/>
            <a:ext cx="469813" cy="469812"/>
          </a:xfrm>
          <a:prstGeom prst="ellipse">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dk1"/>
              </a:buClr>
              <a:buSzPts val="1050"/>
              <a:buNone/>
              <a:defRPr sz="105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35"/>
          <p:cNvSpPr>
            <a:spLocks noGrp="1"/>
          </p:cNvSpPr>
          <p:nvPr>
            <p:ph type="body" idx="7"/>
          </p:nvPr>
        </p:nvSpPr>
        <p:spPr>
          <a:xfrm>
            <a:off x="691080" y="5034798"/>
            <a:ext cx="469813" cy="469812"/>
          </a:xfrm>
          <a:prstGeom prst="ellipse">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dk1"/>
              </a:buClr>
              <a:buSzPts val="1050"/>
              <a:buNone/>
              <a:defRPr sz="105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7" name="Google Shape;97;p35"/>
          <p:cNvSpPr>
            <a:spLocks noGrp="1"/>
          </p:cNvSpPr>
          <p:nvPr>
            <p:ph type="body" idx="8"/>
          </p:nvPr>
        </p:nvSpPr>
        <p:spPr>
          <a:xfrm>
            <a:off x="691080" y="5773851"/>
            <a:ext cx="469813" cy="469812"/>
          </a:xfrm>
          <a:prstGeom prst="ellipse">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dk1"/>
              </a:buClr>
              <a:buSzPts val="1050"/>
              <a:buNone/>
              <a:defRPr sz="105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35"/>
          <p:cNvSpPr>
            <a:spLocks noGrp="1"/>
          </p:cNvSpPr>
          <p:nvPr>
            <p:ph type="body" idx="9"/>
          </p:nvPr>
        </p:nvSpPr>
        <p:spPr>
          <a:xfrm>
            <a:off x="691080" y="3556690"/>
            <a:ext cx="469813" cy="469812"/>
          </a:xfrm>
          <a:prstGeom prst="ellipse">
            <a:avLst/>
          </a:prstGeom>
          <a:noFill/>
          <a:ln>
            <a:noFill/>
          </a:ln>
        </p:spPr>
        <p:txBody>
          <a:bodyPr spcFirstLastPara="1" wrap="square" lIns="0" tIns="0" rIns="0" bIns="0" anchor="ctr" anchorCtr="0">
            <a:normAutofit/>
          </a:bodyPr>
          <a:lstStyle>
            <a:lvl1pPr marL="457200" lvl="0" indent="-228600" algn="ctr">
              <a:lnSpc>
                <a:spcPct val="90000"/>
              </a:lnSpc>
              <a:spcBef>
                <a:spcPts val="1000"/>
              </a:spcBef>
              <a:spcAft>
                <a:spcPts val="0"/>
              </a:spcAft>
              <a:buClr>
                <a:schemeClr val="dk1"/>
              </a:buClr>
              <a:buSzPts val="1050"/>
              <a:buNone/>
              <a:defRPr sz="105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9"/>
        <p:cNvGrpSpPr/>
        <p:nvPr/>
      </p:nvGrpSpPr>
      <p:grpSpPr>
        <a:xfrm>
          <a:off x="0" y="0"/>
          <a:ext cx="0" cy="0"/>
          <a:chOff x="0" y="0"/>
          <a:chExt cx="0" cy="0"/>
        </a:xfrm>
      </p:grpSpPr>
      <p:grpSp>
        <p:nvGrpSpPr>
          <p:cNvPr id="100" name="Google Shape;100;p36"/>
          <p:cNvGrpSpPr/>
          <p:nvPr/>
        </p:nvGrpSpPr>
        <p:grpSpPr>
          <a:xfrm>
            <a:off x="0" y="6086479"/>
            <a:ext cx="12192000" cy="600974"/>
            <a:chOff x="0" y="6086479"/>
            <a:chExt cx="12192000" cy="600974"/>
          </a:xfrm>
        </p:grpSpPr>
        <p:sp>
          <p:nvSpPr>
            <p:cNvPr id="101" name="Google Shape;101;p36"/>
            <p:cNvSpPr/>
            <p:nvPr/>
          </p:nvSpPr>
          <p:spPr>
            <a:xfrm>
              <a:off x="0" y="6355760"/>
              <a:ext cx="12192000" cy="9144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2" name="Google Shape;102;p36"/>
            <p:cNvSpPr/>
            <p:nvPr/>
          </p:nvSpPr>
          <p:spPr>
            <a:xfrm>
              <a:off x="11091210" y="6086479"/>
              <a:ext cx="600974" cy="600974"/>
            </a:xfrm>
            <a:prstGeom prst="ellipse">
              <a:avLst/>
            </a:prstGeom>
            <a:solidFill>
              <a:srgbClr val="8A43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03" name="Google Shape;103;p36"/>
          <p:cNvSpPr txBox="1">
            <a:spLocks noGrp="1"/>
          </p:cNvSpPr>
          <p:nvPr>
            <p:ph type="sldNum" idx="12"/>
          </p:nvPr>
        </p:nvSpPr>
        <p:spPr>
          <a:xfrm>
            <a:off x="11091210" y="6189345"/>
            <a:ext cx="600974" cy="395243"/>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latin typeface="Calibri"/>
                <a:ea typeface="Calibri"/>
                <a:cs typeface="Calibri"/>
                <a:sym typeface="Calibri"/>
              </a:defRPr>
            </a:lvl1pPr>
            <a:lvl2pPr marL="0" marR="0" lvl="1" indent="0" algn="ctr">
              <a:spcBef>
                <a:spcPts val="0"/>
              </a:spcBef>
              <a:buNone/>
              <a:defRPr sz="1200">
                <a:solidFill>
                  <a:schemeClr val="lt1"/>
                </a:solidFill>
                <a:latin typeface="Calibri"/>
                <a:ea typeface="Calibri"/>
                <a:cs typeface="Calibri"/>
                <a:sym typeface="Calibri"/>
              </a:defRPr>
            </a:lvl2pPr>
            <a:lvl3pPr marL="0" marR="0" lvl="2" indent="0" algn="ctr">
              <a:spcBef>
                <a:spcPts val="0"/>
              </a:spcBef>
              <a:buNone/>
              <a:defRPr sz="1200">
                <a:solidFill>
                  <a:schemeClr val="lt1"/>
                </a:solidFill>
                <a:latin typeface="Calibri"/>
                <a:ea typeface="Calibri"/>
                <a:cs typeface="Calibri"/>
                <a:sym typeface="Calibri"/>
              </a:defRPr>
            </a:lvl3pPr>
            <a:lvl4pPr marL="0" marR="0" lvl="3" indent="0" algn="ctr">
              <a:spcBef>
                <a:spcPts val="0"/>
              </a:spcBef>
              <a:buNone/>
              <a:defRPr sz="1200">
                <a:solidFill>
                  <a:schemeClr val="lt1"/>
                </a:solidFill>
                <a:latin typeface="Calibri"/>
                <a:ea typeface="Calibri"/>
                <a:cs typeface="Calibri"/>
                <a:sym typeface="Calibri"/>
              </a:defRPr>
            </a:lvl4pPr>
            <a:lvl5pPr marL="0" marR="0" lvl="4" indent="0" algn="ctr">
              <a:spcBef>
                <a:spcPts val="0"/>
              </a:spcBef>
              <a:buNone/>
              <a:defRPr sz="1200">
                <a:solidFill>
                  <a:schemeClr val="lt1"/>
                </a:solidFill>
                <a:latin typeface="Calibri"/>
                <a:ea typeface="Calibri"/>
                <a:cs typeface="Calibri"/>
                <a:sym typeface="Calibri"/>
              </a:defRPr>
            </a:lvl5pPr>
            <a:lvl6pPr marL="0" marR="0" lvl="5" indent="0" algn="ctr">
              <a:spcBef>
                <a:spcPts val="0"/>
              </a:spcBef>
              <a:buNone/>
              <a:defRPr sz="1200">
                <a:solidFill>
                  <a:schemeClr val="lt1"/>
                </a:solidFill>
                <a:latin typeface="Calibri"/>
                <a:ea typeface="Calibri"/>
                <a:cs typeface="Calibri"/>
                <a:sym typeface="Calibri"/>
              </a:defRPr>
            </a:lvl6pPr>
            <a:lvl7pPr marL="0" marR="0" lvl="6" indent="0" algn="ctr">
              <a:spcBef>
                <a:spcPts val="0"/>
              </a:spcBef>
              <a:buNone/>
              <a:defRPr sz="1200">
                <a:solidFill>
                  <a:schemeClr val="lt1"/>
                </a:solidFill>
                <a:latin typeface="Calibri"/>
                <a:ea typeface="Calibri"/>
                <a:cs typeface="Calibri"/>
                <a:sym typeface="Calibri"/>
              </a:defRPr>
            </a:lvl7pPr>
            <a:lvl8pPr marL="0" marR="0" lvl="7" indent="0" algn="ctr">
              <a:spcBef>
                <a:spcPts val="0"/>
              </a:spcBef>
              <a:buNone/>
              <a:defRPr sz="1200">
                <a:solidFill>
                  <a:schemeClr val="lt1"/>
                </a:solidFill>
                <a:latin typeface="Calibri"/>
                <a:ea typeface="Calibri"/>
                <a:cs typeface="Calibri"/>
                <a:sym typeface="Calibri"/>
              </a:defRPr>
            </a:lvl8pPr>
            <a:lvl9pPr marL="0" marR="0" lvl="8" indent="0" algn="ctr">
              <a:spcBef>
                <a:spcPts val="0"/>
              </a:spcBef>
              <a:buNone/>
              <a:defRPr sz="12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4"/>
        <p:cNvGrpSpPr/>
        <p:nvPr/>
      </p:nvGrpSpPr>
      <p:grpSpPr>
        <a:xfrm>
          <a:off x="0" y="0"/>
          <a:ext cx="0" cy="0"/>
          <a:chOff x="0" y="0"/>
          <a:chExt cx="0" cy="0"/>
        </a:xfrm>
      </p:grpSpPr>
      <p:sp>
        <p:nvSpPr>
          <p:cNvPr id="105" name="Google Shape;105;p37"/>
          <p:cNvSpPr txBox="1">
            <a:spLocks noGrp="1"/>
          </p:cNvSpPr>
          <p:nvPr>
            <p:ph type="ctrTitle"/>
          </p:nvPr>
        </p:nvSpPr>
        <p:spPr>
          <a:xfrm>
            <a:off x="7274144" y="1291772"/>
            <a:ext cx="4379976" cy="3611880"/>
          </a:xfrm>
          <a:prstGeom prst="rect">
            <a:avLst/>
          </a:prstGeom>
          <a:noFill/>
          <a:ln>
            <a:noFill/>
          </a:ln>
        </p:spPr>
        <p:txBody>
          <a:bodyPr spcFirstLastPara="1" wrap="square" lIns="91425" tIns="45700" rIns="91425" bIns="45700" anchor="b" anchorCtr="1">
            <a:noAutofit/>
          </a:bodyPr>
          <a:lstStyle>
            <a:lvl1pPr lvl="0" algn="l">
              <a:lnSpc>
                <a:spcPct val="90000"/>
              </a:lnSpc>
              <a:spcBef>
                <a:spcPts val="0"/>
              </a:spcBef>
              <a:spcAft>
                <a:spcPts val="0"/>
              </a:spcAft>
              <a:buClr>
                <a:schemeClr val="dk1"/>
              </a:buClr>
              <a:buSzPts val="44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7"/>
          <p:cNvSpPr txBox="1">
            <a:spLocks noGrp="1"/>
          </p:cNvSpPr>
          <p:nvPr>
            <p:ph type="subTitle" idx="1"/>
          </p:nvPr>
        </p:nvSpPr>
        <p:spPr>
          <a:xfrm>
            <a:off x="7389079" y="5392401"/>
            <a:ext cx="4178808" cy="521208"/>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B2606E"/>
              </a:buClr>
              <a:buSzPts val="1800"/>
              <a:buNone/>
              <a:defRPr sz="1800">
                <a:solidFill>
                  <a:srgbClr val="B2606E"/>
                </a:solidFil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grpSp>
        <p:nvGrpSpPr>
          <p:cNvPr id="107" name="Google Shape;107;p37"/>
          <p:cNvGrpSpPr/>
          <p:nvPr/>
        </p:nvGrpSpPr>
        <p:grpSpPr>
          <a:xfrm>
            <a:off x="9140346" y="5054600"/>
            <a:ext cx="676275" cy="114300"/>
            <a:chOff x="9330846" y="5054600"/>
            <a:chExt cx="676275" cy="114300"/>
          </a:xfrm>
        </p:grpSpPr>
        <p:sp>
          <p:nvSpPr>
            <p:cNvPr id="108" name="Google Shape;108;p37"/>
            <p:cNvSpPr/>
            <p:nvPr/>
          </p:nvSpPr>
          <p:spPr>
            <a:xfrm>
              <a:off x="9330846" y="5054600"/>
              <a:ext cx="114300" cy="114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37"/>
            <p:cNvSpPr/>
            <p:nvPr/>
          </p:nvSpPr>
          <p:spPr>
            <a:xfrm>
              <a:off x="9518171" y="5054600"/>
              <a:ext cx="114300" cy="114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0" name="Google Shape;110;p37"/>
            <p:cNvSpPr/>
            <p:nvPr/>
          </p:nvSpPr>
          <p:spPr>
            <a:xfrm>
              <a:off x="9705496" y="5054600"/>
              <a:ext cx="114300" cy="114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1" name="Google Shape;111;p37"/>
            <p:cNvSpPr/>
            <p:nvPr/>
          </p:nvSpPr>
          <p:spPr>
            <a:xfrm>
              <a:off x="9892821" y="5054600"/>
              <a:ext cx="114300" cy="114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12" name="Google Shape;112;p37"/>
          <p:cNvSpPr/>
          <p:nvPr/>
        </p:nvSpPr>
        <p:spPr>
          <a:xfrm>
            <a:off x="0" y="0"/>
            <a:ext cx="8568965" cy="6858000"/>
          </a:xfrm>
          <a:custGeom>
            <a:avLst/>
            <a:gdLst/>
            <a:ahLst/>
            <a:cxnLst/>
            <a:rect l="l" t="t" r="r" b="b"/>
            <a:pathLst>
              <a:path w="3522381" h="6858000" extrusionOk="0">
                <a:moveTo>
                  <a:pt x="0" y="0"/>
                </a:moveTo>
                <a:lnTo>
                  <a:pt x="3522381" y="0"/>
                </a:lnTo>
                <a:lnTo>
                  <a:pt x="51547" y="6858000"/>
                </a:lnTo>
                <a:lnTo>
                  <a:pt x="0" y="6858000"/>
                </a:lnTo>
                <a:close/>
              </a:path>
            </a:pathLst>
          </a:custGeom>
          <a:solidFill>
            <a:srgbClr val="F2F2F2">
              <a:alpha val="7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13"/>
        <p:cNvGrpSpPr/>
        <p:nvPr/>
      </p:nvGrpSpPr>
      <p:grpSpPr>
        <a:xfrm>
          <a:off x="0" y="0"/>
          <a:ext cx="0" cy="0"/>
          <a:chOff x="0" y="0"/>
          <a:chExt cx="0" cy="0"/>
        </a:xfrm>
      </p:grpSpPr>
      <p:sp>
        <p:nvSpPr>
          <p:cNvPr id="114" name="Google Shape;114;p38"/>
          <p:cNvSpPr/>
          <p:nvPr/>
        </p:nvSpPr>
        <p:spPr>
          <a:xfrm>
            <a:off x="4334810" y="0"/>
            <a:ext cx="3522381" cy="6858000"/>
          </a:xfrm>
          <a:custGeom>
            <a:avLst/>
            <a:gdLst/>
            <a:ahLst/>
            <a:cxnLst/>
            <a:rect l="l" t="t" r="r" b="b"/>
            <a:pathLst>
              <a:path w="3522381" h="6858000" extrusionOk="0">
                <a:moveTo>
                  <a:pt x="0" y="0"/>
                </a:moveTo>
                <a:lnTo>
                  <a:pt x="3522381" y="0"/>
                </a:lnTo>
                <a:lnTo>
                  <a:pt x="51547" y="6858000"/>
                </a:lnTo>
                <a:lnTo>
                  <a:pt x="0" y="6858000"/>
                </a:lnTo>
                <a:close/>
              </a:path>
            </a:pathLst>
          </a:custGeom>
          <a:solidFill>
            <a:srgbClr val="F2F2F2">
              <a:alpha val="7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5" name="Google Shape;115;p38"/>
          <p:cNvSpPr txBox="1">
            <a:spLocks noGrp="1"/>
          </p:cNvSpPr>
          <p:nvPr>
            <p:ph type="ctrTitle"/>
          </p:nvPr>
        </p:nvSpPr>
        <p:spPr>
          <a:xfrm>
            <a:off x="7274144" y="1291772"/>
            <a:ext cx="4379976" cy="3611880"/>
          </a:xfrm>
          <a:prstGeom prst="rect">
            <a:avLst/>
          </a:prstGeom>
          <a:noFill/>
          <a:ln>
            <a:noFill/>
          </a:ln>
        </p:spPr>
        <p:txBody>
          <a:bodyPr spcFirstLastPara="1" wrap="square" lIns="91425" tIns="45700" rIns="91425" bIns="45700" anchor="b" anchorCtr="1">
            <a:noAutofit/>
          </a:bodyPr>
          <a:lstStyle>
            <a:lvl1pPr lvl="0" algn="l">
              <a:lnSpc>
                <a:spcPct val="90000"/>
              </a:lnSpc>
              <a:spcBef>
                <a:spcPts val="0"/>
              </a:spcBef>
              <a:spcAft>
                <a:spcPts val="0"/>
              </a:spcAft>
              <a:buClr>
                <a:schemeClr val="dk1"/>
              </a:buClr>
              <a:buSzPts val="44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38"/>
          <p:cNvSpPr txBox="1">
            <a:spLocks noGrp="1"/>
          </p:cNvSpPr>
          <p:nvPr>
            <p:ph type="subTitle" idx="1"/>
          </p:nvPr>
        </p:nvSpPr>
        <p:spPr>
          <a:xfrm>
            <a:off x="7389079" y="5392401"/>
            <a:ext cx="4178808" cy="521208"/>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B2606E"/>
              </a:buClr>
              <a:buSzPts val="1800"/>
              <a:buNone/>
              <a:defRPr sz="1800">
                <a:solidFill>
                  <a:srgbClr val="B2606E"/>
                </a:solidFil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grpSp>
        <p:nvGrpSpPr>
          <p:cNvPr id="117" name="Google Shape;117;p38"/>
          <p:cNvGrpSpPr/>
          <p:nvPr/>
        </p:nvGrpSpPr>
        <p:grpSpPr>
          <a:xfrm>
            <a:off x="9140346" y="5054600"/>
            <a:ext cx="676275" cy="114300"/>
            <a:chOff x="9330846" y="5054600"/>
            <a:chExt cx="676275" cy="114300"/>
          </a:xfrm>
        </p:grpSpPr>
        <p:sp>
          <p:nvSpPr>
            <p:cNvPr id="118" name="Google Shape;118;p38"/>
            <p:cNvSpPr/>
            <p:nvPr/>
          </p:nvSpPr>
          <p:spPr>
            <a:xfrm>
              <a:off x="9330846" y="5054600"/>
              <a:ext cx="114300" cy="114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38"/>
            <p:cNvSpPr/>
            <p:nvPr/>
          </p:nvSpPr>
          <p:spPr>
            <a:xfrm>
              <a:off x="9518171" y="5054600"/>
              <a:ext cx="114300" cy="114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0" name="Google Shape;120;p38"/>
            <p:cNvSpPr/>
            <p:nvPr/>
          </p:nvSpPr>
          <p:spPr>
            <a:xfrm>
              <a:off x="9705496" y="5054600"/>
              <a:ext cx="114300" cy="114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1" name="Google Shape;121;p38"/>
            <p:cNvSpPr/>
            <p:nvPr/>
          </p:nvSpPr>
          <p:spPr>
            <a:xfrm>
              <a:off x="9892821" y="5054600"/>
              <a:ext cx="114300" cy="1143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22"/>
        <p:cNvGrpSpPr/>
        <p:nvPr/>
      </p:nvGrpSpPr>
      <p:grpSpPr>
        <a:xfrm>
          <a:off x="0" y="0"/>
          <a:ext cx="0" cy="0"/>
          <a:chOff x="0" y="0"/>
          <a:chExt cx="0" cy="0"/>
        </a:xfrm>
      </p:grpSpPr>
      <p:sp>
        <p:nvSpPr>
          <p:cNvPr id="123" name="Google Shape;123;p39"/>
          <p:cNvSpPr txBox="1">
            <a:spLocks noGrp="1"/>
          </p:cNvSpPr>
          <p:nvPr>
            <p:ph type="title"/>
          </p:nvPr>
        </p:nvSpPr>
        <p:spPr>
          <a:xfrm>
            <a:off x="633186" y="557439"/>
            <a:ext cx="10815864" cy="830997"/>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dk1"/>
              </a:buClr>
              <a:buSzPts val="2400"/>
              <a:buFont typeface="Corbel"/>
              <a:buNone/>
              <a:defRPr sz="2400">
                <a:solidFill>
                  <a:schemeClr val="dk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24" name="Google Shape;124;p39"/>
          <p:cNvGrpSpPr/>
          <p:nvPr/>
        </p:nvGrpSpPr>
        <p:grpSpPr>
          <a:xfrm>
            <a:off x="0" y="6086479"/>
            <a:ext cx="12192000" cy="600974"/>
            <a:chOff x="0" y="6086479"/>
            <a:chExt cx="12192000" cy="600974"/>
          </a:xfrm>
        </p:grpSpPr>
        <p:sp>
          <p:nvSpPr>
            <p:cNvPr id="125" name="Google Shape;125;p39"/>
            <p:cNvSpPr/>
            <p:nvPr/>
          </p:nvSpPr>
          <p:spPr>
            <a:xfrm>
              <a:off x="0" y="6355760"/>
              <a:ext cx="12192000" cy="9144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9"/>
            <p:cNvSpPr/>
            <p:nvPr/>
          </p:nvSpPr>
          <p:spPr>
            <a:xfrm>
              <a:off x="11091210" y="6086479"/>
              <a:ext cx="600974" cy="600974"/>
            </a:xfrm>
            <a:prstGeom prst="ellipse">
              <a:avLst/>
            </a:prstGeom>
            <a:solidFill>
              <a:srgbClr val="8A43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27" name="Google Shape;127;p39"/>
          <p:cNvSpPr txBox="1"/>
          <p:nvPr/>
        </p:nvSpPr>
        <p:spPr>
          <a:xfrm>
            <a:off x="11091210" y="6189345"/>
            <a:ext cx="600974" cy="395243"/>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28" name="Google Shape;128;p39"/>
          <p:cNvSpPr txBox="1">
            <a:spLocks noGrp="1"/>
          </p:cNvSpPr>
          <p:nvPr>
            <p:ph type="body" idx="1"/>
          </p:nvPr>
        </p:nvSpPr>
        <p:spPr>
          <a:xfrm>
            <a:off x="633186" y="1825625"/>
            <a:ext cx="10815864"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29"/>
        <p:cNvGrpSpPr/>
        <p:nvPr/>
      </p:nvGrpSpPr>
      <p:grpSpPr>
        <a:xfrm>
          <a:off x="0" y="0"/>
          <a:ext cx="0" cy="0"/>
          <a:chOff x="0" y="0"/>
          <a:chExt cx="0" cy="0"/>
        </a:xfrm>
      </p:grpSpPr>
      <p:sp>
        <p:nvSpPr>
          <p:cNvPr id="130" name="Google Shape;130;p40"/>
          <p:cNvSpPr txBox="1">
            <a:spLocks noGrp="1"/>
          </p:cNvSpPr>
          <p:nvPr>
            <p:ph type="title"/>
          </p:nvPr>
        </p:nvSpPr>
        <p:spPr>
          <a:xfrm>
            <a:off x="633186" y="557439"/>
            <a:ext cx="10815864" cy="830997"/>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dk1"/>
              </a:buClr>
              <a:buSzPts val="2400"/>
              <a:buFont typeface="Corbel"/>
              <a:buNone/>
              <a:defRPr sz="2400">
                <a:solidFill>
                  <a:schemeClr val="dk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1" name="Google Shape;131;p40"/>
          <p:cNvGrpSpPr/>
          <p:nvPr/>
        </p:nvGrpSpPr>
        <p:grpSpPr>
          <a:xfrm>
            <a:off x="0" y="6086479"/>
            <a:ext cx="12192000" cy="600974"/>
            <a:chOff x="0" y="6086479"/>
            <a:chExt cx="12192000" cy="600974"/>
          </a:xfrm>
        </p:grpSpPr>
        <p:sp>
          <p:nvSpPr>
            <p:cNvPr id="132" name="Google Shape;132;p40"/>
            <p:cNvSpPr/>
            <p:nvPr/>
          </p:nvSpPr>
          <p:spPr>
            <a:xfrm>
              <a:off x="0" y="6355760"/>
              <a:ext cx="12192000" cy="9144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40"/>
            <p:cNvSpPr/>
            <p:nvPr/>
          </p:nvSpPr>
          <p:spPr>
            <a:xfrm>
              <a:off x="11091210" y="6086479"/>
              <a:ext cx="600974" cy="600974"/>
            </a:xfrm>
            <a:prstGeom prst="ellipse">
              <a:avLst/>
            </a:prstGeom>
            <a:solidFill>
              <a:srgbClr val="8A43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34" name="Google Shape;134;p40"/>
          <p:cNvSpPr txBox="1"/>
          <p:nvPr/>
        </p:nvSpPr>
        <p:spPr>
          <a:xfrm>
            <a:off x="11091210" y="6189345"/>
            <a:ext cx="600974" cy="395243"/>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35" name="Google Shape;135;p40"/>
          <p:cNvSpPr txBox="1">
            <a:spLocks noGrp="1"/>
          </p:cNvSpPr>
          <p:nvPr>
            <p:ph type="body" idx="1"/>
          </p:nvPr>
        </p:nvSpPr>
        <p:spPr>
          <a:xfrm>
            <a:off x="633186" y="1825625"/>
            <a:ext cx="5386614" cy="4351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40"/>
          <p:cNvSpPr txBox="1">
            <a:spLocks noGrp="1"/>
          </p:cNvSpPr>
          <p:nvPr>
            <p:ph type="body" idx="2"/>
          </p:nvPr>
        </p:nvSpPr>
        <p:spPr>
          <a:xfrm>
            <a:off x="6172200" y="1825625"/>
            <a:ext cx="5276850" cy="435133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137"/>
        <p:cNvGrpSpPr/>
        <p:nvPr/>
      </p:nvGrpSpPr>
      <p:grpSpPr>
        <a:xfrm>
          <a:off x="0" y="0"/>
          <a:ext cx="0" cy="0"/>
          <a:chOff x="0" y="0"/>
          <a:chExt cx="0" cy="0"/>
        </a:xfrm>
      </p:grpSpPr>
      <p:sp>
        <p:nvSpPr>
          <p:cNvPr id="138" name="Google Shape;138;p41"/>
          <p:cNvSpPr txBox="1">
            <a:spLocks noGrp="1"/>
          </p:cNvSpPr>
          <p:nvPr>
            <p:ph type="title"/>
          </p:nvPr>
        </p:nvSpPr>
        <p:spPr>
          <a:xfrm>
            <a:off x="633186" y="557439"/>
            <a:ext cx="10815864" cy="830997"/>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dk1"/>
              </a:buClr>
              <a:buSzPts val="2400"/>
              <a:buFont typeface="Corbel"/>
              <a:buNone/>
              <a:defRPr sz="2400">
                <a:solidFill>
                  <a:schemeClr val="dk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grpSp>
        <p:nvGrpSpPr>
          <p:cNvPr id="139" name="Google Shape;139;p41"/>
          <p:cNvGrpSpPr/>
          <p:nvPr/>
        </p:nvGrpSpPr>
        <p:grpSpPr>
          <a:xfrm>
            <a:off x="0" y="6086479"/>
            <a:ext cx="12192000" cy="600974"/>
            <a:chOff x="0" y="6086479"/>
            <a:chExt cx="12192000" cy="600974"/>
          </a:xfrm>
        </p:grpSpPr>
        <p:sp>
          <p:nvSpPr>
            <p:cNvPr id="140" name="Google Shape;140;p41"/>
            <p:cNvSpPr/>
            <p:nvPr/>
          </p:nvSpPr>
          <p:spPr>
            <a:xfrm>
              <a:off x="0" y="6355760"/>
              <a:ext cx="12192000" cy="9144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1" name="Google Shape;141;p41"/>
            <p:cNvSpPr/>
            <p:nvPr/>
          </p:nvSpPr>
          <p:spPr>
            <a:xfrm>
              <a:off x="11091210" y="6086479"/>
              <a:ext cx="600974" cy="600974"/>
            </a:xfrm>
            <a:prstGeom prst="ellipse">
              <a:avLst/>
            </a:prstGeom>
            <a:solidFill>
              <a:srgbClr val="8A43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42" name="Google Shape;142;p41"/>
          <p:cNvSpPr txBox="1"/>
          <p:nvPr/>
        </p:nvSpPr>
        <p:spPr>
          <a:xfrm>
            <a:off x="11091210" y="6189345"/>
            <a:ext cx="600974" cy="395243"/>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43" name="Google Shape;143;p41"/>
          <p:cNvSpPr txBox="1">
            <a:spLocks noGrp="1"/>
          </p:cNvSpPr>
          <p:nvPr>
            <p:ph type="body" idx="1"/>
          </p:nvPr>
        </p:nvSpPr>
        <p:spPr>
          <a:xfrm>
            <a:off x="633186" y="1681163"/>
            <a:ext cx="533214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p41"/>
          <p:cNvSpPr txBox="1">
            <a:spLocks noGrp="1"/>
          </p:cNvSpPr>
          <p:nvPr>
            <p:ph type="body" idx="2"/>
          </p:nvPr>
        </p:nvSpPr>
        <p:spPr>
          <a:xfrm>
            <a:off x="6172200" y="1681163"/>
            <a:ext cx="527685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5" name="Google Shape;145;p41"/>
          <p:cNvSpPr txBox="1">
            <a:spLocks noGrp="1"/>
          </p:cNvSpPr>
          <p:nvPr>
            <p:ph type="body" idx="3"/>
          </p:nvPr>
        </p:nvSpPr>
        <p:spPr>
          <a:xfrm>
            <a:off x="633186" y="2505075"/>
            <a:ext cx="5332147"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6" name="Google Shape;146;p41"/>
          <p:cNvSpPr txBox="1">
            <a:spLocks noGrp="1"/>
          </p:cNvSpPr>
          <p:nvPr>
            <p:ph type="body" idx="4"/>
          </p:nvPr>
        </p:nvSpPr>
        <p:spPr>
          <a:xfrm>
            <a:off x="6172200" y="2505075"/>
            <a:ext cx="5276850" cy="3684588"/>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dk1"/>
              </a:buClr>
              <a:buSzPts val="2000"/>
              <a:buChar char="•"/>
              <a:defRPr sz="2000"/>
            </a:lvl1pPr>
            <a:lvl2pPr marL="914400" lvl="1" indent="-342900" algn="l">
              <a:lnSpc>
                <a:spcPct val="90000"/>
              </a:lnSpc>
              <a:spcBef>
                <a:spcPts val="500"/>
              </a:spcBef>
              <a:spcAft>
                <a:spcPts val="0"/>
              </a:spcAft>
              <a:buClr>
                <a:schemeClr val="dk1"/>
              </a:buClr>
              <a:buSzPts val="1800"/>
              <a:buChar char="•"/>
              <a:defRPr sz="1800"/>
            </a:lvl2pPr>
            <a:lvl3pPr marL="1371600" lvl="2" indent="-330200" algn="l">
              <a:lnSpc>
                <a:spcPct val="90000"/>
              </a:lnSpc>
              <a:spcBef>
                <a:spcPts val="500"/>
              </a:spcBef>
              <a:spcAft>
                <a:spcPts val="0"/>
              </a:spcAft>
              <a:buClr>
                <a:schemeClr val="dk1"/>
              </a:buClr>
              <a:buSzPts val="1600"/>
              <a:buChar char="•"/>
              <a:defRPr sz="1600"/>
            </a:lvl3pPr>
            <a:lvl4pPr marL="1828800" lvl="3" indent="-317500" algn="l">
              <a:lnSpc>
                <a:spcPct val="90000"/>
              </a:lnSpc>
              <a:spcBef>
                <a:spcPts val="500"/>
              </a:spcBef>
              <a:spcAft>
                <a:spcPts val="0"/>
              </a:spcAft>
              <a:buClr>
                <a:schemeClr val="dk1"/>
              </a:buClr>
              <a:buSzPts val="1400"/>
              <a:buChar char="•"/>
              <a:defRPr sz="14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147"/>
        <p:cNvGrpSpPr/>
        <p:nvPr/>
      </p:nvGrpSpPr>
      <p:grpSpPr>
        <a:xfrm>
          <a:off x="0" y="0"/>
          <a:ext cx="0" cy="0"/>
          <a:chOff x="0" y="0"/>
          <a:chExt cx="0" cy="0"/>
        </a:xfrm>
      </p:grpSpPr>
      <p:grpSp>
        <p:nvGrpSpPr>
          <p:cNvPr id="148" name="Google Shape;148;p42"/>
          <p:cNvGrpSpPr/>
          <p:nvPr/>
        </p:nvGrpSpPr>
        <p:grpSpPr>
          <a:xfrm>
            <a:off x="0" y="6086479"/>
            <a:ext cx="12192000" cy="600974"/>
            <a:chOff x="0" y="6086479"/>
            <a:chExt cx="12192000" cy="600974"/>
          </a:xfrm>
        </p:grpSpPr>
        <p:sp>
          <p:nvSpPr>
            <p:cNvPr id="149" name="Google Shape;149;p42"/>
            <p:cNvSpPr/>
            <p:nvPr/>
          </p:nvSpPr>
          <p:spPr>
            <a:xfrm>
              <a:off x="0" y="6355760"/>
              <a:ext cx="12192000" cy="9144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42"/>
            <p:cNvSpPr/>
            <p:nvPr/>
          </p:nvSpPr>
          <p:spPr>
            <a:xfrm>
              <a:off x="11091210" y="6086479"/>
              <a:ext cx="600974" cy="600974"/>
            </a:xfrm>
            <a:prstGeom prst="ellipse">
              <a:avLst/>
            </a:prstGeom>
            <a:solidFill>
              <a:srgbClr val="8A43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1" name="Google Shape;151;p42"/>
          <p:cNvSpPr txBox="1"/>
          <p:nvPr/>
        </p:nvSpPr>
        <p:spPr>
          <a:xfrm>
            <a:off x="11091210" y="6189345"/>
            <a:ext cx="600974" cy="395243"/>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52" name="Google Shape;152;p4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3" name="Google Shape;153;p42"/>
          <p:cNvSpPr txBox="1">
            <a:spLocks noGrp="1"/>
          </p:cNvSpPr>
          <p:nvPr>
            <p:ph type="body" idx="2"/>
          </p:nvPr>
        </p:nvSpPr>
        <p:spPr>
          <a:xfrm>
            <a:off x="5183188" y="987425"/>
            <a:ext cx="6265862"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4" name="Google Shape;154;p4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02">
  <p:cSld name="Title_02">
    <p:spTree>
      <p:nvGrpSpPr>
        <p:cNvPr id="1" name="Shape 23"/>
        <p:cNvGrpSpPr/>
        <p:nvPr/>
      </p:nvGrpSpPr>
      <p:grpSpPr>
        <a:xfrm>
          <a:off x="0" y="0"/>
          <a:ext cx="0" cy="0"/>
          <a:chOff x="0" y="0"/>
          <a:chExt cx="0" cy="0"/>
        </a:xfrm>
      </p:grpSpPr>
      <p:sp>
        <p:nvSpPr>
          <p:cNvPr id="24" name="Google Shape;24;p25"/>
          <p:cNvSpPr/>
          <p:nvPr/>
        </p:nvSpPr>
        <p:spPr>
          <a:xfrm>
            <a:off x="5512953" y="0"/>
            <a:ext cx="3522381" cy="6858000"/>
          </a:xfrm>
          <a:custGeom>
            <a:avLst/>
            <a:gdLst/>
            <a:ahLst/>
            <a:cxnLst/>
            <a:rect l="l" t="t" r="r" b="b"/>
            <a:pathLst>
              <a:path w="3522381" h="6858000" extrusionOk="0">
                <a:moveTo>
                  <a:pt x="0" y="0"/>
                </a:moveTo>
                <a:lnTo>
                  <a:pt x="3522381" y="0"/>
                </a:lnTo>
                <a:lnTo>
                  <a:pt x="51547" y="6858000"/>
                </a:lnTo>
                <a:lnTo>
                  <a:pt x="0" y="6858000"/>
                </a:lnTo>
                <a:close/>
              </a:path>
            </a:pathLst>
          </a:custGeom>
          <a:solidFill>
            <a:srgbClr val="F2F2F2">
              <a:alpha val="7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 name="Google Shape;25;p25"/>
          <p:cNvSpPr>
            <a:spLocks noGrp="1"/>
          </p:cNvSpPr>
          <p:nvPr>
            <p:ph type="pic" idx="2"/>
          </p:nvPr>
        </p:nvSpPr>
        <p:spPr>
          <a:xfrm>
            <a:off x="-1" y="0"/>
            <a:ext cx="5504688" cy="6858000"/>
          </a:xfrm>
          <a:prstGeom prst="rect">
            <a:avLst/>
          </a:prstGeom>
          <a:noFill/>
          <a:ln>
            <a:noFill/>
          </a:ln>
        </p:spPr>
      </p:sp>
      <p:sp>
        <p:nvSpPr>
          <p:cNvPr id="26" name="Google Shape;26;p25"/>
          <p:cNvSpPr txBox="1">
            <a:spLocks noGrp="1"/>
          </p:cNvSpPr>
          <p:nvPr>
            <p:ph type="ctrTitle"/>
          </p:nvPr>
        </p:nvSpPr>
        <p:spPr>
          <a:xfrm>
            <a:off x="7274144" y="1291772"/>
            <a:ext cx="4379976" cy="3611880"/>
          </a:xfrm>
          <a:prstGeom prst="rect">
            <a:avLst/>
          </a:prstGeom>
          <a:noFill/>
          <a:ln>
            <a:noFill/>
          </a:ln>
        </p:spPr>
        <p:txBody>
          <a:bodyPr spcFirstLastPara="1" wrap="square" lIns="91425" tIns="45700" rIns="91425" bIns="45700" anchor="b" anchorCtr="1">
            <a:noAutofit/>
          </a:bodyPr>
          <a:lstStyle>
            <a:lvl1pPr lvl="0" algn="l">
              <a:lnSpc>
                <a:spcPct val="90000"/>
              </a:lnSpc>
              <a:spcBef>
                <a:spcPts val="0"/>
              </a:spcBef>
              <a:spcAft>
                <a:spcPts val="0"/>
              </a:spcAft>
              <a:buClr>
                <a:schemeClr val="dk1"/>
              </a:buClr>
              <a:buSzPts val="4400"/>
              <a:buFont typeface="Corbe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25"/>
          <p:cNvSpPr txBox="1">
            <a:spLocks noGrp="1"/>
          </p:cNvSpPr>
          <p:nvPr>
            <p:ph type="subTitle" idx="1"/>
          </p:nvPr>
        </p:nvSpPr>
        <p:spPr>
          <a:xfrm>
            <a:off x="7389079" y="5392401"/>
            <a:ext cx="4178808" cy="521208"/>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rgbClr val="B2606E"/>
              </a:buClr>
              <a:buSzPts val="1800"/>
              <a:buNone/>
              <a:defRPr sz="1800">
                <a:solidFill>
                  <a:srgbClr val="B2606E"/>
                </a:solidFil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155"/>
        <p:cNvGrpSpPr/>
        <p:nvPr/>
      </p:nvGrpSpPr>
      <p:grpSpPr>
        <a:xfrm>
          <a:off x="0" y="0"/>
          <a:ext cx="0" cy="0"/>
          <a:chOff x="0" y="0"/>
          <a:chExt cx="0" cy="0"/>
        </a:xfrm>
      </p:grpSpPr>
      <p:grpSp>
        <p:nvGrpSpPr>
          <p:cNvPr id="156" name="Google Shape;156;p43"/>
          <p:cNvGrpSpPr/>
          <p:nvPr/>
        </p:nvGrpSpPr>
        <p:grpSpPr>
          <a:xfrm>
            <a:off x="0" y="6086479"/>
            <a:ext cx="12192000" cy="600974"/>
            <a:chOff x="0" y="6086479"/>
            <a:chExt cx="12192000" cy="600974"/>
          </a:xfrm>
        </p:grpSpPr>
        <p:sp>
          <p:nvSpPr>
            <p:cNvPr id="157" name="Google Shape;157;p43"/>
            <p:cNvSpPr/>
            <p:nvPr/>
          </p:nvSpPr>
          <p:spPr>
            <a:xfrm>
              <a:off x="0" y="6355760"/>
              <a:ext cx="12192000" cy="9144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43"/>
            <p:cNvSpPr/>
            <p:nvPr/>
          </p:nvSpPr>
          <p:spPr>
            <a:xfrm>
              <a:off x="11091210" y="6086479"/>
              <a:ext cx="600974" cy="600974"/>
            </a:xfrm>
            <a:prstGeom prst="ellipse">
              <a:avLst/>
            </a:prstGeom>
            <a:solidFill>
              <a:srgbClr val="8A43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159" name="Google Shape;159;p43"/>
          <p:cNvSpPr txBox="1"/>
          <p:nvPr/>
        </p:nvSpPr>
        <p:spPr>
          <a:xfrm>
            <a:off x="11091210" y="6189345"/>
            <a:ext cx="600974" cy="395243"/>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
        <p:nvSpPr>
          <p:cNvPr id="160" name="Google Shape;160;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1" name="Google Shape;161;p4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2" name="Google Shape;162;p43"/>
          <p:cNvSpPr>
            <a:spLocks noGrp="1"/>
          </p:cNvSpPr>
          <p:nvPr>
            <p:ph type="pic" idx="2"/>
          </p:nvPr>
        </p:nvSpPr>
        <p:spPr>
          <a:xfrm>
            <a:off x="5183188" y="457201"/>
            <a:ext cx="6172200" cy="540385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with Image">
  <p:cSld name="Section Header with Image">
    <p:spTree>
      <p:nvGrpSpPr>
        <p:cNvPr id="1" name="Shape 28"/>
        <p:cNvGrpSpPr/>
        <p:nvPr/>
      </p:nvGrpSpPr>
      <p:grpSpPr>
        <a:xfrm>
          <a:off x="0" y="0"/>
          <a:ext cx="0" cy="0"/>
          <a:chOff x="0" y="0"/>
          <a:chExt cx="0" cy="0"/>
        </a:xfrm>
      </p:grpSpPr>
      <p:sp>
        <p:nvSpPr>
          <p:cNvPr id="29" name="Google Shape;29;p26"/>
          <p:cNvSpPr>
            <a:spLocks noGrp="1"/>
          </p:cNvSpPr>
          <p:nvPr>
            <p:ph type="pic" idx="2"/>
          </p:nvPr>
        </p:nvSpPr>
        <p:spPr>
          <a:xfrm>
            <a:off x="-2" y="0"/>
            <a:ext cx="12192001" cy="6858000"/>
          </a:xfrm>
          <a:prstGeom prst="rect">
            <a:avLst/>
          </a:prstGeom>
          <a:noFill/>
          <a:ln>
            <a:noFill/>
          </a:ln>
        </p:spPr>
      </p:sp>
      <p:sp>
        <p:nvSpPr>
          <p:cNvPr id="30" name="Google Shape;30;p26"/>
          <p:cNvSpPr txBox="1">
            <a:spLocks noGrp="1"/>
          </p:cNvSpPr>
          <p:nvPr>
            <p:ph type="title"/>
          </p:nvPr>
        </p:nvSpPr>
        <p:spPr>
          <a:xfrm>
            <a:off x="4590288" y="2313432"/>
            <a:ext cx="6592824"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6000"/>
              <a:buFont typeface="Corbel"/>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4590288" y="5193792"/>
            <a:ext cx="6592824" cy="97840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1"/>
              </a:buClr>
              <a:buSzPts val="1600"/>
              <a:buNone/>
              <a:defRPr sz="1600">
                <a:solidFill>
                  <a:schemeClr val="lt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03">
  <p:cSld name="Title_03">
    <p:spTree>
      <p:nvGrpSpPr>
        <p:cNvPr id="1" name="Shape 32"/>
        <p:cNvGrpSpPr/>
        <p:nvPr/>
      </p:nvGrpSpPr>
      <p:grpSpPr>
        <a:xfrm>
          <a:off x="0" y="0"/>
          <a:ext cx="0" cy="0"/>
          <a:chOff x="0" y="0"/>
          <a:chExt cx="0" cy="0"/>
        </a:xfrm>
      </p:grpSpPr>
      <p:sp>
        <p:nvSpPr>
          <p:cNvPr id="33" name="Google Shape;33;p27"/>
          <p:cNvSpPr>
            <a:spLocks noGrp="1"/>
          </p:cNvSpPr>
          <p:nvPr>
            <p:ph type="pic" idx="2"/>
          </p:nvPr>
        </p:nvSpPr>
        <p:spPr>
          <a:xfrm>
            <a:off x="-2" y="0"/>
            <a:ext cx="12192001" cy="6858000"/>
          </a:xfrm>
          <a:prstGeom prst="rect">
            <a:avLst/>
          </a:prstGeom>
          <a:noFill/>
          <a:ln>
            <a:noFill/>
          </a:ln>
        </p:spPr>
      </p:sp>
      <p:sp>
        <p:nvSpPr>
          <p:cNvPr id="34" name="Google Shape;34;p27"/>
          <p:cNvSpPr txBox="1">
            <a:spLocks noGrp="1"/>
          </p:cNvSpPr>
          <p:nvPr>
            <p:ph type="ctrTitle"/>
          </p:nvPr>
        </p:nvSpPr>
        <p:spPr>
          <a:xfrm>
            <a:off x="316020" y="2404234"/>
            <a:ext cx="5330038" cy="1746504"/>
          </a:xfrm>
          <a:prstGeom prst="rect">
            <a:avLst/>
          </a:prstGeom>
          <a:noFill/>
          <a:ln>
            <a:noFill/>
          </a:ln>
        </p:spPr>
        <p:txBody>
          <a:bodyPr spcFirstLastPara="1" wrap="square" lIns="0" tIns="45700" rIns="0" bIns="45700" anchor="b" anchorCtr="1">
            <a:noAutofit/>
          </a:bodyPr>
          <a:lstStyle>
            <a:lvl1pPr lvl="0" algn="l">
              <a:lnSpc>
                <a:spcPct val="90000"/>
              </a:lnSpc>
              <a:spcBef>
                <a:spcPts val="0"/>
              </a:spcBef>
              <a:spcAft>
                <a:spcPts val="0"/>
              </a:spcAft>
              <a:buClr>
                <a:schemeClr val="lt1"/>
              </a:buClr>
              <a:buSzPts val="4400"/>
              <a:buFont typeface="Corbe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7"/>
          <p:cNvSpPr txBox="1">
            <a:spLocks noGrp="1"/>
          </p:cNvSpPr>
          <p:nvPr>
            <p:ph type="subTitle" idx="1"/>
          </p:nvPr>
        </p:nvSpPr>
        <p:spPr>
          <a:xfrm>
            <a:off x="453180" y="4553291"/>
            <a:ext cx="5049510" cy="521208"/>
          </a:xfrm>
          <a:prstGeom prst="rect">
            <a:avLst/>
          </a:prstGeom>
          <a:noFill/>
          <a:ln>
            <a:noFill/>
          </a:ln>
        </p:spPr>
        <p:txBody>
          <a:bodyPr spcFirstLastPara="1" wrap="square" lIns="0" tIns="0" rIns="0" bIns="0" anchor="t" anchorCtr="1">
            <a:noAutofit/>
          </a:bodyPr>
          <a:lstStyle>
            <a:lvl1pPr lvl="0" algn="l">
              <a:lnSpc>
                <a:spcPct val="100000"/>
              </a:lnSpc>
              <a:spcBef>
                <a:spcPts val="0"/>
              </a:spcBef>
              <a:spcAft>
                <a:spcPts val="0"/>
              </a:spcAft>
              <a:buClr>
                <a:schemeClr val="lt1"/>
              </a:buClr>
              <a:buSzPts val="2000"/>
              <a:buNone/>
              <a:defRPr sz="2000">
                <a:solidFill>
                  <a:schemeClr val="lt1"/>
                </a:solidFill>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01 Content_2 column">
  <p:cSld name="01 Content_2 column">
    <p:spTree>
      <p:nvGrpSpPr>
        <p:cNvPr id="1" name="Shape 36"/>
        <p:cNvGrpSpPr/>
        <p:nvPr/>
      </p:nvGrpSpPr>
      <p:grpSpPr>
        <a:xfrm>
          <a:off x="0" y="0"/>
          <a:ext cx="0" cy="0"/>
          <a:chOff x="0" y="0"/>
          <a:chExt cx="0" cy="0"/>
        </a:xfrm>
      </p:grpSpPr>
      <p:sp>
        <p:nvSpPr>
          <p:cNvPr id="37" name="Google Shape;37;p28"/>
          <p:cNvSpPr>
            <a:spLocks noGrp="1"/>
          </p:cNvSpPr>
          <p:nvPr>
            <p:ph type="pic" idx="2"/>
          </p:nvPr>
        </p:nvSpPr>
        <p:spPr>
          <a:xfrm>
            <a:off x="6836125" y="0"/>
            <a:ext cx="5355875" cy="6858000"/>
          </a:xfrm>
          <a:prstGeom prst="rect">
            <a:avLst/>
          </a:prstGeom>
          <a:noFill/>
          <a:ln>
            <a:noFill/>
          </a:ln>
        </p:spPr>
      </p:sp>
      <p:sp>
        <p:nvSpPr>
          <p:cNvPr id="38" name="Google Shape;38;p28"/>
          <p:cNvSpPr txBox="1">
            <a:spLocks noGrp="1"/>
          </p:cNvSpPr>
          <p:nvPr>
            <p:ph type="body" idx="1"/>
          </p:nvPr>
        </p:nvSpPr>
        <p:spPr>
          <a:xfrm>
            <a:off x="4386558" y="2717803"/>
            <a:ext cx="2834640" cy="3368675"/>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1000"/>
              </a:spcBef>
              <a:spcAft>
                <a:spcPts val="0"/>
              </a:spcAft>
              <a:buClr>
                <a:schemeClr val="dk1"/>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28"/>
          <p:cNvSpPr txBox="1">
            <a:spLocks noGrp="1"/>
          </p:cNvSpPr>
          <p:nvPr>
            <p:ph type="body" idx="3"/>
          </p:nvPr>
        </p:nvSpPr>
        <p:spPr>
          <a:xfrm>
            <a:off x="647700" y="2717803"/>
            <a:ext cx="2834640" cy="3368675"/>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1000"/>
              </a:spcBef>
              <a:spcAft>
                <a:spcPts val="0"/>
              </a:spcAft>
              <a:buClr>
                <a:schemeClr val="dk1"/>
              </a:buClr>
              <a:buSzPts val="1400"/>
              <a:buNone/>
              <a:defRPr sz="1400">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8"/>
          <p:cNvSpPr txBox="1">
            <a:spLocks noGrp="1"/>
          </p:cNvSpPr>
          <p:nvPr>
            <p:ph type="title"/>
          </p:nvPr>
        </p:nvSpPr>
        <p:spPr>
          <a:xfrm>
            <a:off x="633186" y="557439"/>
            <a:ext cx="6891564" cy="830997"/>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dk1"/>
              </a:buClr>
              <a:buSzPts val="2400"/>
              <a:buFont typeface="Corbel"/>
              <a:buNone/>
              <a:defRPr sz="2400">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8"/>
          <p:cNvSpPr txBox="1">
            <a:spLocks noGrp="1"/>
          </p:cNvSpPr>
          <p:nvPr>
            <p:ph type="body" idx="4"/>
          </p:nvPr>
        </p:nvSpPr>
        <p:spPr>
          <a:xfrm>
            <a:off x="1906451" y="1981200"/>
            <a:ext cx="548640" cy="54864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8"/>
          <p:cNvSpPr txBox="1">
            <a:spLocks noGrp="1"/>
          </p:cNvSpPr>
          <p:nvPr>
            <p:ph type="body" idx="5"/>
          </p:nvPr>
        </p:nvSpPr>
        <p:spPr>
          <a:xfrm>
            <a:off x="5645309" y="1981200"/>
            <a:ext cx="548640" cy="54864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1400"/>
              <a:buNone/>
              <a:defRPr sz="1400"/>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28"/>
          <p:cNvSpPr txBox="1">
            <a:spLocks noGrp="1"/>
          </p:cNvSpPr>
          <p:nvPr>
            <p:ph type="sldNum" idx="12"/>
          </p:nvPr>
        </p:nvSpPr>
        <p:spPr>
          <a:xfrm>
            <a:off x="11091210" y="6189345"/>
            <a:ext cx="600974" cy="395243"/>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latin typeface="Calibri"/>
                <a:ea typeface="Calibri"/>
                <a:cs typeface="Calibri"/>
                <a:sym typeface="Calibri"/>
              </a:defRPr>
            </a:lvl1pPr>
            <a:lvl2pPr marL="0" marR="0" lvl="1" indent="0" algn="ctr">
              <a:spcBef>
                <a:spcPts val="0"/>
              </a:spcBef>
              <a:buNone/>
              <a:defRPr sz="1200">
                <a:solidFill>
                  <a:schemeClr val="lt1"/>
                </a:solidFill>
                <a:latin typeface="Calibri"/>
                <a:ea typeface="Calibri"/>
                <a:cs typeface="Calibri"/>
                <a:sym typeface="Calibri"/>
              </a:defRPr>
            </a:lvl2pPr>
            <a:lvl3pPr marL="0" marR="0" lvl="2" indent="0" algn="ctr">
              <a:spcBef>
                <a:spcPts val="0"/>
              </a:spcBef>
              <a:buNone/>
              <a:defRPr sz="1200">
                <a:solidFill>
                  <a:schemeClr val="lt1"/>
                </a:solidFill>
                <a:latin typeface="Calibri"/>
                <a:ea typeface="Calibri"/>
                <a:cs typeface="Calibri"/>
                <a:sym typeface="Calibri"/>
              </a:defRPr>
            </a:lvl3pPr>
            <a:lvl4pPr marL="0" marR="0" lvl="3" indent="0" algn="ctr">
              <a:spcBef>
                <a:spcPts val="0"/>
              </a:spcBef>
              <a:buNone/>
              <a:defRPr sz="1200">
                <a:solidFill>
                  <a:schemeClr val="lt1"/>
                </a:solidFill>
                <a:latin typeface="Calibri"/>
                <a:ea typeface="Calibri"/>
                <a:cs typeface="Calibri"/>
                <a:sym typeface="Calibri"/>
              </a:defRPr>
            </a:lvl4pPr>
            <a:lvl5pPr marL="0" marR="0" lvl="4" indent="0" algn="ctr">
              <a:spcBef>
                <a:spcPts val="0"/>
              </a:spcBef>
              <a:buNone/>
              <a:defRPr sz="1200">
                <a:solidFill>
                  <a:schemeClr val="lt1"/>
                </a:solidFill>
                <a:latin typeface="Calibri"/>
                <a:ea typeface="Calibri"/>
                <a:cs typeface="Calibri"/>
                <a:sym typeface="Calibri"/>
              </a:defRPr>
            </a:lvl5pPr>
            <a:lvl6pPr marL="0" marR="0" lvl="5" indent="0" algn="ctr">
              <a:spcBef>
                <a:spcPts val="0"/>
              </a:spcBef>
              <a:buNone/>
              <a:defRPr sz="1200">
                <a:solidFill>
                  <a:schemeClr val="lt1"/>
                </a:solidFill>
                <a:latin typeface="Calibri"/>
                <a:ea typeface="Calibri"/>
                <a:cs typeface="Calibri"/>
                <a:sym typeface="Calibri"/>
              </a:defRPr>
            </a:lvl6pPr>
            <a:lvl7pPr marL="0" marR="0" lvl="6" indent="0" algn="ctr">
              <a:spcBef>
                <a:spcPts val="0"/>
              </a:spcBef>
              <a:buNone/>
              <a:defRPr sz="1200">
                <a:solidFill>
                  <a:schemeClr val="lt1"/>
                </a:solidFill>
                <a:latin typeface="Calibri"/>
                <a:ea typeface="Calibri"/>
                <a:cs typeface="Calibri"/>
                <a:sym typeface="Calibri"/>
              </a:defRPr>
            </a:lvl7pPr>
            <a:lvl8pPr marL="0" marR="0" lvl="7" indent="0" algn="ctr">
              <a:spcBef>
                <a:spcPts val="0"/>
              </a:spcBef>
              <a:buNone/>
              <a:defRPr sz="1200">
                <a:solidFill>
                  <a:schemeClr val="lt1"/>
                </a:solidFill>
                <a:latin typeface="Calibri"/>
                <a:ea typeface="Calibri"/>
                <a:cs typeface="Calibri"/>
                <a:sym typeface="Calibri"/>
              </a:defRPr>
            </a:lvl8pPr>
            <a:lvl9pPr marL="0" marR="0" lvl="8" indent="0" algn="ctr">
              <a:spcBef>
                <a:spcPts val="0"/>
              </a:spcBef>
              <a:buNone/>
              <a:defRPr sz="12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02 Content_3 column">
  <p:cSld name="02 Content_3 column">
    <p:spTree>
      <p:nvGrpSpPr>
        <p:cNvPr id="1" name="Shape 44"/>
        <p:cNvGrpSpPr/>
        <p:nvPr/>
      </p:nvGrpSpPr>
      <p:grpSpPr>
        <a:xfrm>
          <a:off x="0" y="0"/>
          <a:ext cx="0" cy="0"/>
          <a:chOff x="0" y="0"/>
          <a:chExt cx="0" cy="0"/>
        </a:xfrm>
      </p:grpSpPr>
      <p:sp>
        <p:nvSpPr>
          <p:cNvPr id="45" name="Google Shape;45;p29"/>
          <p:cNvSpPr>
            <a:spLocks noGrp="1"/>
          </p:cNvSpPr>
          <p:nvPr>
            <p:ph type="pic" idx="2"/>
          </p:nvPr>
        </p:nvSpPr>
        <p:spPr>
          <a:xfrm>
            <a:off x="1" y="0"/>
            <a:ext cx="12192000" cy="6858000"/>
          </a:xfrm>
          <a:prstGeom prst="rect">
            <a:avLst/>
          </a:prstGeom>
          <a:noFill/>
          <a:ln>
            <a:noFill/>
          </a:ln>
        </p:spPr>
      </p:sp>
      <p:sp>
        <p:nvSpPr>
          <p:cNvPr id="46" name="Google Shape;46;p29"/>
          <p:cNvSpPr txBox="1">
            <a:spLocks noGrp="1"/>
          </p:cNvSpPr>
          <p:nvPr>
            <p:ph type="body" idx="1"/>
          </p:nvPr>
        </p:nvSpPr>
        <p:spPr>
          <a:xfrm>
            <a:off x="3888842" y="2717803"/>
            <a:ext cx="2377440" cy="3368675"/>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1000"/>
              </a:spcBef>
              <a:spcAft>
                <a:spcPts val="0"/>
              </a:spcAft>
              <a:buClr>
                <a:srgbClr val="F2F2F2"/>
              </a:buClr>
              <a:buSzPts val="1400"/>
              <a:buNone/>
              <a:defRPr sz="1400">
                <a:solidFill>
                  <a:srgbClr val="F2F2F2"/>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9"/>
          <p:cNvSpPr txBox="1">
            <a:spLocks noGrp="1"/>
          </p:cNvSpPr>
          <p:nvPr>
            <p:ph type="body" idx="3"/>
          </p:nvPr>
        </p:nvSpPr>
        <p:spPr>
          <a:xfrm>
            <a:off x="647700" y="2717803"/>
            <a:ext cx="2377440" cy="3368675"/>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1000"/>
              </a:spcBef>
              <a:spcAft>
                <a:spcPts val="0"/>
              </a:spcAft>
              <a:buClr>
                <a:srgbClr val="F2F2F2"/>
              </a:buClr>
              <a:buSzPts val="1400"/>
              <a:buNone/>
              <a:defRPr sz="1400">
                <a:solidFill>
                  <a:srgbClr val="F2F2F2"/>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9"/>
          <p:cNvSpPr txBox="1">
            <a:spLocks noGrp="1"/>
          </p:cNvSpPr>
          <p:nvPr>
            <p:ph type="title"/>
          </p:nvPr>
        </p:nvSpPr>
        <p:spPr>
          <a:xfrm>
            <a:off x="633186" y="557439"/>
            <a:ext cx="10206264" cy="830997"/>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rgbClr val="F2F2F2"/>
              </a:buClr>
              <a:buSzPts val="2400"/>
              <a:buFont typeface="Corbel"/>
              <a:buNone/>
              <a:defRPr sz="2400">
                <a:solidFill>
                  <a:srgbClr val="F2F2F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9"/>
          <p:cNvSpPr txBox="1">
            <a:spLocks noGrp="1"/>
          </p:cNvSpPr>
          <p:nvPr>
            <p:ph type="body" idx="4"/>
          </p:nvPr>
        </p:nvSpPr>
        <p:spPr>
          <a:xfrm>
            <a:off x="1562100" y="1981200"/>
            <a:ext cx="548640" cy="54864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F2F2F2"/>
              </a:buClr>
              <a:buSzPts val="1400"/>
              <a:buNone/>
              <a:defRPr sz="1400">
                <a:solidFill>
                  <a:srgbClr val="F2F2F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9"/>
          <p:cNvSpPr txBox="1">
            <a:spLocks noGrp="1"/>
          </p:cNvSpPr>
          <p:nvPr>
            <p:ph type="body" idx="5"/>
          </p:nvPr>
        </p:nvSpPr>
        <p:spPr>
          <a:xfrm>
            <a:off x="4803242" y="1981200"/>
            <a:ext cx="548640" cy="54864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F2F2F2"/>
              </a:buClr>
              <a:buSzPts val="1400"/>
              <a:buNone/>
              <a:defRPr sz="1400">
                <a:solidFill>
                  <a:srgbClr val="F2F2F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29"/>
          <p:cNvSpPr txBox="1">
            <a:spLocks noGrp="1"/>
          </p:cNvSpPr>
          <p:nvPr>
            <p:ph type="body" idx="6"/>
          </p:nvPr>
        </p:nvSpPr>
        <p:spPr>
          <a:xfrm>
            <a:off x="7129985" y="2717803"/>
            <a:ext cx="2377440" cy="3368675"/>
          </a:xfrm>
          <a:prstGeom prst="rect">
            <a:avLst/>
          </a:prstGeom>
          <a:noFill/>
          <a:ln>
            <a:noFill/>
          </a:ln>
        </p:spPr>
        <p:txBody>
          <a:bodyPr spcFirstLastPara="1" wrap="square" lIns="0" tIns="45700" rIns="0" bIns="45700" anchor="t" anchorCtr="0">
            <a:noAutofit/>
          </a:bodyPr>
          <a:lstStyle>
            <a:lvl1pPr marL="457200" lvl="0" indent="-228600" algn="l">
              <a:lnSpc>
                <a:spcPct val="90000"/>
              </a:lnSpc>
              <a:spcBef>
                <a:spcPts val="1000"/>
              </a:spcBef>
              <a:spcAft>
                <a:spcPts val="0"/>
              </a:spcAft>
              <a:buClr>
                <a:srgbClr val="F2F2F2"/>
              </a:buClr>
              <a:buSzPts val="1400"/>
              <a:buNone/>
              <a:defRPr sz="1400">
                <a:solidFill>
                  <a:srgbClr val="F2F2F2"/>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29"/>
          <p:cNvSpPr txBox="1">
            <a:spLocks noGrp="1"/>
          </p:cNvSpPr>
          <p:nvPr>
            <p:ph type="body" idx="7"/>
          </p:nvPr>
        </p:nvSpPr>
        <p:spPr>
          <a:xfrm>
            <a:off x="8044385" y="1981200"/>
            <a:ext cx="548640" cy="54864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F2F2F2"/>
              </a:buClr>
              <a:buSzPts val="1400"/>
              <a:buNone/>
              <a:defRPr sz="1400">
                <a:solidFill>
                  <a:srgbClr val="F2F2F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29"/>
          <p:cNvSpPr txBox="1">
            <a:spLocks noGrp="1"/>
          </p:cNvSpPr>
          <p:nvPr>
            <p:ph type="sldNum" idx="12"/>
          </p:nvPr>
        </p:nvSpPr>
        <p:spPr>
          <a:xfrm>
            <a:off x="11091210" y="6189345"/>
            <a:ext cx="600974" cy="395243"/>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latin typeface="Calibri"/>
                <a:ea typeface="Calibri"/>
                <a:cs typeface="Calibri"/>
                <a:sym typeface="Calibri"/>
              </a:defRPr>
            </a:lvl1pPr>
            <a:lvl2pPr marL="0" marR="0" lvl="1" indent="0" algn="ctr">
              <a:spcBef>
                <a:spcPts val="0"/>
              </a:spcBef>
              <a:buNone/>
              <a:defRPr sz="1200">
                <a:solidFill>
                  <a:schemeClr val="lt1"/>
                </a:solidFill>
                <a:latin typeface="Calibri"/>
                <a:ea typeface="Calibri"/>
                <a:cs typeface="Calibri"/>
                <a:sym typeface="Calibri"/>
              </a:defRPr>
            </a:lvl2pPr>
            <a:lvl3pPr marL="0" marR="0" lvl="2" indent="0" algn="ctr">
              <a:spcBef>
                <a:spcPts val="0"/>
              </a:spcBef>
              <a:buNone/>
              <a:defRPr sz="1200">
                <a:solidFill>
                  <a:schemeClr val="lt1"/>
                </a:solidFill>
                <a:latin typeface="Calibri"/>
                <a:ea typeface="Calibri"/>
                <a:cs typeface="Calibri"/>
                <a:sym typeface="Calibri"/>
              </a:defRPr>
            </a:lvl3pPr>
            <a:lvl4pPr marL="0" marR="0" lvl="3" indent="0" algn="ctr">
              <a:spcBef>
                <a:spcPts val="0"/>
              </a:spcBef>
              <a:buNone/>
              <a:defRPr sz="1200">
                <a:solidFill>
                  <a:schemeClr val="lt1"/>
                </a:solidFill>
                <a:latin typeface="Calibri"/>
                <a:ea typeface="Calibri"/>
                <a:cs typeface="Calibri"/>
                <a:sym typeface="Calibri"/>
              </a:defRPr>
            </a:lvl4pPr>
            <a:lvl5pPr marL="0" marR="0" lvl="4" indent="0" algn="ctr">
              <a:spcBef>
                <a:spcPts val="0"/>
              </a:spcBef>
              <a:buNone/>
              <a:defRPr sz="1200">
                <a:solidFill>
                  <a:schemeClr val="lt1"/>
                </a:solidFill>
                <a:latin typeface="Calibri"/>
                <a:ea typeface="Calibri"/>
                <a:cs typeface="Calibri"/>
                <a:sym typeface="Calibri"/>
              </a:defRPr>
            </a:lvl5pPr>
            <a:lvl6pPr marL="0" marR="0" lvl="5" indent="0" algn="ctr">
              <a:spcBef>
                <a:spcPts val="0"/>
              </a:spcBef>
              <a:buNone/>
              <a:defRPr sz="1200">
                <a:solidFill>
                  <a:schemeClr val="lt1"/>
                </a:solidFill>
                <a:latin typeface="Calibri"/>
                <a:ea typeface="Calibri"/>
                <a:cs typeface="Calibri"/>
                <a:sym typeface="Calibri"/>
              </a:defRPr>
            </a:lvl6pPr>
            <a:lvl7pPr marL="0" marR="0" lvl="6" indent="0" algn="ctr">
              <a:spcBef>
                <a:spcPts val="0"/>
              </a:spcBef>
              <a:buNone/>
              <a:defRPr sz="1200">
                <a:solidFill>
                  <a:schemeClr val="lt1"/>
                </a:solidFill>
                <a:latin typeface="Calibri"/>
                <a:ea typeface="Calibri"/>
                <a:cs typeface="Calibri"/>
                <a:sym typeface="Calibri"/>
              </a:defRPr>
            </a:lvl7pPr>
            <a:lvl8pPr marL="0" marR="0" lvl="7" indent="0" algn="ctr">
              <a:spcBef>
                <a:spcPts val="0"/>
              </a:spcBef>
              <a:buNone/>
              <a:defRPr sz="1200">
                <a:solidFill>
                  <a:schemeClr val="lt1"/>
                </a:solidFill>
                <a:latin typeface="Calibri"/>
                <a:ea typeface="Calibri"/>
                <a:cs typeface="Calibri"/>
                <a:sym typeface="Calibri"/>
              </a:defRPr>
            </a:lvl8pPr>
            <a:lvl9pPr marL="0" marR="0" lvl="8" indent="0" algn="ctr">
              <a:spcBef>
                <a:spcPts val="0"/>
              </a:spcBef>
              <a:buNone/>
              <a:defRPr sz="12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03 Content_2 column Vertical">
  <p:cSld name="03 Content_2 column Vertical">
    <p:spTree>
      <p:nvGrpSpPr>
        <p:cNvPr id="1" name="Shape 54"/>
        <p:cNvGrpSpPr/>
        <p:nvPr/>
      </p:nvGrpSpPr>
      <p:grpSpPr>
        <a:xfrm>
          <a:off x="0" y="0"/>
          <a:ext cx="0" cy="0"/>
          <a:chOff x="0" y="0"/>
          <a:chExt cx="0" cy="0"/>
        </a:xfrm>
      </p:grpSpPr>
      <p:sp>
        <p:nvSpPr>
          <p:cNvPr id="55" name="Google Shape;55;p30"/>
          <p:cNvSpPr>
            <a:spLocks noGrp="1"/>
          </p:cNvSpPr>
          <p:nvPr>
            <p:ph type="pic" idx="2"/>
          </p:nvPr>
        </p:nvSpPr>
        <p:spPr>
          <a:xfrm>
            <a:off x="1" y="0"/>
            <a:ext cx="12192000" cy="6858000"/>
          </a:xfrm>
          <a:prstGeom prst="rect">
            <a:avLst/>
          </a:prstGeom>
          <a:noFill/>
          <a:ln>
            <a:noFill/>
          </a:ln>
        </p:spPr>
      </p:sp>
      <p:sp>
        <p:nvSpPr>
          <p:cNvPr id="56" name="Google Shape;56;p30"/>
          <p:cNvSpPr txBox="1">
            <a:spLocks noGrp="1"/>
          </p:cNvSpPr>
          <p:nvPr>
            <p:ph type="body" idx="1"/>
          </p:nvPr>
        </p:nvSpPr>
        <p:spPr>
          <a:xfrm>
            <a:off x="1809750" y="1847927"/>
            <a:ext cx="7315200" cy="1461613"/>
          </a:xfrm>
          <a:prstGeom prst="rect">
            <a:avLst/>
          </a:prstGeom>
          <a:noFill/>
          <a:ln>
            <a:noFill/>
          </a:ln>
        </p:spPr>
        <p:txBody>
          <a:bodyPr spcFirstLastPara="1" wrap="square" lIns="0" tIns="45700" rIns="0" bIns="45700" anchor="t" anchorCtr="0">
            <a:noAutofit/>
          </a:bodyPr>
          <a:lstStyle>
            <a:lvl1pPr marL="457200" lvl="0" indent="-317500" algn="l">
              <a:lnSpc>
                <a:spcPct val="90000"/>
              </a:lnSpc>
              <a:spcBef>
                <a:spcPts val="1000"/>
              </a:spcBef>
              <a:spcAft>
                <a:spcPts val="0"/>
              </a:spcAft>
              <a:buClr>
                <a:srgbClr val="F2F2F2"/>
              </a:buClr>
              <a:buSzPts val="1400"/>
              <a:buChar char="•"/>
              <a:defRPr sz="1400">
                <a:solidFill>
                  <a:srgbClr val="F2F2F2"/>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30"/>
          <p:cNvSpPr txBox="1">
            <a:spLocks noGrp="1"/>
          </p:cNvSpPr>
          <p:nvPr>
            <p:ph type="title"/>
          </p:nvPr>
        </p:nvSpPr>
        <p:spPr>
          <a:xfrm>
            <a:off x="633186" y="557439"/>
            <a:ext cx="10206264" cy="830997"/>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rgbClr val="F2F2F2"/>
              </a:buClr>
              <a:buSzPts val="2400"/>
              <a:buFont typeface="Corbel"/>
              <a:buNone/>
              <a:defRPr sz="2400">
                <a:solidFill>
                  <a:srgbClr val="F2F2F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30"/>
          <p:cNvSpPr txBox="1">
            <a:spLocks noGrp="1"/>
          </p:cNvSpPr>
          <p:nvPr>
            <p:ph type="body" idx="3"/>
          </p:nvPr>
        </p:nvSpPr>
        <p:spPr>
          <a:xfrm>
            <a:off x="647700" y="2304413"/>
            <a:ext cx="548640" cy="54864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F2F2F2"/>
              </a:buClr>
              <a:buSzPts val="1400"/>
              <a:buNone/>
              <a:defRPr sz="1400">
                <a:solidFill>
                  <a:srgbClr val="F2F2F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0"/>
          <p:cNvSpPr txBox="1">
            <a:spLocks noGrp="1"/>
          </p:cNvSpPr>
          <p:nvPr>
            <p:ph type="body" idx="4"/>
          </p:nvPr>
        </p:nvSpPr>
        <p:spPr>
          <a:xfrm>
            <a:off x="1809750" y="4048520"/>
            <a:ext cx="7315200" cy="1461613"/>
          </a:xfrm>
          <a:prstGeom prst="rect">
            <a:avLst/>
          </a:prstGeom>
          <a:noFill/>
          <a:ln>
            <a:noFill/>
          </a:ln>
        </p:spPr>
        <p:txBody>
          <a:bodyPr spcFirstLastPara="1" wrap="square" lIns="0" tIns="45700" rIns="0" bIns="45700" anchor="t" anchorCtr="0">
            <a:noAutofit/>
          </a:bodyPr>
          <a:lstStyle>
            <a:lvl1pPr marL="457200" lvl="0" indent="-317500" algn="l">
              <a:lnSpc>
                <a:spcPct val="90000"/>
              </a:lnSpc>
              <a:spcBef>
                <a:spcPts val="1000"/>
              </a:spcBef>
              <a:spcAft>
                <a:spcPts val="0"/>
              </a:spcAft>
              <a:buClr>
                <a:srgbClr val="F2F2F2"/>
              </a:buClr>
              <a:buSzPts val="1400"/>
              <a:buChar char="•"/>
              <a:defRPr sz="1400">
                <a:solidFill>
                  <a:srgbClr val="F2F2F2"/>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30"/>
          <p:cNvSpPr txBox="1">
            <a:spLocks noGrp="1"/>
          </p:cNvSpPr>
          <p:nvPr>
            <p:ph type="body" idx="5"/>
          </p:nvPr>
        </p:nvSpPr>
        <p:spPr>
          <a:xfrm>
            <a:off x="647700" y="4505006"/>
            <a:ext cx="548640" cy="54864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F2F2F2"/>
              </a:buClr>
              <a:buSzPts val="1400"/>
              <a:buNone/>
              <a:defRPr sz="1400">
                <a:solidFill>
                  <a:srgbClr val="F2F2F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30"/>
          <p:cNvSpPr txBox="1">
            <a:spLocks noGrp="1"/>
          </p:cNvSpPr>
          <p:nvPr>
            <p:ph type="sldNum" idx="12"/>
          </p:nvPr>
        </p:nvSpPr>
        <p:spPr>
          <a:xfrm>
            <a:off x="11091210" y="6189345"/>
            <a:ext cx="600974" cy="395243"/>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latin typeface="Calibri"/>
                <a:ea typeface="Calibri"/>
                <a:cs typeface="Calibri"/>
                <a:sym typeface="Calibri"/>
              </a:defRPr>
            </a:lvl1pPr>
            <a:lvl2pPr marL="0" marR="0" lvl="1" indent="0" algn="ctr">
              <a:spcBef>
                <a:spcPts val="0"/>
              </a:spcBef>
              <a:buNone/>
              <a:defRPr sz="1200">
                <a:solidFill>
                  <a:schemeClr val="lt1"/>
                </a:solidFill>
                <a:latin typeface="Calibri"/>
                <a:ea typeface="Calibri"/>
                <a:cs typeface="Calibri"/>
                <a:sym typeface="Calibri"/>
              </a:defRPr>
            </a:lvl2pPr>
            <a:lvl3pPr marL="0" marR="0" lvl="2" indent="0" algn="ctr">
              <a:spcBef>
                <a:spcPts val="0"/>
              </a:spcBef>
              <a:buNone/>
              <a:defRPr sz="1200">
                <a:solidFill>
                  <a:schemeClr val="lt1"/>
                </a:solidFill>
                <a:latin typeface="Calibri"/>
                <a:ea typeface="Calibri"/>
                <a:cs typeface="Calibri"/>
                <a:sym typeface="Calibri"/>
              </a:defRPr>
            </a:lvl3pPr>
            <a:lvl4pPr marL="0" marR="0" lvl="3" indent="0" algn="ctr">
              <a:spcBef>
                <a:spcPts val="0"/>
              </a:spcBef>
              <a:buNone/>
              <a:defRPr sz="1200">
                <a:solidFill>
                  <a:schemeClr val="lt1"/>
                </a:solidFill>
                <a:latin typeface="Calibri"/>
                <a:ea typeface="Calibri"/>
                <a:cs typeface="Calibri"/>
                <a:sym typeface="Calibri"/>
              </a:defRPr>
            </a:lvl4pPr>
            <a:lvl5pPr marL="0" marR="0" lvl="4" indent="0" algn="ctr">
              <a:spcBef>
                <a:spcPts val="0"/>
              </a:spcBef>
              <a:buNone/>
              <a:defRPr sz="1200">
                <a:solidFill>
                  <a:schemeClr val="lt1"/>
                </a:solidFill>
                <a:latin typeface="Calibri"/>
                <a:ea typeface="Calibri"/>
                <a:cs typeface="Calibri"/>
                <a:sym typeface="Calibri"/>
              </a:defRPr>
            </a:lvl5pPr>
            <a:lvl6pPr marL="0" marR="0" lvl="5" indent="0" algn="ctr">
              <a:spcBef>
                <a:spcPts val="0"/>
              </a:spcBef>
              <a:buNone/>
              <a:defRPr sz="1200">
                <a:solidFill>
                  <a:schemeClr val="lt1"/>
                </a:solidFill>
                <a:latin typeface="Calibri"/>
                <a:ea typeface="Calibri"/>
                <a:cs typeface="Calibri"/>
                <a:sym typeface="Calibri"/>
              </a:defRPr>
            </a:lvl6pPr>
            <a:lvl7pPr marL="0" marR="0" lvl="6" indent="0" algn="ctr">
              <a:spcBef>
                <a:spcPts val="0"/>
              </a:spcBef>
              <a:buNone/>
              <a:defRPr sz="1200">
                <a:solidFill>
                  <a:schemeClr val="lt1"/>
                </a:solidFill>
                <a:latin typeface="Calibri"/>
                <a:ea typeface="Calibri"/>
                <a:cs typeface="Calibri"/>
                <a:sym typeface="Calibri"/>
              </a:defRPr>
            </a:lvl7pPr>
            <a:lvl8pPr marL="0" marR="0" lvl="7" indent="0" algn="ctr">
              <a:spcBef>
                <a:spcPts val="0"/>
              </a:spcBef>
              <a:buNone/>
              <a:defRPr sz="1200">
                <a:solidFill>
                  <a:schemeClr val="lt1"/>
                </a:solidFill>
                <a:latin typeface="Calibri"/>
                <a:ea typeface="Calibri"/>
                <a:cs typeface="Calibri"/>
                <a:sym typeface="Calibri"/>
              </a:defRPr>
            </a:lvl8pPr>
            <a:lvl9pPr marL="0" marR="0" lvl="8" indent="0" algn="ctr">
              <a:spcBef>
                <a:spcPts val="0"/>
              </a:spcBef>
              <a:buNone/>
              <a:defRPr sz="12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04 Content_1 column">
  <p:cSld name="04 Content_1 column">
    <p:spTree>
      <p:nvGrpSpPr>
        <p:cNvPr id="1" name="Shape 62"/>
        <p:cNvGrpSpPr/>
        <p:nvPr/>
      </p:nvGrpSpPr>
      <p:grpSpPr>
        <a:xfrm>
          <a:off x="0" y="0"/>
          <a:ext cx="0" cy="0"/>
          <a:chOff x="0" y="0"/>
          <a:chExt cx="0" cy="0"/>
        </a:xfrm>
      </p:grpSpPr>
      <p:sp>
        <p:nvSpPr>
          <p:cNvPr id="63" name="Google Shape;63;p31"/>
          <p:cNvSpPr>
            <a:spLocks noGrp="1"/>
          </p:cNvSpPr>
          <p:nvPr>
            <p:ph type="pic" idx="2"/>
          </p:nvPr>
        </p:nvSpPr>
        <p:spPr>
          <a:xfrm>
            <a:off x="1" y="0"/>
            <a:ext cx="12192000" cy="6858000"/>
          </a:xfrm>
          <a:prstGeom prst="rect">
            <a:avLst/>
          </a:prstGeom>
          <a:noFill/>
          <a:ln>
            <a:noFill/>
          </a:ln>
        </p:spPr>
      </p:sp>
      <p:sp>
        <p:nvSpPr>
          <p:cNvPr id="64" name="Google Shape;64;p31"/>
          <p:cNvSpPr txBox="1">
            <a:spLocks noGrp="1"/>
          </p:cNvSpPr>
          <p:nvPr>
            <p:ph type="body" idx="1"/>
          </p:nvPr>
        </p:nvSpPr>
        <p:spPr>
          <a:xfrm>
            <a:off x="1562100" y="1733627"/>
            <a:ext cx="2438400" cy="4248073"/>
          </a:xfrm>
          <a:prstGeom prst="rect">
            <a:avLst/>
          </a:prstGeom>
          <a:noFill/>
          <a:ln>
            <a:noFill/>
          </a:ln>
        </p:spPr>
        <p:txBody>
          <a:bodyPr spcFirstLastPara="1" wrap="square" lIns="0" tIns="45700" rIns="0" bIns="45700" anchor="t" anchorCtr="0">
            <a:noAutofit/>
          </a:bodyPr>
          <a:lstStyle>
            <a:lvl1pPr marL="457200" lvl="0" indent="-317500" algn="l">
              <a:lnSpc>
                <a:spcPct val="90000"/>
              </a:lnSpc>
              <a:spcBef>
                <a:spcPts val="1000"/>
              </a:spcBef>
              <a:spcAft>
                <a:spcPts val="0"/>
              </a:spcAft>
              <a:buClr>
                <a:srgbClr val="F2F2F2"/>
              </a:buClr>
              <a:buSzPts val="1400"/>
              <a:buChar char="•"/>
              <a:defRPr sz="1400">
                <a:solidFill>
                  <a:srgbClr val="F2F2F2"/>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31"/>
          <p:cNvSpPr txBox="1">
            <a:spLocks noGrp="1"/>
          </p:cNvSpPr>
          <p:nvPr>
            <p:ph type="title"/>
          </p:nvPr>
        </p:nvSpPr>
        <p:spPr>
          <a:xfrm>
            <a:off x="633186" y="557439"/>
            <a:ext cx="10206264" cy="830997"/>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rgbClr val="F2F2F2"/>
              </a:buClr>
              <a:buSzPts val="2400"/>
              <a:buFont typeface="Corbel"/>
              <a:buNone/>
              <a:defRPr sz="2400">
                <a:solidFill>
                  <a:srgbClr val="F2F2F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31"/>
          <p:cNvSpPr txBox="1">
            <a:spLocks noGrp="1"/>
          </p:cNvSpPr>
          <p:nvPr>
            <p:ph type="body" idx="3"/>
          </p:nvPr>
        </p:nvSpPr>
        <p:spPr>
          <a:xfrm>
            <a:off x="647700" y="1733627"/>
            <a:ext cx="548640" cy="54864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rgbClr val="F2F2F2"/>
              </a:buClr>
              <a:buSzPts val="1400"/>
              <a:buNone/>
              <a:defRPr sz="1400">
                <a:solidFill>
                  <a:srgbClr val="F2F2F2"/>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31"/>
          <p:cNvSpPr txBox="1">
            <a:spLocks noGrp="1"/>
          </p:cNvSpPr>
          <p:nvPr>
            <p:ph type="sldNum" idx="12"/>
          </p:nvPr>
        </p:nvSpPr>
        <p:spPr>
          <a:xfrm>
            <a:off x="11091210" y="6189345"/>
            <a:ext cx="600974" cy="395243"/>
          </a:xfrm>
          <a:prstGeom prst="rect">
            <a:avLst/>
          </a:prstGeom>
          <a:noFill/>
          <a:ln>
            <a:noFill/>
          </a:ln>
        </p:spPr>
        <p:txBody>
          <a:bodyPr spcFirstLastPara="1" wrap="square" lIns="0" tIns="0" rIns="0" bIns="0" anchor="ctr" anchorCtr="0">
            <a:noAutofit/>
          </a:bodyPr>
          <a:lstStyle>
            <a:lvl1pPr marL="0" marR="0" lvl="0" indent="0" algn="ctr">
              <a:spcBef>
                <a:spcPts val="0"/>
              </a:spcBef>
              <a:buNone/>
              <a:defRPr sz="1200">
                <a:solidFill>
                  <a:schemeClr val="lt1"/>
                </a:solidFill>
                <a:latin typeface="Calibri"/>
                <a:ea typeface="Calibri"/>
                <a:cs typeface="Calibri"/>
                <a:sym typeface="Calibri"/>
              </a:defRPr>
            </a:lvl1pPr>
            <a:lvl2pPr marL="0" marR="0" lvl="1" indent="0" algn="ctr">
              <a:spcBef>
                <a:spcPts val="0"/>
              </a:spcBef>
              <a:buNone/>
              <a:defRPr sz="1200">
                <a:solidFill>
                  <a:schemeClr val="lt1"/>
                </a:solidFill>
                <a:latin typeface="Calibri"/>
                <a:ea typeface="Calibri"/>
                <a:cs typeface="Calibri"/>
                <a:sym typeface="Calibri"/>
              </a:defRPr>
            </a:lvl2pPr>
            <a:lvl3pPr marL="0" marR="0" lvl="2" indent="0" algn="ctr">
              <a:spcBef>
                <a:spcPts val="0"/>
              </a:spcBef>
              <a:buNone/>
              <a:defRPr sz="1200">
                <a:solidFill>
                  <a:schemeClr val="lt1"/>
                </a:solidFill>
                <a:latin typeface="Calibri"/>
                <a:ea typeface="Calibri"/>
                <a:cs typeface="Calibri"/>
                <a:sym typeface="Calibri"/>
              </a:defRPr>
            </a:lvl3pPr>
            <a:lvl4pPr marL="0" marR="0" lvl="3" indent="0" algn="ctr">
              <a:spcBef>
                <a:spcPts val="0"/>
              </a:spcBef>
              <a:buNone/>
              <a:defRPr sz="1200">
                <a:solidFill>
                  <a:schemeClr val="lt1"/>
                </a:solidFill>
                <a:latin typeface="Calibri"/>
                <a:ea typeface="Calibri"/>
                <a:cs typeface="Calibri"/>
                <a:sym typeface="Calibri"/>
              </a:defRPr>
            </a:lvl4pPr>
            <a:lvl5pPr marL="0" marR="0" lvl="4" indent="0" algn="ctr">
              <a:spcBef>
                <a:spcPts val="0"/>
              </a:spcBef>
              <a:buNone/>
              <a:defRPr sz="1200">
                <a:solidFill>
                  <a:schemeClr val="lt1"/>
                </a:solidFill>
                <a:latin typeface="Calibri"/>
                <a:ea typeface="Calibri"/>
                <a:cs typeface="Calibri"/>
                <a:sym typeface="Calibri"/>
              </a:defRPr>
            </a:lvl5pPr>
            <a:lvl6pPr marL="0" marR="0" lvl="5" indent="0" algn="ctr">
              <a:spcBef>
                <a:spcPts val="0"/>
              </a:spcBef>
              <a:buNone/>
              <a:defRPr sz="1200">
                <a:solidFill>
                  <a:schemeClr val="lt1"/>
                </a:solidFill>
                <a:latin typeface="Calibri"/>
                <a:ea typeface="Calibri"/>
                <a:cs typeface="Calibri"/>
                <a:sym typeface="Calibri"/>
              </a:defRPr>
            </a:lvl6pPr>
            <a:lvl7pPr marL="0" marR="0" lvl="6" indent="0" algn="ctr">
              <a:spcBef>
                <a:spcPts val="0"/>
              </a:spcBef>
              <a:buNone/>
              <a:defRPr sz="1200">
                <a:solidFill>
                  <a:schemeClr val="lt1"/>
                </a:solidFill>
                <a:latin typeface="Calibri"/>
                <a:ea typeface="Calibri"/>
                <a:cs typeface="Calibri"/>
                <a:sym typeface="Calibri"/>
              </a:defRPr>
            </a:lvl7pPr>
            <a:lvl8pPr marL="0" marR="0" lvl="7" indent="0" algn="ctr">
              <a:spcBef>
                <a:spcPts val="0"/>
              </a:spcBef>
              <a:buNone/>
              <a:defRPr sz="1200">
                <a:solidFill>
                  <a:schemeClr val="lt1"/>
                </a:solidFill>
                <a:latin typeface="Calibri"/>
                <a:ea typeface="Calibri"/>
                <a:cs typeface="Calibri"/>
                <a:sym typeface="Calibri"/>
              </a:defRPr>
            </a:lvl8pPr>
            <a:lvl9pPr marL="0" marR="0" lvl="8" indent="0" algn="ctr">
              <a:spcBef>
                <a:spcPts val="0"/>
              </a:spcBef>
              <a:buNone/>
              <a:defRPr sz="1200">
                <a:solidFill>
                  <a:schemeClr val="lt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05 Content">
  <p:cSld name="05 Content">
    <p:spTree>
      <p:nvGrpSpPr>
        <p:cNvPr id="1" name="Shape 68"/>
        <p:cNvGrpSpPr/>
        <p:nvPr/>
      </p:nvGrpSpPr>
      <p:grpSpPr>
        <a:xfrm>
          <a:off x="0" y="0"/>
          <a:ext cx="0" cy="0"/>
          <a:chOff x="0" y="0"/>
          <a:chExt cx="0" cy="0"/>
        </a:xfrm>
      </p:grpSpPr>
      <p:sp>
        <p:nvSpPr>
          <p:cNvPr id="69" name="Google Shape;69;p32"/>
          <p:cNvSpPr txBox="1">
            <a:spLocks noGrp="1"/>
          </p:cNvSpPr>
          <p:nvPr>
            <p:ph type="body" idx="1"/>
          </p:nvPr>
        </p:nvSpPr>
        <p:spPr>
          <a:xfrm>
            <a:off x="1562100" y="1733627"/>
            <a:ext cx="8534400" cy="4248073"/>
          </a:xfrm>
          <a:prstGeom prst="rect">
            <a:avLst/>
          </a:prstGeom>
          <a:noFill/>
          <a:ln>
            <a:noFill/>
          </a:ln>
        </p:spPr>
        <p:txBody>
          <a:bodyPr spcFirstLastPara="1" wrap="square" lIns="0" tIns="45700" rIns="0" bIns="45700" anchor="t" anchorCtr="0">
            <a:noAutofit/>
          </a:bodyPr>
          <a:lstStyle>
            <a:lvl1pPr marL="457200" lvl="0" indent="-317500" algn="l">
              <a:lnSpc>
                <a:spcPct val="90000"/>
              </a:lnSpc>
              <a:spcBef>
                <a:spcPts val="1000"/>
              </a:spcBef>
              <a:spcAft>
                <a:spcPts val="0"/>
              </a:spcAft>
              <a:buClr>
                <a:schemeClr val="dk1"/>
              </a:buClr>
              <a:buSzPts val="1400"/>
              <a:buChar char="•"/>
              <a:defRPr sz="1400">
                <a:solidFill>
                  <a:schemeClr val="dk1"/>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2"/>
          <p:cNvSpPr txBox="1">
            <a:spLocks noGrp="1"/>
          </p:cNvSpPr>
          <p:nvPr>
            <p:ph type="title"/>
          </p:nvPr>
        </p:nvSpPr>
        <p:spPr>
          <a:xfrm>
            <a:off x="633186" y="557439"/>
            <a:ext cx="10815864" cy="830997"/>
          </a:xfrm>
          <a:prstGeom prst="rect">
            <a:avLst/>
          </a:prstGeom>
          <a:noFill/>
          <a:ln>
            <a:noFill/>
          </a:ln>
        </p:spPr>
        <p:txBody>
          <a:bodyPr spcFirstLastPara="1" wrap="square" lIns="0" tIns="45700" rIns="91425" bIns="45700" anchor="t" anchorCtr="0">
            <a:noAutofit/>
          </a:bodyPr>
          <a:lstStyle>
            <a:lvl1pPr lvl="0" algn="l">
              <a:lnSpc>
                <a:spcPct val="90000"/>
              </a:lnSpc>
              <a:spcBef>
                <a:spcPts val="0"/>
              </a:spcBef>
              <a:spcAft>
                <a:spcPts val="0"/>
              </a:spcAft>
              <a:buClr>
                <a:schemeClr val="dk1"/>
              </a:buClr>
              <a:buSzPts val="2400"/>
              <a:buFont typeface="Corbel"/>
              <a:buNone/>
              <a:defRPr sz="2400">
                <a:solidFill>
                  <a:schemeClr val="dk1"/>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32"/>
          <p:cNvSpPr txBox="1">
            <a:spLocks noGrp="1"/>
          </p:cNvSpPr>
          <p:nvPr>
            <p:ph type="body" idx="2"/>
          </p:nvPr>
        </p:nvSpPr>
        <p:spPr>
          <a:xfrm>
            <a:off x="647700" y="1733627"/>
            <a:ext cx="548640" cy="548640"/>
          </a:xfrm>
          <a:prstGeom prst="rect">
            <a:avLst/>
          </a:prstGeom>
          <a:noFill/>
          <a:ln>
            <a:noFill/>
          </a:ln>
        </p:spPr>
        <p:txBody>
          <a:bodyPr spcFirstLastPara="1" wrap="square" lIns="0" tIns="0" rIns="0" bIns="0" anchor="ctr" anchorCtr="0">
            <a:noAutofit/>
          </a:bodyPr>
          <a:lstStyle>
            <a:lvl1pPr marL="457200" lvl="0" indent="-228600" algn="ctr">
              <a:lnSpc>
                <a:spcPct val="90000"/>
              </a:lnSpc>
              <a:spcBef>
                <a:spcPts val="1000"/>
              </a:spcBef>
              <a:spcAft>
                <a:spcPts val="0"/>
              </a:spcAft>
              <a:buClr>
                <a:schemeClr val="dk1"/>
              </a:buClr>
              <a:buSzPts val="1400"/>
              <a:buNone/>
              <a:defRPr sz="1400">
                <a:solidFill>
                  <a:schemeClr val="dk1"/>
                </a:solidFil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72" name="Google Shape;72;p32"/>
          <p:cNvGrpSpPr/>
          <p:nvPr/>
        </p:nvGrpSpPr>
        <p:grpSpPr>
          <a:xfrm>
            <a:off x="0" y="6086479"/>
            <a:ext cx="12192000" cy="600974"/>
            <a:chOff x="0" y="6086479"/>
            <a:chExt cx="12192000" cy="600974"/>
          </a:xfrm>
        </p:grpSpPr>
        <p:sp>
          <p:nvSpPr>
            <p:cNvPr id="73" name="Google Shape;73;p32"/>
            <p:cNvSpPr/>
            <p:nvPr/>
          </p:nvSpPr>
          <p:spPr>
            <a:xfrm>
              <a:off x="0" y="6355760"/>
              <a:ext cx="12192000" cy="9144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4" name="Google Shape;74;p32"/>
            <p:cNvSpPr/>
            <p:nvPr/>
          </p:nvSpPr>
          <p:spPr>
            <a:xfrm>
              <a:off x="11091210" y="6086479"/>
              <a:ext cx="600974" cy="600974"/>
            </a:xfrm>
            <a:prstGeom prst="ellipse">
              <a:avLst/>
            </a:prstGeom>
            <a:solidFill>
              <a:srgbClr val="8A43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75" name="Google Shape;75;p32"/>
          <p:cNvSpPr txBox="1"/>
          <p:nvPr/>
        </p:nvSpPr>
        <p:spPr>
          <a:xfrm>
            <a:off x="11091210" y="6189345"/>
            <a:ext cx="600974" cy="395243"/>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a:t>
            </a:fld>
            <a:endParaRPr sz="12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3"/>
          <p:cNvSpPr txBox="1">
            <a:spLocks noGrp="1"/>
          </p:cNvSpPr>
          <p:nvPr>
            <p:ph type="sldNum" idx="12"/>
          </p:nvPr>
        </p:nvSpPr>
        <p:spPr>
          <a:xfrm>
            <a:off x="11091210" y="6189345"/>
            <a:ext cx="600974" cy="395243"/>
          </a:xfrm>
          <a:prstGeom prst="rect">
            <a:avLst/>
          </a:prstGeom>
          <a:noFill/>
          <a:ln>
            <a:noFill/>
          </a:ln>
        </p:spPr>
        <p:txBody>
          <a:bodyPr spcFirstLastPara="1" wrap="square" lIns="0" tIns="0" rIns="0" bIns="0" anchor="ctr" anchorCtr="0">
            <a:noAutofit/>
          </a:bodyPr>
          <a:lstStyle>
            <a:lvl1pPr marL="0" marR="0" lvl="0" indent="0" algn="ctr" rtl="0">
              <a:spcBef>
                <a:spcPts val="0"/>
              </a:spcBef>
              <a:buNone/>
              <a:defRPr sz="1200" b="0" i="0" u="none" strike="noStrike" cap="none">
                <a:solidFill>
                  <a:schemeClr val="dk1"/>
                </a:solidFill>
                <a:latin typeface="Calibri"/>
                <a:ea typeface="Calibri"/>
                <a:cs typeface="Calibri"/>
                <a:sym typeface="Calibri"/>
              </a:defRPr>
            </a:lvl1pPr>
            <a:lvl2pPr marL="0" marR="0" lvl="1" indent="0" algn="ctr" rtl="0">
              <a:spcBef>
                <a:spcPts val="0"/>
              </a:spcBef>
              <a:buNone/>
              <a:defRPr sz="1200" b="0" i="0" u="none" strike="noStrike" cap="none">
                <a:solidFill>
                  <a:schemeClr val="dk1"/>
                </a:solidFill>
                <a:latin typeface="Calibri"/>
                <a:ea typeface="Calibri"/>
                <a:cs typeface="Calibri"/>
                <a:sym typeface="Calibri"/>
              </a:defRPr>
            </a:lvl2pPr>
            <a:lvl3pPr marL="0" marR="0" lvl="2" indent="0" algn="ctr" rtl="0">
              <a:spcBef>
                <a:spcPts val="0"/>
              </a:spcBef>
              <a:buNone/>
              <a:defRPr sz="1200" b="0" i="0" u="none" strike="noStrike" cap="none">
                <a:solidFill>
                  <a:schemeClr val="dk1"/>
                </a:solidFill>
                <a:latin typeface="Calibri"/>
                <a:ea typeface="Calibri"/>
                <a:cs typeface="Calibri"/>
                <a:sym typeface="Calibri"/>
              </a:defRPr>
            </a:lvl3pPr>
            <a:lvl4pPr marL="0" marR="0" lvl="3" indent="0" algn="ctr" rtl="0">
              <a:spcBef>
                <a:spcPts val="0"/>
              </a:spcBef>
              <a:buNone/>
              <a:defRPr sz="1200" b="0" i="0" u="none" strike="noStrike" cap="none">
                <a:solidFill>
                  <a:schemeClr val="dk1"/>
                </a:solidFill>
                <a:latin typeface="Calibri"/>
                <a:ea typeface="Calibri"/>
                <a:cs typeface="Calibri"/>
                <a:sym typeface="Calibri"/>
              </a:defRPr>
            </a:lvl4pPr>
            <a:lvl5pPr marL="0" marR="0" lvl="4" indent="0" algn="ctr" rtl="0">
              <a:spcBef>
                <a:spcPts val="0"/>
              </a:spcBef>
              <a:buNone/>
              <a:defRPr sz="1200" b="0" i="0" u="none" strike="noStrike" cap="none">
                <a:solidFill>
                  <a:schemeClr val="dk1"/>
                </a:solidFill>
                <a:latin typeface="Calibri"/>
                <a:ea typeface="Calibri"/>
                <a:cs typeface="Calibri"/>
                <a:sym typeface="Calibri"/>
              </a:defRPr>
            </a:lvl5pPr>
            <a:lvl6pPr marL="0" marR="0" lvl="5" indent="0" algn="ctr" rtl="0">
              <a:spcBef>
                <a:spcPts val="0"/>
              </a:spcBef>
              <a:buNone/>
              <a:defRPr sz="1200" b="0" i="0" u="none" strike="noStrike" cap="none">
                <a:solidFill>
                  <a:schemeClr val="dk1"/>
                </a:solidFill>
                <a:latin typeface="Calibri"/>
                <a:ea typeface="Calibri"/>
                <a:cs typeface="Calibri"/>
                <a:sym typeface="Calibri"/>
              </a:defRPr>
            </a:lvl6pPr>
            <a:lvl7pPr marL="0" marR="0" lvl="6" indent="0" algn="ctr" rtl="0">
              <a:spcBef>
                <a:spcPts val="0"/>
              </a:spcBef>
              <a:buNone/>
              <a:defRPr sz="1200" b="0" i="0" u="none" strike="noStrike" cap="none">
                <a:solidFill>
                  <a:schemeClr val="dk1"/>
                </a:solidFill>
                <a:latin typeface="Calibri"/>
                <a:ea typeface="Calibri"/>
                <a:cs typeface="Calibri"/>
                <a:sym typeface="Calibri"/>
              </a:defRPr>
            </a:lvl7pPr>
            <a:lvl8pPr marL="0" marR="0" lvl="7" indent="0" algn="ctr" rtl="0">
              <a:spcBef>
                <a:spcPts val="0"/>
              </a:spcBef>
              <a:buNone/>
              <a:defRPr sz="1200" b="0" i="0" u="none" strike="noStrike" cap="none">
                <a:solidFill>
                  <a:schemeClr val="dk1"/>
                </a:solidFill>
                <a:latin typeface="Calibri"/>
                <a:ea typeface="Calibri"/>
                <a:cs typeface="Calibri"/>
                <a:sym typeface="Calibri"/>
              </a:defRPr>
            </a:lvl8pPr>
            <a:lvl9pPr marL="0" marR="0" lvl="8" indent="0" algn="ctr" rtl="0">
              <a:spcBef>
                <a:spcPts val="0"/>
              </a:spcBef>
              <a:buNone/>
              <a:defRPr sz="1200" b="0" i="0" u="none" strike="noStrike" cap="none">
                <a:solidFill>
                  <a:schemeClr val="dk1"/>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orbel"/>
              <a:buNone/>
              <a:defRPr sz="4400" b="0" i="0" u="none" strike="noStrike" cap="none">
                <a:solidFill>
                  <a:schemeClr val="dk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2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
          <p:cNvSpPr txBox="1"/>
          <p:nvPr/>
        </p:nvSpPr>
        <p:spPr>
          <a:xfrm>
            <a:off x="867747" y="550506"/>
            <a:ext cx="10347649" cy="12926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7800" b="1" i="0" u="none" strike="noStrike" cap="none" dirty="0">
                <a:solidFill>
                  <a:srgbClr val="1D72AB"/>
                </a:solidFill>
                <a:latin typeface="Algerian"/>
                <a:ea typeface="Algerian"/>
                <a:cs typeface="Algerian"/>
                <a:sym typeface="Algerian"/>
              </a:rPr>
              <a:t>WELCOME TO I.T.S.</a:t>
            </a:r>
            <a:endParaRPr dirty="0"/>
          </a:p>
        </p:txBody>
      </p:sp>
      <p:sp>
        <p:nvSpPr>
          <p:cNvPr id="168" name="Google Shape;168;p1"/>
          <p:cNvSpPr txBox="1"/>
          <p:nvPr/>
        </p:nvSpPr>
        <p:spPr>
          <a:xfrm>
            <a:off x="7607917" y="5639937"/>
            <a:ext cx="6445500" cy="4770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500" dirty="0">
                <a:solidFill>
                  <a:srgbClr val="561715"/>
                </a:solidFill>
                <a:latin typeface="Arial"/>
                <a:ea typeface="Arial"/>
                <a:cs typeface="Arial"/>
                <a:sym typeface="Arial"/>
              </a:rPr>
              <a:t>NAME: </a:t>
            </a:r>
            <a:r>
              <a:rPr lang="en-US" sz="2500" dirty="0">
                <a:solidFill>
                  <a:srgbClr val="561715"/>
                </a:solidFill>
              </a:rPr>
              <a:t>ARPIT SHARMA</a:t>
            </a:r>
            <a:endParaRPr sz="2100" dirty="0"/>
          </a:p>
        </p:txBody>
      </p:sp>
      <p:sp>
        <p:nvSpPr>
          <p:cNvPr id="169" name="Google Shape;169;p1"/>
          <p:cNvSpPr txBox="1"/>
          <p:nvPr/>
        </p:nvSpPr>
        <p:spPr>
          <a:xfrm flipH="1">
            <a:off x="4384920" y="2096668"/>
            <a:ext cx="331330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Arial"/>
                <a:ea typeface="Arial"/>
                <a:cs typeface="Arial"/>
                <a:sym typeface="Arial"/>
              </a:rPr>
              <a:t>BATCH:</a:t>
            </a:r>
            <a:r>
              <a:rPr lang="en-US" sz="1800" b="1" dirty="0">
                <a:solidFill>
                  <a:srgbClr val="D4504B"/>
                </a:solidFill>
                <a:latin typeface="Arial"/>
                <a:ea typeface="Arial"/>
                <a:cs typeface="Arial"/>
                <a:sym typeface="Arial"/>
              </a:rPr>
              <a:t>2021-2024</a:t>
            </a:r>
            <a:endParaRPr sz="1800" b="1" dirty="0">
              <a:solidFill>
                <a:srgbClr val="D4504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g1f37de03fb3_1_10"/>
          <p:cNvSpPr txBox="1">
            <a:spLocks noGrp="1"/>
          </p:cNvSpPr>
          <p:nvPr>
            <p:ph type="ctrTitle"/>
          </p:nvPr>
        </p:nvSpPr>
        <p:spPr>
          <a:xfrm>
            <a:off x="4207900" y="213158"/>
            <a:ext cx="4380000" cy="837719"/>
          </a:xfrm>
          <a:prstGeom prst="rect">
            <a:avLst/>
          </a:prstGeom>
        </p:spPr>
        <p:txBody>
          <a:bodyPr spcFirstLastPara="1" wrap="square" lIns="91425" tIns="45700" rIns="91425" bIns="45700" anchor="b" anchorCtr="1">
            <a:noAutofit/>
          </a:bodyPr>
          <a:lstStyle/>
          <a:p>
            <a:pPr marL="0" lvl="0" indent="0" algn="ctr" rtl="0">
              <a:lnSpc>
                <a:spcPct val="171428"/>
              </a:lnSpc>
              <a:spcBef>
                <a:spcPts val="0"/>
              </a:spcBef>
              <a:spcAft>
                <a:spcPts val="0"/>
              </a:spcAft>
              <a:buClr>
                <a:schemeClr val="dk1"/>
              </a:buClr>
              <a:buSzPts val="1100"/>
              <a:buFont typeface="Arial"/>
              <a:buNone/>
            </a:pPr>
            <a:r>
              <a:rPr lang="en-US" sz="2750" dirty="0">
                <a:solidFill>
                  <a:srgbClr val="B55496"/>
                </a:solidFill>
                <a:highlight>
                  <a:srgbClr val="FFFFFF"/>
                </a:highlight>
                <a:latin typeface="Arial"/>
                <a:ea typeface="Arial"/>
                <a:cs typeface="Arial"/>
                <a:sym typeface="Arial"/>
              </a:rPr>
              <a:t>HARDWARE INTERFACE</a:t>
            </a:r>
            <a:endParaRPr sz="2600" dirty="0"/>
          </a:p>
        </p:txBody>
      </p:sp>
      <p:sp>
        <p:nvSpPr>
          <p:cNvPr id="267" name="Google Shape;267;g1f37de03fb3_1_10"/>
          <p:cNvSpPr txBox="1">
            <a:spLocks noGrp="1"/>
          </p:cNvSpPr>
          <p:nvPr>
            <p:ph type="subTitle" idx="1"/>
          </p:nvPr>
        </p:nvSpPr>
        <p:spPr>
          <a:xfrm>
            <a:off x="4207900" y="1256100"/>
            <a:ext cx="7259100" cy="5028900"/>
          </a:xfrm>
          <a:prstGeom prst="rect">
            <a:avLst/>
          </a:prstGeom>
        </p:spPr>
        <p:txBody>
          <a:bodyPr spcFirstLastPara="1" wrap="square" lIns="91425" tIns="45700" rIns="91425" bIns="45700" anchor="t" anchorCtr="0">
            <a:noAutofit/>
          </a:bodyPr>
          <a:lstStyle/>
          <a:p>
            <a:pPr marL="0" lvl="0" indent="0" algn="just" rtl="0">
              <a:lnSpc>
                <a:spcPct val="150000"/>
              </a:lnSpc>
              <a:spcBef>
                <a:spcPts val="0"/>
              </a:spcBef>
              <a:spcAft>
                <a:spcPts val="0"/>
              </a:spcAft>
              <a:buNone/>
            </a:pPr>
            <a:r>
              <a:rPr lang="en-US" sz="2000" dirty="0">
                <a:solidFill>
                  <a:schemeClr val="dk1"/>
                </a:solidFill>
              </a:rPr>
              <a:t>Hardware Interface</a:t>
            </a:r>
            <a:endParaRPr sz="2000" dirty="0">
              <a:solidFill>
                <a:schemeClr val="dk1"/>
              </a:solidFill>
            </a:endParaRPr>
          </a:p>
          <a:p>
            <a:pPr marL="0" lvl="0" indent="0" algn="just" rtl="0">
              <a:lnSpc>
                <a:spcPct val="150000"/>
              </a:lnSpc>
              <a:spcBef>
                <a:spcPts val="0"/>
              </a:spcBef>
              <a:spcAft>
                <a:spcPts val="0"/>
              </a:spcAft>
              <a:buNone/>
            </a:pPr>
            <a:r>
              <a:rPr lang="en-US" sz="2000" dirty="0">
                <a:solidFill>
                  <a:schemeClr val="dk1"/>
                </a:solidFill>
              </a:rPr>
              <a:t>Minimum Hardware Requirement</a:t>
            </a:r>
            <a:endParaRPr sz="2000" dirty="0">
              <a:solidFill>
                <a:schemeClr val="dk1"/>
              </a:solidFill>
            </a:endParaRPr>
          </a:p>
          <a:p>
            <a:pPr marL="0" lvl="0" indent="0" algn="just" rtl="0">
              <a:lnSpc>
                <a:spcPct val="150000"/>
              </a:lnSpc>
              <a:spcBef>
                <a:spcPts val="0"/>
              </a:spcBef>
              <a:spcAft>
                <a:spcPts val="0"/>
              </a:spcAft>
              <a:buNone/>
            </a:pPr>
            <a:r>
              <a:rPr lang="en-US" sz="2000" dirty="0">
                <a:solidFill>
                  <a:schemeClr val="dk1"/>
                </a:solidFill>
              </a:rPr>
              <a:t> 	Client Side	 </a:t>
            </a:r>
            <a:endParaRPr sz="2000" dirty="0">
              <a:solidFill>
                <a:schemeClr val="dk1"/>
              </a:solidFill>
            </a:endParaRPr>
          </a:p>
          <a:p>
            <a:pPr marL="0" lvl="0" indent="0" algn="just" rtl="0">
              <a:lnSpc>
                <a:spcPct val="150000"/>
              </a:lnSpc>
              <a:spcBef>
                <a:spcPts val="0"/>
              </a:spcBef>
              <a:spcAft>
                <a:spcPts val="0"/>
              </a:spcAft>
              <a:buNone/>
            </a:pPr>
            <a:r>
              <a:rPr lang="en-US" sz="2000" dirty="0">
                <a:solidFill>
                  <a:schemeClr val="dk1"/>
                </a:solidFill>
              </a:rPr>
              <a:t>Python 3.11.5	Processor	RAM	Disk Space</a:t>
            </a:r>
            <a:endParaRPr sz="2000" dirty="0">
              <a:solidFill>
                <a:schemeClr val="dk1"/>
              </a:solidFill>
            </a:endParaRPr>
          </a:p>
          <a:p>
            <a:pPr marL="0" lvl="0" indent="0" algn="just" rtl="0">
              <a:lnSpc>
                <a:spcPct val="150000"/>
              </a:lnSpc>
              <a:spcBef>
                <a:spcPts val="0"/>
              </a:spcBef>
              <a:spcAft>
                <a:spcPts val="0"/>
              </a:spcAft>
              <a:buNone/>
            </a:pPr>
            <a:r>
              <a:rPr lang="en-US" sz="2000" dirty="0">
                <a:solidFill>
                  <a:schemeClr val="dk1"/>
                </a:solidFill>
              </a:rPr>
              <a:t> 	Pentium III at 500 MHz	4GB 	3GB</a:t>
            </a:r>
            <a:endParaRPr sz="2000" dirty="0">
              <a:solidFill>
                <a:schemeClr val="dk1"/>
              </a:solidFill>
            </a:endParaRPr>
          </a:p>
          <a:p>
            <a:pPr marL="0" lvl="0" indent="0" algn="just" rtl="0">
              <a:lnSpc>
                <a:spcPct val="150000"/>
              </a:lnSpc>
              <a:spcBef>
                <a:spcPts val="0"/>
              </a:spcBef>
              <a:spcAft>
                <a:spcPts val="0"/>
              </a:spcAft>
              <a:buNone/>
            </a:pPr>
            <a:r>
              <a:rPr lang="en-US" sz="2000" dirty="0">
                <a:solidFill>
                  <a:schemeClr val="dk1"/>
                </a:solidFill>
              </a:rPr>
              <a:t> 	Server Side	 </a:t>
            </a:r>
            <a:endParaRPr sz="2000" dirty="0">
              <a:solidFill>
                <a:schemeClr val="dk1"/>
              </a:solidFill>
            </a:endParaRPr>
          </a:p>
          <a:p>
            <a:pPr marL="0" lvl="0" indent="0" algn="just" rtl="0">
              <a:lnSpc>
                <a:spcPct val="150000"/>
              </a:lnSpc>
              <a:spcBef>
                <a:spcPts val="0"/>
              </a:spcBef>
              <a:spcAft>
                <a:spcPts val="0"/>
              </a:spcAft>
              <a:buNone/>
            </a:pPr>
            <a:r>
              <a:rPr lang="en-US" sz="2000" dirty="0">
                <a:solidFill>
                  <a:schemeClr val="dk1"/>
                </a:solidFill>
              </a:rPr>
              <a:t>Git	Pentium IV at 1.3GHz	4GB 	4GB</a:t>
            </a:r>
            <a:endParaRPr sz="2000" dirty="0">
              <a:solidFill>
                <a:schemeClr val="dk1"/>
              </a:solidFill>
            </a:endParaRPr>
          </a:p>
          <a:p>
            <a:pPr marL="0" lvl="0" indent="0" algn="just" rtl="0">
              <a:lnSpc>
                <a:spcPct val="150000"/>
              </a:lnSpc>
              <a:spcBef>
                <a:spcPts val="0"/>
              </a:spcBef>
              <a:spcAft>
                <a:spcPts val="0"/>
              </a:spcAft>
              <a:buNone/>
            </a:pPr>
            <a:r>
              <a:rPr lang="en-US" sz="2000" dirty="0">
                <a:solidFill>
                  <a:schemeClr val="dk1"/>
                </a:solidFill>
              </a:rPr>
              <a:t>VsCode	Pentium IV at 1.3GHz	2GB	1GB(Excluding data size)</a:t>
            </a:r>
            <a:endParaRPr sz="2000" dirty="0">
              <a:solidFill>
                <a:schemeClr val="dk1"/>
              </a:solidFill>
            </a:endParaRPr>
          </a:p>
          <a:p>
            <a:pPr marL="0" lvl="0" indent="0" algn="just" rtl="0">
              <a:lnSpc>
                <a:spcPct val="150000"/>
              </a:lnSpc>
              <a:spcBef>
                <a:spcPts val="0"/>
              </a:spcBef>
              <a:spcAft>
                <a:spcPts val="0"/>
              </a:spcAft>
              <a:buClr>
                <a:schemeClr val="dk1"/>
              </a:buClr>
              <a:buSzPts val="1100"/>
              <a:buFont typeface="Arial"/>
              <a:buNone/>
            </a:pPr>
            <a:endParaRPr sz="1500" dirty="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21" descr="A group of people sitting around a wooden table&#10;"/>
          <p:cNvPicPr preferRelativeResize="0">
            <a:picLocks noGrp="1"/>
          </p:cNvPicPr>
          <p:nvPr>
            <p:ph type="pic" idx="2"/>
          </p:nvPr>
        </p:nvPicPr>
        <p:blipFill rotWithShape="1">
          <a:blip r:embed="rId3">
            <a:alphaModFix/>
          </a:blip>
          <a:srcRect/>
          <a:stretch/>
        </p:blipFill>
        <p:spPr>
          <a:xfrm>
            <a:off x="1" y="0"/>
            <a:ext cx="12192000" cy="6858000"/>
          </a:xfrm>
          <a:prstGeom prst="rect">
            <a:avLst/>
          </a:prstGeom>
          <a:noFill/>
          <a:ln>
            <a:noFill/>
          </a:ln>
        </p:spPr>
      </p:pic>
      <p:sp>
        <p:nvSpPr>
          <p:cNvPr id="273" name="Google Shape;273;p21"/>
          <p:cNvSpPr/>
          <p:nvPr/>
        </p:nvSpPr>
        <p:spPr>
          <a:xfrm>
            <a:off x="0" y="-5625"/>
            <a:ext cx="12191999" cy="6857999"/>
          </a:xfrm>
          <a:prstGeom prst="rect">
            <a:avLst/>
          </a:prstGeom>
          <a:solidFill>
            <a:schemeClr val="dk1">
              <a:alpha val="6196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nvGrpSpPr>
          <p:cNvPr id="274" name="Google Shape;274;p21"/>
          <p:cNvGrpSpPr/>
          <p:nvPr/>
        </p:nvGrpSpPr>
        <p:grpSpPr>
          <a:xfrm>
            <a:off x="9621169" y="0"/>
            <a:ext cx="2570831" cy="6858001"/>
            <a:chOff x="9621170" y="0"/>
            <a:chExt cx="2570831" cy="6858001"/>
          </a:xfrm>
        </p:grpSpPr>
        <p:sp>
          <p:nvSpPr>
            <p:cNvPr id="275" name="Google Shape;275;p21"/>
            <p:cNvSpPr/>
            <p:nvPr/>
          </p:nvSpPr>
          <p:spPr>
            <a:xfrm>
              <a:off x="9621170" y="0"/>
              <a:ext cx="2570831" cy="6858000"/>
            </a:xfrm>
            <a:custGeom>
              <a:avLst/>
              <a:gdLst/>
              <a:ahLst/>
              <a:cxnLst/>
              <a:rect l="l" t="t" r="r" b="b"/>
              <a:pathLst>
                <a:path w="2570831" h="6858000" extrusionOk="0">
                  <a:moveTo>
                    <a:pt x="1649197" y="0"/>
                  </a:moveTo>
                  <a:lnTo>
                    <a:pt x="2570831" y="0"/>
                  </a:lnTo>
                  <a:lnTo>
                    <a:pt x="2570831" y="6858000"/>
                  </a:lnTo>
                  <a:lnTo>
                    <a:pt x="0" y="6858000"/>
                  </a:lnTo>
                  <a:close/>
                </a:path>
              </a:pathLst>
            </a:custGeom>
            <a:solidFill>
              <a:schemeClr val="accent1">
                <a:alpha val="24705"/>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6" name="Google Shape;276;p21"/>
            <p:cNvSpPr/>
            <p:nvPr/>
          </p:nvSpPr>
          <p:spPr>
            <a:xfrm>
              <a:off x="9754598" y="0"/>
              <a:ext cx="2437402" cy="6858000"/>
            </a:xfrm>
            <a:custGeom>
              <a:avLst/>
              <a:gdLst/>
              <a:ahLst/>
              <a:cxnLst/>
              <a:rect l="l" t="t" r="r" b="b"/>
              <a:pathLst>
                <a:path w="2437402" h="6858000" extrusionOk="0">
                  <a:moveTo>
                    <a:pt x="1649197" y="0"/>
                  </a:moveTo>
                  <a:lnTo>
                    <a:pt x="2437402" y="0"/>
                  </a:lnTo>
                  <a:lnTo>
                    <a:pt x="2437402" y="6858000"/>
                  </a:lnTo>
                  <a:lnTo>
                    <a:pt x="0" y="6858000"/>
                  </a:lnTo>
                  <a:close/>
                </a:path>
              </a:pathLst>
            </a:custGeom>
            <a:solidFill>
              <a:schemeClr val="accent1">
                <a:alpha val="2666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7" name="Google Shape;277;p21"/>
            <p:cNvSpPr/>
            <p:nvPr/>
          </p:nvSpPr>
          <p:spPr>
            <a:xfrm>
              <a:off x="10011320" y="0"/>
              <a:ext cx="2180680" cy="6858000"/>
            </a:xfrm>
            <a:custGeom>
              <a:avLst/>
              <a:gdLst/>
              <a:ahLst/>
              <a:cxnLst/>
              <a:rect l="l" t="t" r="r" b="b"/>
              <a:pathLst>
                <a:path w="2180680" h="6858000" extrusionOk="0">
                  <a:moveTo>
                    <a:pt x="1649197" y="0"/>
                  </a:moveTo>
                  <a:lnTo>
                    <a:pt x="2180680" y="0"/>
                  </a:lnTo>
                  <a:lnTo>
                    <a:pt x="2180680" y="6858000"/>
                  </a:lnTo>
                  <a:lnTo>
                    <a:pt x="0" y="6858000"/>
                  </a:lnTo>
                  <a:close/>
                </a:path>
              </a:pathLst>
            </a:custGeom>
            <a:solidFill>
              <a:srgbClr val="8A434F">
                <a:alpha val="3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8" name="Google Shape;278;p21"/>
            <p:cNvSpPr/>
            <p:nvPr/>
          </p:nvSpPr>
          <p:spPr>
            <a:xfrm>
              <a:off x="10544156" y="5626"/>
              <a:ext cx="1647844" cy="6852374"/>
            </a:xfrm>
            <a:custGeom>
              <a:avLst/>
              <a:gdLst/>
              <a:ahLst/>
              <a:cxnLst/>
              <a:rect l="l" t="t" r="r" b="b"/>
              <a:pathLst>
                <a:path w="1647844" h="6852374" extrusionOk="0">
                  <a:moveTo>
                    <a:pt x="1647844" y="0"/>
                  </a:moveTo>
                  <a:lnTo>
                    <a:pt x="1647844" y="6852374"/>
                  </a:lnTo>
                  <a:lnTo>
                    <a:pt x="0" y="6852374"/>
                  </a:lnTo>
                  <a:close/>
                </a:path>
              </a:pathLst>
            </a:custGeom>
            <a:solidFill>
              <a:srgbClr val="8A434F">
                <a:alpha val="5098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21"/>
            <p:cNvSpPr/>
            <p:nvPr/>
          </p:nvSpPr>
          <p:spPr>
            <a:xfrm>
              <a:off x="10803086" y="1082358"/>
              <a:ext cx="1388914" cy="5775643"/>
            </a:xfrm>
            <a:custGeom>
              <a:avLst/>
              <a:gdLst/>
              <a:ahLst/>
              <a:cxnLst/>
              <a:rect l="l" t="t" r="r" b="b"/>
              <a:pathLst>
                <a:path w="1388914" h="5775643" extrusionOk="0">
                  <a:moveTo>
                    <a:pt x="1388914" y="0"/>
                  </a:moveTo>
                  <a:lnTo>
                    <a:pt x="1388914" y="5775643"/>
                  </a:lnTo>
                  <a:lnTo>
                    <a:pt x="0" y="5775643"/>
                  </a:lnTo>
                  <a:close/>
                </a:path>
              </a:pathLst>
            </a:custGeom>
            <a:solidFill>
              <a:srgbClr val="8A434F">
                <a:alpha val="8784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0" name="Google Shape;280;p21" descr="title"/>
          <p:cNvSpPr txBox="1">
            <a:spLocks noGrp="1"/>
          </p:cNvSpPr>
          <p:nvPr>
            <p:ph type="ctrTitle"/>
          </p:nvPr>
        </p:nvSpPr>
        <p:spPr>
          <a:xfrm>
            <a:off x="691080" y="2142271"/>
            <a:ext cx="5578995" cy="879928"/>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lt1"/>
              </a:buClr>
              <a:buSzPts val="4400"/>
              <a:buFont typeface="Corbel"/>
              <a:buNone/>
            </a:pPr>
            <a:r>
              <a:rPr lang="en-US" b="0" dirty="0"/>
              <a:t>THANK YOU</a:t>
            </a:r>
            <a:endParaRPr dirty="0"/>
          </a:p>
        </p:txBody>
      </p:sp>
      <p:grpSp>
        <p:nvGrpSpPr>
          <p:cNvPr id="281" name="Google Shape;281;p21"/>
          <p:cNvGrpSpPr/>
          <p:nvPr/>
        </p:nvGrpSpPr>
        <p:grpSpPr>
          <a:xfrm>
            <a:off x="822755" y="2930325"/>
            <a:ext cx="469807" cy="79404"/>
            <a:chOff x="9330846" y="5054600"/>
            <a:chExt cx="676275" cy="114300"/>
          </a:xfrm>
        </p:grpSpPr>
        <p:sp>
          <p:nvSpPr>
            <p:cNvPr id="282" name="Google Shape;282;p21"/>
            <p:cNvSpPr/>
            <p:nvPr/>
          </p:nvSpPr>
          <p:spPr>
            <a:xfrm>
              <a:off x="9330846" y="5054600"/>
              <a:ext cx="114300" cy="114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21"/>
            <p:cNvSpPr/>
            <p:nvPr/>
          </p:nvSpPr>
          <p:spPr>
            <a:xfrm>
              <a:off x="9518171" y="5054600"/>
              <a:ext cx="114300" cy="114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21"/>
            <p:cNvSpPr/>
            <p:nvPr/>
          </p:nvSpPr>
          <p:spPr>
            <a:xfrm>
              <a:off x="9705496" y="5054600"/>
              <a:ext cx="114300" cy="114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21"/>
            <p:cNvSpPr/>
            <p:nvPr/>
          </p:nvSpPr>
          <p:spPr>
            <a:xfrm>
              <a:off x="9892821" y="5054600"/>
              <a:ext cx="114300" cy="114300"/>
            </a:xfrm>
            <a:prstGeom prst="ellipse">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6" name="Google Shape;286;p21" descr="name of user"/>
          <p:cNvSpPr txBox="1">
            <a:spLocks noGrp="1"/>
          </p:cNvSpPr>
          <p:nvPr>
            <p:ph type="body" idx="1"/>
          </p:nvPr>
        </p:nvSpPr>
        <p:spPr>
          <a:xfrm>
            <a:off x="1359075" y="3653097"/>
            <a:ext cx="3695206" cy="276999"/>
          </a:xfrm>
          <a:prstGeom prst="rect">
            <a:avLst/>
          </a:prstGeom>
          <a:noFill/>
          <a:ln>
            <a:noFill/>
          </a:ln>
        </p:spPr>
        <p:txBody>
          <a:bodyPr spcFirstLastPara="1" wrap="square" lIns="0" tIns="45700" rIns="91425" bIns="45700" anchor="ctr" anchorCtr="0">
            <a:noAutofit/>
          </a:bodyPr>
          <a:lstStyle/>
          <a:p>
            <a:pPr marL="0" lvl="0" indent="0" algn="l" rtl="0">
              <a:lnSpc>
                <a:spcPct val="100000"/>
              </a:lnSpc>
              <a:spcBef>
                <a:spcPts val="0"/>
              </a:spcBef>
              <a:spcAft>
                <a:spcPts val="0"/>
              </a:spcAft>
              <a:buClr>
                <a:schemeClr val="lt1"/>
              </a:buClr>
              <a:buSzPts val="1800"/>
              <a:buNone/>
            </a:pPr>
            <a:endParaRPr/>
          </a:p>
        </p:txBody>
      </p:sp>
      <p:cxnSp>
        <p:nvCxnSpPr>
          <p:cNvPr id="287" name="Google Shape;287;p21"/>
          <p:cNvCxnSpPr/>
          <p:nvPr/>
        </p:nvCxnSpPr>
        <p:spPr>
          <a:xfrm>
            <a:off x="756601" y="4143058"/>
            <a:ext cx="4297680" cy="0"/>
          </a:xfrm>
          <a:prstGeom prst="straightConnector1">
            <a:avLst/>
          </a:prstGeom>
          <a:noFill/>
          <a:ln w="9525" cap="flat" cmpd="sng">
            <a:solidFill>
              <a:schemeClr val="accent1"/>
            </a:solidFill>
            <a:prstDash val="dash"/>
            <a:miter lim="800000"/>
            <a:headEnd type="none" w="sm" len="sm"/>
            <a:tailEnd type="none" w="sm" len="sm"/>
          </a:ln>
        </p:spPr>
      </p:cxnSp>
      <p:sp>
        <p:nvSpPr>
          <p:cNvPr id="288" name="Google Shape;288;p21" descr="user phone"/>
          <p:cNvSpPr txBox="1">
            <a:spLocks noGrp="1"/>
          </p:cNvSpPr>
          <p:nvPr>
            <p:ph type="body" idx="3"/>
          </p:nvPr>
        </p:nvSpPr>
        <p:spPr>
          <a:xfrm>
            <a:off x="1359075" y="4392151"/>
            <a:ext cx="3695206" cy="276999"/>
          </a:xfrm>
          <a:prstGeom prst="rect">
            <a:avLst/>
          </a:prstGeom>
          <a:noFill/>
          <a:ln>
            <a:noFill/>
          </a:ln>
        </p:spPr>
        <p:txBody>
          <a:bodyPr spcFirstLastPara="1" wrap="square" lIns="0" tIns="45700" rIns="91425" bIns="45700" anchor="ctr" anchorCtr="0">
            <a:noAutofit/>
          </a:bodyPr>
          <a:lstStyle/>
          <a:p>
            <a:pPr marL="0" lvl="0" indent="0" algn="l" rtl="0">
              <a:lnSpc>
                <a:spcPct val="100000"/>
              </a:lnSpc>
              <a:spcBef>
                <a:spcPts val="0"/>
              </a:spcBef>
              <a:spcAft>
                <a:spcPts val="0"/>
              </a:spcAft>
              <a:buClr>
                <a:schemeClr val="lt1"/>
              </a:buClr>
              <a:buSzPts val="1800"/>
              <a:buNone/>
            </a:pPr>
            <a:endParaRPr/>
          </a:p>
        </p:txBody>
      </p:sp>
      <p:cxnSp>
        <p:nvCxnSpPr>
          <p:cNvPr id="289" name="Google Shape;289;p21"/>
          <p:cNvCxnSpPr/>
          <p:nvPr/>
        </p:nvCxnSpPr>
        <p:spPr>
          <a:xfrm>
            <a:off x="756601" y="4866958"/>
            <a:ext cx="4297680" cy="0"/>
          </a:xfrm>
          <a:prstGeom prst="straightConnector1">
            <a:avLst/>
          </a:prstGeom>
          <a:noFill/>
          <a:ln w="9525" cap="flat" cmpd="sng">
            <a:solidFill>
              <a:schemeClr val="accent1"/>
            </a:solidFill>
            <a:prstDash val="dash"/>
            <a:miter lim="800000"/>
            <a:headEnd type="none" w="sm" len="sm"/>
            <a:tailEnd type="none" w="sm" len="sm"/>
          </a:ln>
        </p:spPr>
      </p:cxnSp>
      <p:cxnSp>
        <p:nvCxnSpPr>
          <p:cNvPr id="290" name="Google Shape;290;p21"/>
          <p:cNvCxnSpPr/>
          <p:nvPr/>
        </p:nvCxnSpPr>
        <p:spPr>
          <a:xfrm>
            <a:off x="756601" y="5616258"/>
            <a:ext cx="4297680" cy="0"/>
          </a:xfrm>
          <a:prstGeom prst="straightConnector1">
            <a:avLst/>
          </a:prstGeom>
          <a:noFill/>
          <a:ln w="9525" cap="flat" cmpd="sng">
            <a:solidFill>
              <a:schemeClr val="accent1"/>
            </a:solidFill>
            <a:prstDash val="dash"/>
            <a:miter lim="800000"/>
            <a:headEnd type="none" w="sm" len="sm"/>
            <a:tailEnd type="none" w="sm" len="sm"/>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4" descr="title"/>
          <p:cNvSpPr txBox="1">
            <a:spLocks noGrp="1"/>
          </p:cNvSpPr>
          <p:nvPr>
            <p:ph type="ctrTitle"/>
          </p:nvPr>
        </p:nvSpPr>
        <p:spPr>
          <a:xfrm>
            <a:off x="7274150" y="1303361"/>
            <a:ext cx="4472100" cy="3534770"/>
          </a:xfrm>
          <a:prstGeom prst="rect">
            <a:avLst/>
          </a:prstGeom>
          <a:noFill/>
          <a:ln>
            <a:noFill/>
          </a:ln>
        </p:spPr>
        <p:txBody>
          <a:bodyPr spcFirstLastPara="1" wrap="square" lIns="91425" tIns="45700" rIns="91425" bIns="45700" anchor="b" anchorCtr="1">
            <a:noAutofit/>
          </a:bodyPr>
          <a:lstStyle/>
          <a:p>
            <a:pPr marL="0" lvl="0" indent="0" algn="ctr" rtl="0">
              <a:lnSpc>
                <a:spcPct val="90000"/>
              </a:lnSpc>
              <a:spcBef>
                <a:spcPts val="0"/>
              </a:spcBef>
              <a:spcAft>
                <a:spcPts val="0"/>
              </a:spcAft>
              <a:buClr>
                <a:schemeClr val="dk1"/>
              </a:buClr>
              <a:buSzPts val="6000"/>
              <a:buFont typeface="Corbel"/>
              <a:buNone/>
            </a:pPr>
            <a:r>
              <a:rPr lang="en-US" sz="4900" b="1" i="1" dirty="0"/>
              <a:t>HOSPITAL APPOINTMENT</a:t>
            </a:r>
            <a:br>
              <a:rPr lang="en-US" sz="4900" b="1" i="1" dirty="0"/>
            </a:br>
            <a:r>
              <a:rPr lang="en-US" sz="4900" b="1" i="1" dirty="0"/>
              <a:t>SYSTEM</a:t>
            </a:r>
            <a:endParaRPr sz="3300" dirty="0"/>
          </a:p>
        </p:txBody>
      </p:sp>
      <p:grpSp>
        <p:nvGrpSpPr>
          <p:cNvPr id="190" name="Google Shape;190;p4"/>
          <p:cNvGrpSpPr/>
          <p:nvPr/>
        </p:nvGrpSpPr>
        <p:grpSpPr>
          <a:xfrm>
            <a:off x="-3740" y="0"/>
            <a:ext cx="6208649" cy="6858000"/>
            <a:chOff x="-3740" y="0"/>
            <a:chExt cx="6208649" cy="6858000"/>
          </a:xfrm>
        </p:grpSpPr>
        <p:sp>
          <p:nvSpPr>
            <p:cNvPr id="191" name="Google Shape;191;p4"/>
            <p:cNvSpPr/>
            <p:nvPr/>
          </p:nvSpPr>
          <p:spPr>
            <a:xfrm>
              <a:off x="-3740" y="0"/>
              <a:ext cx="6208649" cy="6858000"/>
            </a:xfrm>
            <a:custGeom>
              <a:avLst/>
              <a:gdLst/>
              <a:ahLst/>
              <a:cxnLst/>
              <a:rect l="l" t="t" r="r" b="b"/>
              <a:pathLst>
                <a:path w="6208649" h="6858000" extrusionOk="0">
                  <a:moveTo>
                    <a:pt x="0" y="0"/>
                  </a:moveTo>
                  <a:lnTo>
                    <a:pt x="6208649" y="0"/>
                  </a:lnTo>
                  <a:lnTo>
                    <a:pt x="2737815" y="6858000"/>
                  </a:lnTo>
                  <a:lnTo>
                    <a:pt x="0" y="6858000"/>
                  </a:lnTo>
                  <a:close/>
                </a:path>
              </a:pathLst>
            </a:custGeom>
            <a:solidFill>
              <a:srgbClr val="F2F2F2">
                <a:alpha val="55686"/>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4"/>
            <p:cNvSpPr/>
            <p:nvPr/>
          </p:nvSpPr>
          <p:spPr>
            <a:xfrm>
              <a:off x="1451429" y="0"/>
              <a:ext cx="3222172" cy="6858000"/>
            </a:xfrm>
            <a:prstGeom prst="rect">
              <a:avLst/>
            </a:prstGeom>
            <a:solidFill>
              <a:schemeClr val="accent1">
                <a:alpha val="3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pic>
        <p:nvPicPr>
          <p:cNvPr id="3" name="Picture 2">
            <a:extLst>
              <a:ext uri="{FF2B5EF4-FFF2-40B4-BE49-F238E27FC236}">
                <a16:creationId xmlns:a16="http://schemas.microsoft.com/office/drawing/2014/main" id="{9DCD6FFF-BB14-1C25-7271-814FC4E4BEBD}"/>
              </a:ext>
            </a:extLst>
          </p:cNvPr>
          <p:cNvPicPr>
            <a:picLocks noChangeAspect="1"/>
          </p:cNvPicPr>
          <p:nvPr/>
        </p:nvPicPr>
        <p:blipFill>
          <a:blip r:embed="rId3"/>
          <a:stretch>
            <a:fillRect/>
          </a:stretch>
        </p:blipFill>
        <p:spPr>
          <a:xfrm>
            <a:off x="204717" y="1047536"/>
            <a:ext cx="6755642" cy="50768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pic>
        <p:nvPicPr>
          <p:cNvPr id="174" name="Google Shape;174;p2"/>
          <p:cNvPicPr preferRelativeResize="0">
            <a:picLocks noGrp="1"/>
          </p:cNvPicPr>
          <p:nvPr>
            <p:ph type="pic" idx="2"/>
          </p:nvPr>
        </p:nvPicPr>
        <p:blipFill rotWithShape="1">
          <a:blip r:embed="rId3">
            <a:alphaModFix/>
          </a:blip>
          <a:srcRect l="19888" r="19888"/>
          <a:stretch/>
        </p:blipFill>
        <p:spPr>
          <a:xfrm>
            <a:off x="-2" y="0"/>
            <a:ext cx="5775769" cy="6858000"/>
          </a:xfrm>
          <a:prstGeom prst="rect">
            <a:avLst/>
          </a:prstGeom>
          <a:noFill/>
          <a:ln>
            <a:noFill/>
          </a:ln>
        </p:spPr>
      </p:pic>
      <p:sp>
        <p:nvSpPr>
          <p:cNvPr id="175" name="Google Shape;175;p2"/>
          <p:cNvSpPr txBox="1">
            <a:spLocks noGrp="1"/>
          </p:cNvSpPr>
          <p:nvPr>
            <p:ph type="ctrTitle"/>
          </p:nvPr>
        </p:nvSpPr>
        <p:spPr>
          <a:xfrm>
            <a:off x="1934919" y="4217438"/>
            <a:ext cx="4413565" cy="2701977"/>
          </a:xfrm>
          <a:prstGeom prst="rect">
            <a:avLst/>
          </a:prstGeom>
          <a:noFill/>
          <a:ln>
            <a:noFill/>
          </a:ln>
        </p:spPr>
        <p:txBody>
          <a:bodyPr spcFirstLastPara="1" wrap="square" lIns="91425" tIns="45700" rIns="91425" bIns="45700" anchor="b" anchorCtr="1">
            <a:noAutofit/>
          </a:bodyPr>
          <a:lstStyle/>
          <a:p>
            <a:pPr marL="0" lvl="0" indent="0" algn="ctr" rtl="0">
              <a:lnSpc>
                <a:spcPct val="90000"/>
              </a:lnSpc>
              <a:spcBef>
                <a:spcPts val="0"/>
              </a:spcBef>
              <a:spcAft>
                <a:spcPts val="0"/>
              </a:spcAft>
              <a:buClr>
                <a:srgbClr val="672B46"/>
              </a:buClr>
              <a:buSzPts val="4400"/>
              <a:buFont typeface="Arial Black"/>
              <a:buNone/>
            </a:pPr>
            <a:r>
              <a:rPr lang="en-US" sz="4100" dirty="0">
                <a:solidFill>
                  <a:srgbClr val="672B46"/>
                </a:solidFill>
                <a:latin typeface="Arial Black"/>
                <a:ea typeface="Arial Black"/>
                <a:cs typeface="Arial Black"/>
                <a:sym typeface="Arial Black"/>
              </a:rPr>
              <a:t>PURPOSE OF HOSPITAL </a:t>
            </a:r>
            <a:r>
              <a:rPr lang="en-US" sz="4000" dirty="0">
                <a:solidFill>
                  <a:srgbClr val="672B46"/>
                </a:solidFill>
                <a:latin typeface="Arial Black"/>
                <a:ea typeface="Arial Black"/>
                <a:cs typeface="Arial Black"/>
                <a:sym typeface="Arial Black"/>
              </a:rPr>
              <a:t>APPOINTMENT</a:t>
            </a:r>
            <a:br>
              <a:rPr lang="en-US" sz="4000" dirty="0">
                <a:solidFill>
                  <a:srgbClr val="672B46"/>
                </a:solidFill>
                <a:latin typeface="Arial Black"/>
                <a:ea typeface="Arial Black"/>
                <a:cs typeface="Arial Black"/>
                <a:sym typeface="Arial Black"/>
              </a:rPr>
            </a:br>
            <a:r>
              <a:rPr lang="en-US" sz="4000" dirty="0">
                <a:solidFill>
                  <a:srgbClr val="672B46"/>
                </a:solidFill>
                <a:latin typeface="Arial Black"/>
                <a:ea typeface="Arial Black"/>
                <a:cs typeface="Arial Black"/>
                <a:sym typeface="Arial Black"/>
              </a:rPr>
              <a:t>SYSTEM</a:t>
            </a:r>
            <a:endParaRPr sz="4000" dirty="0">
              <a:solidFill>
                <a:srgbClr val="672B46"/>
              </a:solidFill>
              <a:latin typeface="Arial Black"/>
              <a:ea typeface="Arial Black"/>
              <a:cs typeface="Arial Black"/>
              <a:sym typeface="Arial Black"/>
            </a:endParaRPr>
          </a:p>
        </p:txBody>
      </p:sp>
      <p:sp>
        <p:nvSpPr>
          <p:cNvPr id="176" name="Google Shape;176;p2"/>
          <p:cNvSpPr txBox="1"/>
          <p:nvPr/>
        </p:nvSpPr>
        <p:spPr>
          <a:xfrm>
            <a:off x="5962700" y="102650"/>
            <a:ext cx="6229200" cy="341627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dirty="0">
                <a:solidFill>
                  <a:schemeClr val="dk1"/>
                </a:solidFill>
              </a:rPr>
              <a:t>The purpose of a Hospital Appointment System is to efficiently manage and coordinate patient appointments with healthcare providers</a:t>
            </a:r>
            <a:r>
              <a:rPr lang="en-US" sz="2800" dirty="0">
                <a:solidFill>
                  <a:schemeClr val="dk1"/>
                </a:solidFill>
              </a:rPr>
              <a:t>..</a:t>
            </a:r>
            <a:endParaRPr sz="2800"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F40FEF7-6BD4-B3AB-E9D0-C559516ED13E}"/>
              </a:ext>
            </a:extLst>
          </p:cNvPr>
          <p:cNvSpPr>
            <a:spLocks noGrp="1"/>
          </p:cNvSpPr>
          <p:nvPr>
            <p:ph type="ctrTitle"/>
          </p:nvPr>
        </p:nvSpPr>
        <p:spPr>
          <a:xfrm>
            <a:off x="5691117" y="143301"/>
            <a:ext cx="6243850" cy="648269"/>
          </a:xfrm>
        </p:spPr>
        <p:txBody>
          <a:bodyPr/>
          <a:lstStyle/>
          <a:p>
            <a:r>
              <a:rPr lang="en-US" sz="2800" dirty="0"/>
              <a:t>SCOPE OF APPOINTMENT SYSTEM:</a:t>
            </a:r>
            <a:endParaRPr lang="en-IN" sz="2800" dirty="0"/>
          </a:p>
        </p:txBody>
      </p:sp>
      <p:sp>
        <p:nvSpPr>
          <p:cNvPr id="4" name="Subtitle 3">
            <a:extLst>
              <a:ext uri="{FF2B5EF4-FFF2-40B4-BE49-F238E27FC236}">
                <a16:creationId xmlns:a16="http://schemas.microsoft.com/office/drawing/2014/main" id="{38669689-0F82-0EF4-9DF6-CABE886970AA}"/>
              </a:ext>
            </a:extLst>
          </p:cNvPr>
          <p:cNvSpPr>
            <a:spLocks noGrp="1"/>
          </p:cNvSpPr>
          <p:nvPr>
            <p:ph type="subTitle" idx="1"/>
          </p:nvPr>
        </p:nvSpPr>
        <p:spPr>
          <a:xfrm>
            <a:off x="5691116" y="730155"/>
            <a:ext cx="6243849" cy="6127845"/>
          </a:xfrm>
        </p:spPr>
        <p:txBody>
          <a:bodyPr/>
          <a:lstStyle/>
          <a:p>
            <a:pPr algn="l">
              <a:buFont typeface="Arial" panose="020B0604020202020204" pitchFamily="34" charset="0"/>
              <a:buChar char="•"/>
            </a:pPr>
            <a:r>
              <a:rPr lang="en-US" sz="2000" dirty="0">
                <a:solidFill>
                  <a:schemeClr val="tx1"/>
                </a:solidFill>
              </a:rPr>
              <a:t>Appointment Scheduling: This is the core functionality where patients can book appointments with healthcare providers based on availability. It should allow for scheduling various types of appointments such as consultations, diagnostic tests, follow-ups, etc.</a:t>
            </a:r>
          </a:p>
          <a:p>
            <a:pPr algn="l">
              <a:buFont typeface="Arial" panose="020B0604020202020204" pitchFamily="34" charset="0"/>
              <a:buChar char="•"/>
            </a:pPr>
            <a:r>
              <a:rPr lang="en-US" sz="2000" dirty="0">
                <a:solidFill>
                  <a:schemeClr val="tx1"/>
                </a:solidFill>
              </a:rPr>
              <a:t>Patient Registration: Patients need to register with the hospital system before scheduling appointments. This involves collecting demographic information, medical history, insurance details, etc.</a:t>
            </a:r>
          </a:p>
          <a:p>
            <a:pPr algn="l">
              <a:buFont typeface="Arial" panose="020B0604020202020204" pitchFamily="34" charset="0"/>
              <a:buChar char="•"/>
            </a:pPr>
            <a:r>
              <a:rPr lang="en-US" sz="2000" dirty="0">
                <a:solidFill>
                  <a:schemeClr val="tx1"/>
                </a:solidFill>
              </a:rPr>
              <a:t>Appointment Reminders: Automated reminders via SMS, email, or phone calls help reduce no-show rates. Reminders can include appointment details, directions to the hospital, and any preparatory instructions.</a:t>
            </a:r>
          </a:p>
          <a:p>
            <a:pPr algn="l">
              <a:buFont typeface="Arial" panose="020B0604020202020204" pitchFamily="34" charset="0"/>
              <a:buChar char="•"/>
            </a:pPr>
            <a:r>
              <a:rPr lang="en-US" sz="2000" dirty="0">
                <a:solidFill>
                  <a:schemeClr val="tx1"/>
                </a:solidFill>
              </a:rPr>
              <a:t>Resource Allocation: The system should optimize resource allocation by considering factors such as provider availability, equipment availability (e.g., MRI machines), and room availability (e.g., consultation rooms, procedure rooms).</a:t>
            </a:r>
            <a:endParaRPr lang="en-IN" sz="2000" dirty="0">
              <a:solidFill>
                <a:schemeClr val="tx1"/>
              </a:solidFill>
            </a:endParaRPr>
          </a:p>
        </p:txBody>
      </p:sp>
      <p:pic>
        <p:nvPicPr>
          <p:cNvPr id="5" name="Picture Placeholder 2">
            <a:extLst>
              <a:ext uri="{FF2B5EF4-FFF2-40B4-BE49-F238E27FC236}">
                <a16:creationId xmlns:a16="http://schemas.microsoft.com/office/drawing/2014/main" id="{81612809-654E-8410-C054-C82C779533EA}"/>
              </a:ext>
            </a:extLst>
          </p:cNvPr>
          <p:cNvPicPr>
            <a:picLocks noGrp="1" noChangeAspect="1"/>
          </p:cNvPicPr>
          <p:nvPr>
            <p:ph type="pic" idx="2"/>
          </p:nvPr>
        </p:nvPicPr>
        <p:blipFill>
          <a:blip r:embed="rId2">
            <a:extLst>
              <a:ext uri="{96DAC541-7B7A-43D3-8B79-37D633B846F1}">
                <asvg:svgBlip xmlns:asvg="http://schemas.microsoft.com/office/drawing/2016/SVG/main" r:embed="rId3"/>
              </a:ext>
            </a:extLst>
          </a:blip>
          <a:srcRect l="28398" r="28398"/>
          <a:stretch>
            <a:fillRect/>
          </a:stretch>
        </p:blipFill>
        <p:spPr>
          <a:xfrm>
            <a:off x="0" y="191068"/>
            <a:ext cx="5505450" cy="6858000"/>
          </a:xfrm>
          <a:prstGeom prst="rect">
            <a:avLst/>
          </a:prstGeom>
        </p:spPr>
      </p:pic>
    </p:spTree>
    <p:extLst>
      <p:ext uri="{BB962C8B-B14F-4D97-AF65-F5344CB8AC3E}">
        <p14:creationId xmlns:p14="http://schemas.microsoft.com/office/powerpoint/2010/main" val="1094749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5" descr="title"/>
          <p:cNvSpPr txBox="1">
            <a:spLocks noGrp="1"/>
          </p:cNvSpPr>
          <p:nvPr>
            <p:ph type="ctrTitle"/>
          </p:nvPr>
        </p:nvSpPr>
        <p:spPr>
          <a:xfrm>
            <a:off x="6830704" y="0"/>
            <a:ext cx="5268036" cy="1125940"/>
          </a:xfrm>
          <a:prstGeom prst="rect">
            <a:avLst/>
          </a:prstGeom>
          <a:noFill/>
          <a:ln>
            <a:noFill/>
          </a:ln>
        </p:spPr>
        <p:txBody>
          <a:bodyPr spcFirstLastPara="1" wrap="square" lIns="91425" tIns="45700" rIns="91425" bIns="45700" anchor="b" anchorCtr="1">
            <a:noAutofit/>
          </a:bodyPr>
          <a:lstStyle/>
          <a:p>
            <a:pPr>
              <a:buSzPts val="1800"/>
            </a:pPr>
            <a:r>
              <a:rPr lang="en-US" sz="2800" b="1" dirty="0">
                <a:solidFill>
                  <a:srgbClr val="1D72AB"/>
                </a:solidFill>
                <a:latin typeface="Calibri"/>
                <a:ea typeface="Calibri"/>
                <a:cs typeface="Calibri"/>
                <a:sym typeface="Calibri"/>
              </a:rPr>
              <a:t>WHAT IS HOSPITAL APPOINTMENT SYSTEM ?</a:t>
            </a:r>
            <a:br>
              <a:rPr lang="en-US" sz="1800" b="1" i="1" dirty="0">
                <a:solidFill>
                  <a:srgbClr val="1D72AB"/>
                </a:solidFill>
                <a:latin typeface="Calibri"/>
                <a:ea typeface="Calibri"/>
                <a:cs typeface="Calibri"/>
                <a:sym typeface="Calibri"/>
              </a:rPr>
            </a:br>
            <a:endParaRPr sz="1800" dirty="0"/>
          </a:p>
        </p:txBody>
      </p:sp>
      <p:sp>
        <p:nvSpPr>
          <p:cNvPr id="199" name="Google Shape;199;p5"/>
          <p:cNvSpPr txBox="1"/>
          <p:nvPr/>
        </p:nvSpPr>
        <p:spPr>
          <a:xfrm>
            <a:off x="6564125" y="948518"/>
            <a:ext cx="5518245" cy="60016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dirty="0">
                <a:solidFill>
                  <a:schemeClr val="tx1"/>
                </a:solidFill>
                <a:latin typeface="Bahnschrift Light SemiCondensed" panose="020B0502040204020203" pitchFamily="34" charset="0"/>
                <a:ea typeface="Calibri"/>
                <a:cs typeface="Calibri"/>
                <a:sym typeface="Calibri"/>
              </a:rPr>
              <a:t>A hospital appointment system is a digital platform or software application designed to facilitate the scheduling and management of appointments for patients within a hospital or healthcare facility. It provides a centralized interface for patients, healthcare providers, and administrators to coordinate appointment bookings, manage availability, and optimize resource allocation.</a:t>
            </a:r>
          </a:p>
          <a:p>
            <a:pPr marL="285750" lvl="0" indent="-285750">
              <a:buFont typeface="Arial" panose="020B0604020202020204" pitchFamily="34" charset="0"/>
              <a:buChar char="•"/>
            </a:pPr>
            <a:r>
              <a:rPr lang="en-US" sz="1600" b="1" dirty="0">
                <a:solidFill>
                  <a:schemeClr val="tx1"/>
                </a:solidFill>
                <a:latin typeface="Bahnschrift Light SemiCondensed" panose="020B0502040204020203" pitchFamily="34" charset="0"/>
              </a:rPr>
              <a:t>Appointment Scheduling: Patients can book appointments with healthcare providers based on availability and their medical needs.</a:t>
            </a:r>
          </a:p>
          <a:p>
            <a:pPr marL="285750" lvl="0" indent="-285750">
              <a:buFont typeface="Arial" panose="020B0604020202020204" pitchFamily="34" charset="0"/>
              <a:buChar char="•"/>
            </a:pPr>
            <a:endParaRPr lang="en-US" sz="1600" b="1" dirty="0">
              <a:solidFill>
                <a:srgbClr val="ECECEC"/>
              </a:solidFill>
              <a:highlight>
                <a:srgbClr val="212121"/>
              </a:highlight>
              <a:latin typeface="Bahnschrift Light SemiCondensed" panose="020B0502040204020203" pitchFamily="34" charset="0"/>
            </a:endParaRPr>
          </a:p>
          <a:p>
            <a:pPr marL="285750" lvl="0" indent="-285750">
              <a:buFont typeface="Arial" panose="020B0604020202020204" pitchFamily="34" charset="0"/>
              <a:buChar char="•"/>
            </a:pPr>
            <a:r>
              <a:rPr lang="en-US" sz="1600" b="1" dirty="0">
                <a:solidFill>
                  <a:schemeClr val="tx1"/>
                </a:solidFill>
                <a:latin typeface="Bahnschrift Light SemiCondensed" panose="020B0502040204020203" pitchFamily="34" charset="0"/>
              </a:rPr>
              <a:t>Provider Availability Management: The system maintains a database of healthcare providers, their specialties, schedules, and availability.</a:t>
            </a:r>
          </a:p>
          <a:p>
            <a:pPr marL="285750" lvl="0" indent="-285750">
              <a:buFont typeface="Arial" panose="020B0604020202020204" pitchFamily="34" charset="0"/>
              <a:buChar char="•"/>
            </a:pPr>
            <a:endParaRPr lang="en-US" sz="1600" b="1" dirty="0">
              <a:solidFill>
                <a:schemeClr val="tx1"/>
              </a:solidFill>
              <a:latin typeface="Bahnschrift Light SemiCondensed" panose="020B0502040204020203" pitchFamily="34" charset="0"/>
            </a:endParaRPr>
          </a:p>
          <a:p>
            <a:pPr marL="285750" lvl="0" indent="-285750">
              <a:buFont typeface="Arial" panose="020B0604020202020204" pitchFamily="34" charset="0"/>
              <a:buChar char="•"/>
            </a:pPr>
            <a:r>
              <a:rPr lang="en-US" sz="1600" b="1" dirty="0">
                <a:solidFill>
                  <a:schemeClr val="tx1"/>
                </a:solidFill>
                <a:latin typeface="Bahnschrift Light SemiCondensed" panose="020B0502040204020203" pitchFamily="34" charset="0"/>
              </a:rPr>
              <a:t>Patient Registration: Patients register with the hospital system, providing demographic information, medical history, and insurance details.</a:t>
            </a:r>
          </a:p>
          <a:p>
            <a:pPr marL="285750" lvl="0" indent="-285750">
              <a:buFont typeface="Arial" panose="020B0604020202020204" pitchFamily="34" charset="0"/>
              <a:buChar char="•"/>
            </a:pPr>
            <a:endParaRPr lang="en-US" sz="1600" b="1" dirty="0">
              <a:solidFill>
                <a:srgbClr val="ECECEC"/>
              </a:solidFill>
              <a:highlight>
                <a:srgbClr val="212121"/>
              </a:highlight>
              <a:latin typeface="Bahnschrift Light SemiCondensed" panose="020B0502040204020203" pitchFamily="34" charset="0"/>
            </a:endParaRPr>
          </a:p>
          <a:p>
            <a:pPr marL="285750" lvl="0" indent="-285750">
              <a:buFont typeface="Arial" panose="020B0604020202020204" pitchFamily="34" charset="0"/>
              <a:buChar char="•"/>
            </a:pPr>
            <a:r>
              <a:rPr lang="en-US" sz="1600" b="1" dirty="0">
                <a:solidFill>
                  <a:schemeClr val="tx1"/>
                </a:solidFill>
                <a:latin typeface="Bahnschrift Light SemiCondensed" panose="020B0502040204020203" pitchFamily="34" charset="0"/>
              </a:rPr>
              <a:t>Appointment Reminders: Automated reminders are sent to patients to reduce no-show rates and ensure attendance.</a:t>
            </a:r>
          </a:p>
          <a:p>
            <a:pPr marL="285750" lvl="0" indent="-285750">
              <a:buFont typeface="Arial" panose="020B0604020202020204" pitchFamily="34" charset="0"/>
              <a:buChar char="•"/>
            </a:pPr>
            <a:endParaRPr lang="en-US" sz="1600" b="1" dirty="0">
              <a:solidFill>
                <a:schemeClr val="tx1"/>
              </a:solidFill>
              <a:highlight>
                <a:srgbClr val="212121"/>
              </a:highlight>
              <a:latin typeface="Bahnschrift Light SemiCondensed" panose="020B0502040204020203" pitchFamily="34" charset="0"/>
            </a:endParaRPr>
          </a:p>
          <a:p>
            <a:pPr marL="285750" lvl="0" indent="-285750">
              <a:buFont typeface="Arial" panose="020B0604020202020204" pitchFamily="34" charset="0"/>
              <a:buChar char="•"/>
            </a:pPr>
            <a:r>
              <a:rPr lang="en-US" sz="1600" b="1" dirty="0">
                <a:solidFill>
                  <a:schemeClr val="tx1"/>
                </a:solidFill>
                <a:latin typeface="Bahnschrift Light SemiCondensed" panose="020B0502040204020203" pitchFamily="34" charset="0"/>
              </a:rPr>
              <a:t>Waitlist Management: preferred appointment slots and be notified of openings due to cancellations or rescheduling.</a:t>
            </a:r>
          </a:p>
          <a:p>
            <a:pPr marL="285750" lvl="0" indent="-285750">
              <a:buFont typeface="Arial" panose="020B0604020202020204" pitchFamily="34" charset="0"/>
              <a:buChar char="•"/>
            </a:pPr>
            <a:endParaRPr lang="en-US" sz="1600" b="1" dirty="0">
              <a:solidFill>
                <a:srgbClr val="ECECEC"/>
              </a:solidFill>
              <a:highlight>
                <a:srgbClr val="212121"/>
              </a:highlight>
              <a:latin typeface="Söhne"/>
            </a:endParaRPr>
          </a:p>
        </p:txBody>
      </p:sp>
      <p:sp>
        <p:nvSpPr>
          <p:cNvPr id="2" name="AutoShape 2" descr="hospital">
            <a:extLst>
              <a:ext uri="{FF2B5EF4-FFF2-40B4-BE49-F238E27FC236}">
                <a16:creationId xmlns:a16="http://schemas.microsoft.com/office/drawing/2014/main" id="{D1947C7B-8E0F-C822-A20B-4580E39AE86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 name="Picture 5">
            <a:extLst>
              <a:ext uri="{FF2B5EF4-FFF2-40B4-BE49-F238E27FC236}">
                <a16:creationId xmlns:a16="http://schemas.microsoft.com/office/drawing/2014/main" id="{6C07976A-AD4D-F101-A10B-27E14DE01208}"/>
              </a:ext>
            </a:extLst>
          </p:cNvPr>
          <p:cNvPicPr>
            <a:picLocks noChangeAspect="1"/>
          </p:cNvPicPr>
          <p:nvPr/>
        </p:nvPicPr>
        <p:blipFill>
          <a:blip r:embed="rId3"/>
          <a:stretch>
            <a:fillRect/>
          </a:stretch>
        </p:blipFill>
        <p:spPr>
          <a:xfrm>
            <a:off x="109630" y="1650595"/>
            <a:ext cx="6351447" cy="355681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pic>
        <p:nvPicPr>
          <p:cNvPr id="217" name="Google Shape;217;p7" descr="group of students at a table studying in the library"/>
          <p:cNvPicPr preferRelativeResize="0">
            <a:picLocks noGrp="1"/>
          </p:cNvPicPr>
          <p:nvPr>
            <p:ph type="pic" idx="2"/>
          </p:nvPr>
        </p:nvPicPr>
        <p:blipFill rotWithShape="1">
          <a:blip r:embed="rId3">
            <a:alphaModFix/>
          </a:blip>
          <a:srcRect/>
          <a:stretch/>
        </p:blipFill>
        <p:spPr>
          <a:xfrm>
            <a:off x="-30918" y="0"/>
            <a:ext cx="12192001" cy="6858000"/>
          </a:xfrm>
          <a:prstGeom prst="rect">
            <a:avLst/>
          </a:prstGeom>
          <a:noFill/>
          <a:ln>
            <a:noFill/>
          </a:ln>
        </p:spPr>
      </p:pic>
      <p:grpSp>
        <p:nvGrpSpPr>
          <p:cNvPr id="218" name="Google Shape;218;p7"/>
          <p:cNvGrpSpPr/>
          <p:nvPr/>
        </p:nvGrpSpPr>
        <p:grpSpPr>
          <a:xfrm>
            <a:off x="181823" y="0"/>
            <a:ext cx="6146157" cy="6858000"/>
            <a:chOff x="0" y="0"/>
            <a:chExt cx="6957056" cy="6858000"/>
          </a:xfrm>
        </p:grpSpPr>
        <p:sp>
          <p:nvSpPr>
            <p:cNvPr id="219" name="Google Shape;219;p7"/>
            <p:cNvSpPr/>
            <p:nvPr/>
          </p:nvSpPr>
          <p:spPr>
            <a:xfrm>
              <a:off x="1150750" y="0"/>
              <a:ext cx="5491804" cy="6858000"/>
            </a:xfrm>
            <a:prstGeom prst="parallelogram">
              <a:avLst>
                <a:gd name="adj" fmla="val 32713"/>
              </a:avLst>
            </a:prstGeom>
            <a:solidFill>
              <a:schemeClr val="lt1">
                <a:alpha val="4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0" name="Google Shape;220;p7"/>
            <p:cNvSpPr/>
            <p:nvPr/>
          </p:nvSpPr>
          <p:spPr>
            <a:xfrm rot="10800000">
              <a:off x="0" y="482600"/>
              <a:ext cx="6957056" cy="5892799"/>
            </a:xfrm>
            <a:custGeom>
              <a:avLst/>
              <a:gdLst/>
              <a:ahLst/>
              <a:cxnLst/>
              <a:rect l="l" t="t" r="r" b="b"/>
              <a:pathLst>
                <a:path w="6957056" h="5892799" extrusionOk="0">
                  <a:moveTo>
                    <a:pt x="6957056" y="5892799"/>
                  </a:moveTo>
                  <a:lnTo>
                    <a:pt x="0" y="5892799"/>
                  </a:lnTo>
                  <a:lnTo>
                    <a:pt x="1473200" y="0"/>
                  </a:lnTo>
                  <a:lnTo>
                    <a:pt x="6957056" y="0"/>
                  </a:lnTo>
                  <a:close/>
                </a:path>
              </a:pathLst>
            </a:custGeom>
            <a:solidFill>
              <a:schemeClr val="accent2">
                <a:alpha val="6196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1" name="Google Shape;221;p7"/>
            <p:cNvSpPr/>
            <p:nvPr/>
          </p:nvSpPr>
          <p:spPr>
            <a:xfrm rot="10800000">
              <a:off x="0" y="4457696"/>
              <a:ext cx="6267450" cy="883839"/>
            </a:xfrm>
            <a:custGeom>
              <a:avLst/>
              <a:gdLst/>
              <a:ahLst/>
              <a:cxnLst/>
              <a:rect l="l" t="t" r="r" b="b"/>
              <a:pathLst>
                <a:path w="6267450" h="883839" extrusionOk="0">
                  <a:moveTo>
                    <a:pt x="6267450" y="883839"/>
                  </a:moveTo>
                  <a:lnTo>
                    <a:pt x="0" y="883839"/>
                  </a:lnTo>
                  <a:lnTo>
                    <a:pt x="220960" y="0"/>
                  </a:lnTo>
                  <a:lnTo>
                    <a:pt x="6267450" y="0"/>
                  </a:lnTo>
                  <a:close/>
                </a:path>
              </a:pathLst>
            </a:custGeom>
            <a:solidFill>
              <a:schemeClr val="accent1">
                <a:alpha val="800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22" name="Google Shape;222;p7" descr="title"/>
          <p:cNvSpPr txBox="1">
            <a:spLocks noGrp="1"/>
          </p:cNvSpPr>
          <p:nvPr>
            <p:ph type="ctrTitle"/>
          </p:nvPr>
        </p:nvSpPr>
        <p:spPr>
          <a:xfrm>
            <a:off x="-2" y="-616033"/>
            <a:ext cx="6641036" cy="1746504"/>
          </a:xfrm>
          <a:prstGeom prst="rect">
            <a:avLst/>
          </a:prstGeom>
          <a:noFill/>
          <a:ln>
            <a:noFill/>
          </a:ln>
        </p:spPr>
        <p:txBody>
          <a:bodyPr spcFirstLastPara="1" wrap="square" lIns="0" tIns="45700" rIns="0" bIns="45700" anchor="b" anchorCtr="1">
            <a:noAutofit/>
          </a:bodyPr>
          <a:lstStyle/>
          <a:p>
            <a:pPr marL="0" lvl="0" indent="0" algn="l" rtl="0">
              <a:lnSpc>
                <a:spcPct val="90000"/>
              </a:lnSpc>
              <a:spcBef>
                <a:spcPts val="0"/>
              </a:spcBef>
              <a:spcAft>
                <a:spcPts val="0"/>
              </a:spcAft>
              <a:buClr>
                <a:schemeClr val="lt1"/>
              </a:buClr>
              <a:buSzPts val="4400"/>
              <a:buFont typeface="Corbel"/>
              <a:buNone/>
            </a:pPr>
            <a:r>
              <a:rPr lang="en-US" b="1" dirty="0"/>
              <a:t>USER CHARACTERISTICS</a:t>
            </a:r>
            <a:endParaRPr dirty="0"/>
          </a:p>
        </p:txBody>
      </p:sp>
      <p:sp>
        <p:nvSpPr>
          <p:cNvPr id="223" name="Google Shape;223;p7" descr="subtitle"/>
          <p:cNvSpPr txBox="1">
            <a:spLocks noGrp="1"/>
          </p:cNvSpPr>
          <p:nvPr>
            <p:ph type="subTitle" idx="1"/>
          </p:nvPr>
        </p:nvSpPr>
        <p:spPr>
          <a:xfrm>
            <a:off x="567159" y="1435260"/>
            <a:ext cx="4767230" cy="177811"/>
          </a:xfrm>
          <a:prstGeom prst="rect">
            <a:avLst/>
          </a:prstGeom>
          <a:noFill/>
          <a:ln>
            <a:noFill/>
          </a:ln>
        </p:spPr>
        <p:txBody>
          <a:bodyPr spcFirstLastPara="1" wrap="square" lIns="0" tIns="0" rIns="0" bIns="0" anchor="t" anchorCtr="1">
            <a:noAutofit/>
          </a:bodyPr>
          <a:lstStyle/>
          <a:p>
            <a:pPr marL="0" lvl="0" indent="0" algn="just" rtl="0">
              <a:lnSpc>
                <a:spcPct val="171428"/>
              </a:lnSpc>
              <a:spcBef>
                <a:spcPts val="0"/>
              </a:spcBef>
              <a:spcAft>
                <a:spcPts val="0"/>
              </a:spcAft>
              <a:buClr>
                <a:schemeClr val="dk1"/>
              </a:buClr>
              <a:buSzPts val="1100"/>
              <a:buFont typeface="Arial"/>
              <a:buNone/>
            </a:pPr>
            <a:r>
              <a:rPr lang="en-US" sz="1700" dirty="0">
                <a:solidFill>
                  <a:srgbClr val="B55496"/>
                </a:solidFill>
                <a:highlight>
                  <a:srgbClr val="FFFFFF"/>
                </a:highlight>
                <a:latin typeface="Arial"/>
                <a:ea typeface="Arial"/>
                <a:cs typeface="Arial"/>
                <a:sym typeface="Arial"/>
              </a:rPr>
              <a:t>User friendly system:</a:t>
            </a:r>
            <a:endParaRPr sz="1700" dirty="0">
              <a:solidFill>
                <a:srgbClr val="B55496"/>
              </a:solidFill>
              <a:highlight>
                <a:srgbClr val="FFFFFF"/>
              </a:highlight>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US" sz="1700" dirty="0">
                <a:solidFill>
                  <a:schemeClr val="dk1"/>
                </a:solidFill>
                <a:highlight>
                  <a:srgbClr val="FFFFFF"/>
                </a:highlight>
                <a:latin typeface="Arial"/>
                <a:ea typeface="Arial"/>
                <a:cs typeface="Arial"/>
                <a:sym typeface="Arial"/>
              </a:rPr>
              <a:t>The Hospital Appointment systems are simple and easy to use for the Staff. The system provides online and offline storage of data. The system automatically updates and backups data. The system is flexible and can be adapted to the needs of the Hospital/Management.</a:t>
            </a:r>
            <a:endParaRPr sz="1700" dirty="0">
              <a:solidFill>
                <a:schemeClr val="dk1"/>
              </a:solidFill>
              <a:highlight>
                <a:srgbClr val="FFFFFF"/>
              </a:highlight>
              <a:latin typeface="Arial"/>
              <a:ea typeface="Arial"/>
              <a:cs typeface="Arial"/>
              <a:sym typeface="Arial"/>
            </a:endParaRPr>
          </a:p>
          <a:p>
            <a:pPr marL="0" lvl="0" indent="0" algn="just" rtl="0">
              <a:lnSpc>
                <a:spcPct val="171428"/>
              </a:lnSpc>
              <a:spcBef>
                <a:spcPts val="0"/>
              </a:spcBef>
              <a:spcAft>
                <a:spcPts val="0"/>
              </a:spcAft>
              <a:buClr>
                <a:schemeClr val="dk1"/>
              </a:buClr>
              <a:buSzPts val="1100"/>
              <a:buFont typeface="Arial"/>
              <a:buNone/>
            </a:pPr>
            <a:r>
              <a:rPr lang="en-US" sz="1700" dirty="0">
                <a:solidFill>
                  <a:srgbClr val="2C78D2"/>
                </a:solidFill>
                <a:highlight>
                  <a:srgbClr val="FFFFFF"/>
                </a:highlight>
                <a:latin typeface="Arial"/>
                <a:ea typeface="Arial"/>
                <a:cs typeface="Arial"/>
                <a:sym typeface="Arial"/>
              </a:rPr>
              <a:t>Simplification of Staff duties:</a:t>
            </a:r>
            <a:endParaRPr sz="1700" dirty="0">
              <a:solidFill>
                <a:srgbClr val="2C78D2"/>
              </a:solidFill>
              <a:highlight>
                <a:srgbClr val="FFFFFF"/>
              </a:highlight>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US" sz="1700" dirty="0">
                <a:solidFill>
                  <a:schemeClr val="dk1"/>
                </a:solidFill>
                <a:highlight>
                  <a:srgbClr val="FFFFFF"/>
                </a:highlight>
                <a:latin typeface="Arial"/>
                <a:ea typeface="Arial"/>
                <a:cs typeface="Arial"/>
                <a:sym typeface="Arial"/>
              </a:rPr>
              <a:t>The system allows the Staff to maintain a wide Records of Patient and their Medical History and when is the next Appointment is Scheduled. </a:t>
            </a:r>
            <a:endParaRPr sz="1700" dirty="0">
              <a:solidFill>
                <a:schemeClr val="dk1"/>
              </a:solidFill>
              <a:highlight>
                <a:srgbClr val="FFFFFF"/>
              </a:highlight>
              <a:latin typeface="Arial"/>
              <a:ea typeface="Arial"/>
              <a:cs typeface="Arial"/>
              <a:sym typeface="Arial"/>
            </a:endParaRPr>
          </a:p>
          <a:p>
            <a:pPr marL="0" lvl="0" indent="0" algn="l" rtl="0">
              <a:lnSpc>
                <a:spcPct val="100000"/>
              </a:lnSpc>
              <a:spcBef>
                <a:spcPts val="0"/>
              </a:spcBef>
              <a:spcAft>
                <a:spcPts val="0"/>
              </a:spcAft>
              <a:buClr>
                <a:srgbClr val="0070C0"/>
              </a:buClr>
              <a:buSzPts val="20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pic>
        <p:nvPicPr>
          <p:cNvPr id="228" name="Google Shape;228;p8" descr="arial view of boy sitting at his laptop"/>
          <p:cNvPicPr preferRelativeResize="0">
            <a:picLocks noGrp="1"/>
          </p:cNvPicPr>
          <p:nvPr>
            <p:ph type="pic" idx="2"/>
          </p:nvPr>
        </p:nvPicPr>
        <p:blipFill rotWithShape="1">
          <a:blip r:embed="rId3">
            <a:alphaModFix/>
          </a:blip>
          <a:srcRect/>
          <a:stretch/>
        </p:blipFill>
        <p:spPr>
          <a:xfrm>
            <a:off x="6836125" y="0"/>
            <a:ext cx="5355875" cy="6858000"/>
          </a:xfrm>
          <a:prstGeom prst="rect">
            <a:avLst/>
          </a:prstGeom>
          <a:noFill/>
          <a:ln>
            <a:noFill/>
          </a:ln>
        </p:spPr>
      </p:pic>
      <p:grpSp>
        <p:nvGrpSpPr>
          <p:cNvPr id="229" name="Google Shape;229;p8"/>
          <p:cNvGrpSpPr/>
          <p:nvPr/>
        </p:nvGrpSpPr>
        <p:grpSpPr>
          <a:xfrm>
            <a:off x="2075345" y="0"/>
            <a:ext cx="7388298" cy="6858000"/>
            <a:chOff x="1826589" y="0"/>
            <a:chExt cx="7388298" cy="6858000"/>
          </a:xfrm>
        </p:grpSpPr>
        <p:sp>
          <p:nvSpPr>
            <p:cNvPr id="230" name="Google Shape;230;p8"/>
            <p:cNvSpPr/>
            <p:nvPr/>
          </p:nvSpPr>
          <p:spPr>
            <a:xfrm>
              <a:off x="2618099" y="0"/>
              <a:ext cx="6596788" cy="6858000"/>
            </a:xfrm>
            <a:prstGeom prst="parallelogram">
              <a:avLst>
                <a:gd name="adj" fmla="val 25000"/>
              </a:avLst>
            </a:prstGeom>
            <a:solidFill>
              <a:schemeClr val="lt1">
                <a:alpha val="8196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8"/>
            <p:cNvSpPr/>
            <p:nvPr/>
          </p:nvSpPr>
          <p:spPr>
            <a:xfrm>
              <a:off x="2340861" y="0"/>
              <a:ext cx="6596788" cy="6858000"/>
            </a:xfrm>
            <a:prstGeom prst="parallelogram">
              <a:avLst>
                <a:gd name="adj" fmla="val 25000"/>
              </a:avLst>
            </a:prstGeom>
            <a:solidFill>
              <a:schemeClr val="lt1">
                <a:alpha val="60784"/>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2" name="Google Shape;232;p8"/>
            <p:cNvSpPr/>
            <p:nvPr/>
          </p:nvSpPr>
          <p:spPr>
            <a:xfrm>
              <a:off x="1826589" y="0"/>
              <a:ext cx="6596788" cy="6858000"/>
            </a:xfrm>
            <a:prstGeom prst="parallelogram">
              <a:avLst>
                <a:gd name="adj" fmla="val 25000"/>
              </a:avLst>
            </a:prstGeom>
            <a:solidFill>
              <a:schemeClr val="lt1">
                <a:alpha val="83921"/>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33" name="Google Shape;233;p8" descr="Title"/>
          <p:cNvSpPr txBox="1">
            <a:spLocks noGrp="1"/>
          </p:cNvSpPr>
          <p:nvPr>
            <p:ph type="title"/>
          </p:nvPr>
        </p:nvSpPr>
        <p:spPr>
          <a:xfrm>
            <a:off x="218364" y="163900"/>
            <a:ext cx="7617711" cy="6420600"/>
          </a:xfrm>
          <a:prstGeom prst="rect">
            <a:avLst/>
          </a:prstGeom>
          <a:noFill/>
          <a:ln>
            <a:noFill/>
          </a:ln>
        </p:spPr>
        <p:txBody>
          <a:bodyPr spcFirstLastPara="1" wrap="square" lIns="0" tIns="45700" rIns="91425" bIns="45700" anchor="t" anchorCtr="0">
            <a:noAutofit/>
          </a:bodyPr>
          <a:lstStyle/>
          <a:p>
            <a:pPr marL="0" lvl="0" indent="0" algn="just" rtl="0">
              <a:lnSpc>
                <a:spcPct val="171428"/>
              </a:lnSpc>
              <a:spcBef>
                <a:spcPts val="0"/>
              </a:spcBef>
              <a:spcAft>
                <a:spcPts val="0"/>
              </a:spcAft>
              <a:buClr>
                <a:schemeClr val="dk1"/>
              </a:buClr>
              <a:buSzPts val="1100"/>
              <a:buFont typeface="Arial"/>
              <a:buNone/>
            </a:pPr>
            <a:r>
              <a:rPr lang="en-US" sz="1950" dirty="0">
                <a:solidFill>
                  <a:srgbClr val="B55496"/>
                </a:solidFill>
                <a:highlight>
                  <a:srgbClr val="FFFFFF"/>
                </a:highlight>
                <a:latin typeface="Arial"/>
                <a:ea typeface="Arial"/>
                <a:cs typeface="Arial"/>
                <a:sym typeface="Arial"/>
              </a:rPr>
              <a:t>Increased member engagement:</a:t>
            </a:r>
            <a:endParaRPr sz="1950" dirty="0">
              <a:solidFill>
                <a:srgbClr val="B55496"/>
              </a:solidFill>
              <a:highlight>
                <a:srgbClr val="FFFFFF"/>
              </a:highlight>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US" sz="2050" dirty="0">
                <a:highlight>
                  <a:srgbClr val="FFFFFF"/>
                </a:highlight>
                <a:latin typeface="Arial"/>
                <a:ea typeface="Arial"/>
                <a:cs typeface="Arial"/>
                <a:sym typeface="Arial"/>
              </a:rPr>
              <a:t>The  system optimizes resource allocation by considering factors such as provider availability, equipment availability, and room availability. Administrators can generate reports and analyze data related to appointment scheduling trends, provider utilization, and patient satisfaction. Patients can provide feedback and reviews for their appointments, helping improve service quality.</a:t>
            </a:r>
          </a:p>
          <a:p>
            <a:pPr marL="0" lvl="0" indent="0" algn="just" rtl="0">
              <a:lnSpc>
                <a:spcPct val="171428"/>
              </a:lnSpc>
              <a:spcBef>
                <a:spcPts val="0"/>
              </a:spcBef>
              <a:spcAft>
                <a:spcPts val="0"/>
              </a:spcAft>
              <a:buClr>
                <a:schemeClr val="dk1"/>
              </a:buClr>
              <a:buSzPts val="1100"/>
              <a:buFont typeface="Arial"/>
              <a:buNone/>
            </a:pPr>
            <a:r>
              <a:rPr lang="en-US" sz="1950" dirty="0">
                <a:solidFill>
                  <a:srgbClr val="2C78D2"/>
                </a:solidFill>
                <a:highlight>
                  <a:srgbClr val="FFFFFF"/>
                </a:highlight>
                <a:latin typeface="Arial"/>
                <a:ea typeface="Arial"/>
                <a:cs typeface="Arial"/>
                <a:sym typeface="Arial"/>
              </a:rPr>
              <a:t>Efficient data management:</a:t>
            </a:r>
            <a:endParaRPr sz="1950" dirty="0">
              <a:solidFill>
                <a:srgbClr val="2C78D2"/>
              </a:solidFill>
              <a:highlight>
                <a:srgbClr val="FFFFFF"/>
              </a:highlight>
              <a:latin typeface="Arial"/>
              <a:ea typeface="Arial"/>
              <a:cs typeface="Arial"/>
              <a:sym typeface="Arial"/>
            </a:endParaRPr>
          </a:p>
          <a:p>
            <a:pPr marL="0" lvl="0" indent="0" algn="just" rtl="0">
              <a:lnSpc>
                <a:spcPct val="150000"/>
              </a:lnSpc>
              <a:spcBef>
                <a:spcPts val="0"/>
              </a:spcBef>
              <a:spcAft>
                <a:spcPts val="0"/>
              </a:spcAft>
              <a:buClr>
                <a:schemeClr val="dk1"/>
              </a:buClr>
              <a:buSzPts val="1100"/>
              <a:buFont typeface="Arial"/>
              <a:buNone/>
            </a:pPr>
            <a:r>
              <a:rPr lang="en-US" sz="2050" dirty="0">
                <a:highlight>
                  <a:srgbClr val="FFFFFF"/>
                </a:highlight>
                <a:latin typeface="Arial"/>
                <a:ea typeface="Arial"/>
                <a:cs typeface="Arial"/>
                <a:sym typeface="Arial"/>
              </a:rPr>
              <a:t>The Hospital Appointment system software hosted from a Server platform is very efficient. The functions of Managing, Reporting, Cost and Security  of Appointments are managed automatically and saved on the Server for reliable and secure operations.</a:t>
            </a:r>
            <a:endParaRPr sz="2050" dirty="0">
              <a:highlight>
                <a:srgbClr val="FFFFFF"/>
              </a:highlight>
              <a:latin typeface="Arial"/>
              <a:ea typeface="Arial"/>
              <a:cs typeface="Arial"/>
              <a:sym typeface="Arial"/>
            </a:endParaRPr>
          </a:p>
          <a:p>
            <a:pPr marL="0" lvl="0" indent="0" algn="l" rtl="0">
              <a:lnSpc>
                <a:spcPct val="90000"/>
              </a:lnSpc>
              <a:spcBef>
                <a:spcPts val="0"/>
              </a:spcBef>
              <a:spcAft>
                <a:spcPts val="0"/>
              </a:spcAft>
              <a:buClr>
                <a:srgbClr val="0070C0"/>
              </a:buClr>
              <a:buSzPts val="2400"/>
              <a:buFont typeface="Corbel"/>
              <a:buNone/>
            </a:pPr>
            <a:endParaRPr sz="2500" b="1" dirty="0">
              <a:solidFill>
                <a:srgbClr val="0070C0"/>
              </a:solidFill>
            </a:endParaRPr>
          </a:p>
        </p:txBody>
      </p:sp>
      <p:sp>
        <p:nvSpPr>
          <p:cNvPr id="234" name="Google Shape;234;p8"/>
          <p:cNvSpPr/>
          <p:nvPr/>
        </p:nvSpPr>
        <p:spPr>
          <a:xfrm>
            <a:off x="0" y="6355760"/>
            <a:ext cx="12192000" cy="9144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5" name="Google Shape;235;p8"/>
          <p:cNvSpPr/>
          <p:nvPr/>
        </p:nvSpPr>
        <p:spPr>
          <a:xfrm>
            <a:off x="11091210" y="6086479"/>
            <a:ext cx="600974" cy="600974"/>
          </a:xfrm>
          <a:prstGeom prst="ellipse">
            <a:avLst/>
          </a:prstGeom>
          <a:solidFill>
            <a:srgbClr val="8A43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8" descr="Slide number"/>
          <p:cNvSpPr txBox="1"/>
          <p:nvPr/>
        </p:nvSpPr>
        <p:spPr>
          <a:xfrm>
            <a:off x="11091210" y="6189345"/>
            <a:ext cx="600974" cy="395243"/>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7</a:t>
            </a:fld>
            <a:endParaRPr sz="12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9" descr="books on a shelf"/>
          <p:cNvPicPr preferRelativeResize="0">
            <a:picLocks noGrp="1"/>
          </p:cNvPicPr>
          <p:nvPr>
            <p:ph type="pic" idx="2"/>
          </p:nvPr>
        </p:nvPicPr>
        <p:blipFill rotWithShape="1">
          <a:blip r:embed="rId3">
            <a:alphaModFix/>
          </a:blip>
          <a:srcRect/>
          <a:stretch/>
        </p:blipFill>
        <p:spPr>
          <a:xfrm>
            <a:off x="-2" y="0"/>
            <a:ext cx="12192000" cy="6858001"/>
          </a:xfrm>
          <a:prstGeom prst="rect">
            <a:avLst/>
          </a:prstGeom>
          <a:noFill/>
          <a:ln>
            <a:noFill/>
          </a:ln>
        </p:spPr>
      </p:pic>
      <p:grpSp>
        <p:nvGrpSpPr>
          <p:cNvPr id="242" name="Google Shape;242;p9"/>
          <p:cNvGrpSpPr/>
          <p:nvPr/>
        </p:nvGrpSpPr>
        <p:grpSpPr>
          <a:xfrm>
            <a:off x="0" y="0"/>
            <a:ext cx="4750604" cy="6858000"/>
            <a:chOff x="0" y="0"/>
            <a:chExt cx="4750604" cy="6858000"/>
          </a:xfrm>
        </p:grpSpPr>
        <p:sp>
          <p:nvSpPr>
            <p:cNvPr id="243" name="Google Shape;243;p9"/>
            <p:cNvSpPr/>
            <p:nvPr/>
          </p:nvSpPr>
          <p:spPr>
            <a:xfrm>
              <a:off x="0" y="0"/>
              <a:ext cx="4750604" cy="6858000"/>
            </a:xfrm>
            <a:custGeom>
              <a:avLst/>
              <a:gdLst/>
              <a:ahLst/>
              <a:cxnLst/>
              <a:rect l="l" t="t" r="r" b="b"/>
              <a:pathLst>
                <a:path w="4750604" h="6858000" extrusionOk="0">
                  <a:moveTo>
                    <a:pt x="0" y="0"/>
                  </a:moveTo>
                  <a:lnTo>
                    <a:pt x="4750604" y="0"/>
                  </a:lnTo>
                  <a:lnTo>
                    <a:pt x="3101407" y="6858000"/>
                  </a:lnTo>
                  <a:lnTo>
                    <a:pt x="0" y="6858000"/>
                  </a:lnTo>
                  <a:close/>
                </a:path>
              </a:pathLst>
            </a:custGeom>
            <a:solidFill>
              <a:schemeClr val="accent2">
                <a:alpha val="2980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4" name="Google Shape;244;p9"/>
            <p:cNvSpPr/>
            <p:nvPr/>
          </p:nvSpPr>
          <p:spPr>
            <a:xfrm>
              <a:off x="1" y="0"/>
              <a:ext cx="3946799" cy="6858000"/>
            </a:xfrm>
            <a:custGeom>
              <a:avLst/>
              <a:gdLst/>
              <a:ahLst/>
              <a:cxnLst/>
              <a:rect l="l" t="t" r="r" b="b"/>
              <a:pathLst>
                <a:path w="3946799" h="6858000" extrusionOk="0">
                  <a:moveTo>
                    <a:pt x="0" y="0"/>
                  </a:moveTo>
                  <a:lnTo>
                    <a:pt x="3946799" y="0"/>
                  </a:lnTo>
                  <a:lnTo>
                    <a:pt x="2297602" y="6858000"/>
                  </a:lnTo>
                  <a:lnTo>
                    <a:pt x="0" y="6858000"/>
                  </a:lnTo>
                  <a:close/>
                </a:path>
              </a:pathLst>
            </a:custGeom>
            <a:solidFill>
              <a:schemeClr val="accent2">
                <a:alpha val="4196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5" name="Google Shape;245;p9"/>
            <p:cNvSpPr/>
            <p:nvPr/>
          </p:nvSpPr>
          <p:spPr>
            <a:xfrm>
              <a:off x="0" y="0"/>
              <a:ext cx="3723822" cy="6858000"/>
            </a:xfrm>
            <a:custGeom>
              <a:avLst/>
              <a:gdLst/>
              <a:ahLst/>
              <a:cxnLst/>
              <a:rect l="l" t="t" r="r" b="b"/>
              <a:pathLst>
                <a:path w="3723822" h="6858000" extrusionOk="0">
                  <a:moveTo>
                    <a:pt x="0" y="0"/>
                  </a:moveTo>
                  <a:lnTo>
                    <a:pt x="3723822" y="0"/>
                  </a:lnTo>
                  <a:lnTo>
                    <a:pt x="2074625" y="6858000"/>
                  </a:lnTo>
                  <a:lnTo>
                    <a:pt x="0" y="6858000"/>
                  </a:lnTo>
                  <a:close/>
                </a:path>
              </a:pathLst>
            </a:custGeom>
            <a:solidFill>
              <a:schemeClr val="accent2">
                <a:alpha val="97650"/>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6" name="Google Shape;246;p9"/>
            <p:cNvSpPr/>
            <p:nvPr/>
          </p:nvSpPr>
          <p:spPr>
            <a:xfrm>
              <a:off x="0" y="0"/>
              <a:ext cx="3374007" cy="6858000"/>
            </a:xfrm>
            <a:custGeom>
              <a:avLst/>
              <a:gdLst/>
              <a:ahLst/>
              <a:cxnLst/>
              <a:rect l="l" t="t" r="r" b="b"/>
              <a:pathLst>
                <a:path w="3374007" h="6858000" extrusionOk="0">
                  <a:moveTo>
                    <a:pt x="0" y="0"/>
                  </a:moveTo>
                  <a:lnTo>
                    <a:pt x="3374007" y="0"/>
                  </a:lnTo>
                  <a:lnTo>
                    <a:pt x="1659507" y="6858000"/>
                  </a:lnTo>
                  <a:lnTo>
                    <a:pt x="0" y="6858000"/>
                  </a:lnTo>
                  <a:close/>
                </a:path>
              </a:pathLst>
            </a:custGeom>
            <a:solidFill>
              <a:srgbClr val="0D30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47" name="Google Shape;247;p9" descr="title"/>
          <p:cNvSpPr txBox="1">
            <a:spLocks noGrp="1"/>
          </p:cNvSpPr>
          <p:nvPr>
            <p:ph type="title"/>
          </p:nvPr>
        </p:nvSpPr>
        <p:spPr>
          <a:xfrm>
            <a:off x="736979" y="71620"/>
            <a:ext cx="10606421" cy="116350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6000"/>
              <a:buFont typeface="Corbel"/>
              <a:buNone/>
            </a:pPr>
            <a:r>
              <a:rPr lang="en-US" u="sng" dirty="0"/>
              <a:t>TECHNOLOGIES IS TO BE USED </a:t>
            </a:r>
            <a:endParaRPr u="sng" dirty="0"/>
          </a:p>
        </p:txBody>
      </p:sp>
      <p:sp>
        <p:nvSpPr>
          <p:cNvPr id="248" name="Google Shape;248;p9" descr="subtitle"/>
          <p:cNvSpPr txBox="1">
            <a:spLocks noGrp="1"/>
          </p:cNvSpPr>
          <p:nvPr>
            <p:ph type="body" idx="1"/>
          </p:nvPr>
        </p:nvSpPr>
        <p:spPr>
          <a:xfrm>
            <a:off x="1" y="1453488"/>
            <a:ext cx="11191350" cy="5332892"/>
          </a:xfrm>
          <a:prstGeom prst="rect">
            <a:avLst/>
          </a:prstGeom>
          <a:noFill/>
          <a:ln>
            <a:noFill/>
          </a:ln>
        </p:spPr>
        <p:txBody>
          <a:bodyPr spcFirstLastPara="1" wrap="square" lIns="91425" tIns="45700" rIns="91425" bIns="45700" anchor="t" anchorCtr="0">
            <a:noAutofit/>
          </a:bodyPr>
          <a:lstStyle/>
          <a:p>
            <a:pPr>
              <a:lnSpc>
                <a:spcPct val="115000"/>
              </a:lnSpc>
              <a:spcAft>
                <a:spcPts val="1000"/>
              </a:spcAft>
            </a:pP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US" b="1" u="sng"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 import *</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import sqlite3</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import </a:t>
            </a:r>
            <a:r>
              <a:rPr lang="en-US" b="1" u="sng" dirty="0" err="1">
                <a:effectLst/>
                <a:latin typeface="Times New Roman" panose="02020603050405020304" pitchFamily="18" charset="0"/>
                <a:ea typeface="Calibri" panose="020F0502020204030204" pitchFamily="34" charset="0"/>
                <a:cs typeface="Times New Roman" panose="02020603050405020304" pitchFamily="18" charset="0"/>
              </a:rPr>
              <a:t>tkinter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US" b="1" u="sng" dirty="0" err="1">
                <a:effectLst/>
                <a:latin typeface="Times New Roman" panose="02020603050405020304" pitchFamily="18" charset="0"/>
                <a:ea typeface="Calibri" panose="020F0502020204030204" pitchFamily="34" charset="0"/>
                <a:cs typeface="Times New Roman" panose="02020603050405020304" pitchFamily="18" charset="0"/>
              </a:rPr>
              <a:t>tkinter.ttk</a:t>
            </a: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 import Separator</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from </a:t>
            </a:r>
            <a:r>
              <a:rPr lang="en-US" b="1" u="sng" dirty="0" err="1">
                <a:effectLst/>
                <a:latin typeface="Times New Roman" panose="02020603050405020304" pitchFamily="18" charset="0"/>
                <a:ea typeface="Calibri" panose="020F0502020204030204" pitchFamily="34" charset="0"/>
                <a:cs typeface="Times New Roman" panose="02020603050405020304" pitchFamily="18" charset="0"/>
              </a:rPr>
              <a:t>tkinter</a:t>
            </a: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 import </a:t>
            </a:r>
            <a:r>
              <a:rPr lang="en-US" b="1" u="sng" dirty="0" err="1">
                <a:effectLst/>
                <a:latin typeface="Times New Roman" panose="02020603050405020304" pitchFamily="18" charset="0"/>
                <a:ea typeface="Calibri" panose="020F0502020204030204" pitchFamily="34" charset="0"/>
                <a:cs typeface="Times New Roman" panose="02020603050405020304" pitchFamily="18" charset="0"/>
              </a:rPr>
              <a:t>messagebox</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conn = sqlite3.connect('</a:t>
            </a:r>
            <a:r>
              <a:rPr lang="en-US" b="1" u="sng" dirty="0" err="1">
                <a:effectLst/>
                <a:latin typeface="Times New Roman" panose="02020603050405020304" pitchFamily="18" charset="0"/>
                <a:ea typeface="Calibri" panose="020F0502020204030204" pitchFamily="34" charset="0"/>
                <a:cs typeface="Times New Roman" panose="02020603050405020304" pitchFamily="18" charset="0"/>
              </a:rPr>
              <a:t>database.db</a:t>
            </a: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c = </a:t>
            </a:r>
            <a:r>
              <a:rPr lang="en-US" b="1" u="sng" dirty="0" err="1">
                <a:effectLst/>
                <a:latin typeface="Times New Roman" panose="02020603050405020304" pitchFamily="18" charset="0"/>
                <a:ea typeface="Calibri" panose="020F0502020204030204" pitchFamily="34" charset="0"/>
                <a:cs typeface="Times New Roman" panose="02020603050405020304" pitchFamily="18" charset="0"/>
              </a:rPr>
              <a:t>conn.cursor</a:t>
            </a:r>
            <a:r>
              <a:rPr lang="en-US" b="1" u="sng"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b="1" u="sng" dirty="0">
                <a:effectLst/>
                <a:latin typeface="Times New Roman" panose="02020603050405020304" pitchFamily="18" charset="0"/>
                <a:ea typeface="Calibri" panose="020F0502020204030204" pitchFamily="34" charset="0"/>
                <a:cs typeface="Times New Roman" panose="02020603050405020304" pitchFamily="18" charset="0"/>
              </a:rPr>
              <a:t>ids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200" b="1" u="sng" dirty="0">
                <a:effectLst/>
                <a:latin typeface="Times New Roman" panose="02020603050405020304" pitchFamily="18" charset="0"/>
                <a:ea typeface="Calibri" panose="020F0502020204030204" pitchFamily="34" charset="0"/>
                <a:cs typeface="Times New Roman" panose="02020603050405020304" pitchFamily="18" charset="0"/>
              </a:rPr>
              <a:t>number = []</a:t>
            </a:r>
            <a:endParaRPr lang="en-IN" sz="1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200" b="1" u="sng" dirty="0">
                <a:effectLst/>
                <a:latin typeface="Times New Roman" panose="02020603050405020304" pitchFamily="18" charset="0"/>
                <a:ea typeface="Calibri" panose="020F0502020204030204" pitchFamily="34" charset="0"/>
              </a:rPr>
              <a:t>patients = []</a:t>
            </a:r>
            <a:endParaRPr sz="1200" dirty="0"/>
          </a:p>
          <a:p>
            <a:pPr marL="0" lvl="0" indent="0" algn="l" rtl="0">
              <a:lnSpc>
                <a:spcPct val="90000"/>
              </a:lnSpc>
              <a:spcBef>
                <a:spcPts val="1000"/>
              </a:spcBef>
              <a:spcAft>
                <a:spcPts val="0"/>
              </a:spcAft>
              <a:buClr>
                <a:schemeClr val="lt1"/>
              </a:buClr>
              <a:buSzPts val="1600"/>
              <a:buNone/>
            </a:pPr>
            <a:endParaRPr dirty="0"/>
          </a:p>
        </p:txBody>
      </p:sp>
      <p:pic>
        <p:nvPicPr>
          <p:cNvPr id="3" name="Picture 2">
            <a:extLst>
              <a:ext uri="{FF2B5EF4-FFF2-40B4-BE49-F238E27FC236}">
                <a16:creationId xmlns:a16="http://schemas.microsoft.com/office/drawing/2014/main" id="{5697DF22-0E1B-501B-8A66-74C520A6C81D}"/>
              </a:ext>
            </a:extLst>
          </p:cNvPr>
          <p:cNvPicPr>
            <a:picLocks noChangeAspect="1"/>
          </p:cNvPicPr>
          <p:nvPr/>
        </p:nvPicPr>
        <p:blipFill>
          <a:blip r:embed="rId4"/>
          <a:stretch>
            <a:fillRect/>
          </a:stretch>
        </p:blipFill>
        <p:spPr>
          <a:xfrm>
            <a:off x="4034729" y="2577719"/>
            <a:ext cx="7585095" cy="264254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10" descr="boy walking with a bookbag and bike"/>
          <p:cNvPicPr preferRelativeResize="0">
            <a:picLocks noGrp="1"/>
          </p:cNvPicPr>
          <p:nvPr>
            <p:ph type="pic" idx="2"/>
          </p:nvPr>
        </p:nvPicPr>
        <p:blipFill rotWithShape="1">
          <a:blip r:embed="rId3">
            <a:alphaModFix/>
          </a:blip>
          <a:srcRect/>
          <a:stretch/>
        </p:blipFill>
        <p:spPr>
          <a:xfrm>
            <a:off x="6836125" y="0"/>
            <a:ext cx="5355875" cy="6858000"/>
          </a:xfrm>
          <a:prstGeom prst="rect">
            <a:avLst/>
          </a:prstGeom>
          <a:noFill/>
          <a:ln>
            <a:noFill/>
          </a:ln>
        </p:spPr>
      </p:pic>
      <p:sp>
        <p:nvSpPr>
          <p:cNvPr id="254" name="Google Shape;254;p10" descr="Title"/>
          <p:cNvSpPr txBox="1">
            <a:spLocks noGrp="1"/>
          </p:cNvSpPr>
          <p:nvPr>
            <p:ph type="title"/>
          </p:nvPr>
        </p:nvSpPr>
        <p:spPr>
          <a:xfrm>
            <a:off x="633175" y="557455"/>
            <a:ext cx="6891600" cy="1235700"/>
          </a:xfrm>
          <a:prstGeom prst="rect">
            <a:avLst/>
          </a:prstGeom>
          <a:noFill/>
          <a:ln>
            <a:noFill/>
          </a:ln>
        </p:spPr>
        <p:txBody>
          <a:bodyPr spcFirstLastPara="1" wrap="square" lIns="0" tIns="45700" rIns="91425" bIns="45700" anchor="t" anchorCtr="0">
            <a:noAutofit/>
          </a:bodyPr>
          <a:lstStyle/>
          <a:p>
            <a:pPr marL="0" lvl="0" indent="0" algn="l" rtl="0">
              <a:spcBef>
                <a:spcPts val="0"/>
              </a:spcBef>
              <a:spcAft>
                <a:spcPts val="0"/>
              </a:spcAft>
              <a:buClr>
                <a:srgbClr val="672B46"/>
              </a:buClr>
              <a:buSzPts val="4400"/>
              <a:buFont typeface="Arial Black"/>
              <a:buNone/>
            </a:pPr>
            <a:r>
              <a:rPr lang="en-US" sz="4000" dirty="0">
                <a:solidFill>
                  <a:srgbClr val="672B46"/>
                </a:solidFill>
                <a:latin typeface="Arial Black"/>
                <a:ea typeface="Arial Black"/>
                <a:cs typeface="Arial Black"/>
                <a:sym typeface="Arial Black"/>
              </a:rPr>
              <a:t>SOFTWARE AND HARDWARE INTERFACE</a:t>
            </a:r>
            <a:endParaRPr sz="2300" dirty="0"/>
          </a:p>
        </p:txBody>
      </p:sp>
      <p:pic>
        <p:nvPicPr>
          <p:cNvPr id="255" name="Google Shape;255;p10" descr="Open Book"/>
          <p:cNvPicPr preferRelativeResize="0">
            <a:picLocks noGrp="1"/>
          </p:cNvPicPr>
          <p:nvPr>
            <p:ph type="body" idx="4"/>
          </p:nvPr>
        </p:nvPicPr>
        <p:blipFill rotWithShape="1">
          <a:blip r:embed="rId4">
            <a:alphaModFix/>
          </a:blip>
          <a:srcRect/>
          <a:stretch/>
        </p:blipFill>
        <p:spPr>
          <a:xfrm>
            <a:off x="2933701" y="1981150"/>
            <a:ext cx="548700" cy="548700"/>
          </a:xfrm>
          <a:prstGeom prst="rect">
            <a:avLst/>
          </a:prstGeom>
          <a:noFill/>
          <a:ln>
            <a:noFill/>
          </a:ln>
        </p:spPr>
      </p:pic>
      <p:sp>
        <p:nvSpPr>
          <p:cNvPr id="256" name="Google Shape;256;p10" descr="content block 1"/>
          <p:cNvSpPr txBox="1">
            <a:spLocks noGrp="1"/>
          </p:cNvSpPr>
          <p:nvPr>
            <p:ph type="body" idx="3"/>
          </p:nvPr>
        </p:nvSpPr>
        <p:spPr>
          <a:xfrm>
            <a:off x="647700" y="2758450"/>
            <a:ext cx="5279100" cy="3368700"/>
          </a:xfrm>
          <a:prstGeom prst="rect">
            <a:avLst/>
          </a:prstGeom>
          <a:noFill/>
          <a:ln>
            <a:noFill/>
          </a:ln>
        </p:spPr>
        <p:txBody>
          <a:bodyPr spcFirstLastPara="1" wrap="square" lIns="0" tIns="45700" rIns="0" bIns="45700" anchor="t" anchorCtr="0">
            <a:noAutofit/>
          </a:bodyPr>
          <a:lstStyle/>
          <a:p>
            <a:pPr marL="0" lvl="0" indent="0" algn="just" rtl="0">
              <a:lnSpc>
                <a:spcPct val="171428"/>
              </a:lnSpc>
              <a:spcBef>
                <a:spcPts val="0"/>
              </a:spcBef>
              <a:spcAft>
                <a:spcPts val="0"/>
              </a:spcAft>
              <a:buClr>
                <a:schemeClr val="dk1"/>
              </a:buClr>
              <a:buSzPts val="1100"/>
              <a:buNone/>
            </a:pPr>
            <a:r>
              <a:rPr lang="en-US" sz="2550" dirty="0">
                <a:solidFill>
                  <a:srgbClr val="B55496"/>
                </a:solidFill>
                <a:highlight>
                  <a:srgbClr val="FFFFFF"/>
                </a:highlight>
                <a:latin typeface="Arial"/>
                <a:ea typeface="Arial"/>
                <a:cs typeface="Arial"/>
                <a:sym typeface="Arial"/>
              </a:rPr>
              <a:t>SOFTWARE INTERFACE</a:t>
            </a:r>
            <a:endParaRPr sz="2550" dirty="0">
              <a:solidFill>
                <a:srgbClr val="B55496"/>
              </a:solidFill>
              <a:highlight>
                <a:srgbClr val="FFFFFF"/>
              </a:highlight>
              <a:latin typeface="Arial"/>
              <a:ea typeface="Arial"/>
              <a:cs typeface="Arial"/>
              <a:sym typeface="Arial"/>
            </a:endParaRPr>
          </a:p>
          <a:p>
            <a:pPr>
              <a:lnSpc>
                <a:spcPct val="115000"/>
              </a:lnSpc>
              <a:spcAft>
                <a:spcPts val="10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Software Interface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Front End Client: Git, Python 3.11.5, Operating System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(Windows, Linux, etc.)</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Back End: Python</a:t>
            </a:r>
            <a:endParaRPr dirty="0"/>
          </a:p>
          <a:p>
            <a:pPr marL="0" lvl="0" indent="0" algn="just" rtl="0">
              <a:lnSpc>
                <a:spcPct val="150000"/>
              </a:lnSpc>
              <a:spcBef>
                <a:spcPts val="0"/>
              </a:spcBef>
              <a:spcAft>
                <a:spcPts val="0"/>
              </a:spcAft>
              <a:buClr>
                <a:schemeClr val="dk1"/>
              </a:buClr>
              <a:buSzPts val="1100"/>
              <a:buFont typeface="Arial"/>
              <a:buNone/>
            </a:pPr>
            <a:endParaRPr dirty="0"/>
          </a:p>
          <a:p>
            <a:pPr marL="0" lvl="0" indent="0" algn="l" rtl="0">
              <a:lnSpc>
                <a:spcPct val="90000"/>
              </a:lnSpc>
              <a:spcBef>
                <a:spcPts val="1000"/>
              </a:spcBef>
              <a:spcAft>
                <a:spcPts val="0"/>
              </a:spcAft>
              <a:buClr>
                <a:schemeClr val="dk1"/>
              </a:buClr>
              <a:buSzPts val="1100"/>
              <a:buFont typeface="Arial"/>
              <a:buNone/>
            </a:pPr>
            <a:endParaRPr dirty="0"/>
          </a:p>
          <a:p>
            <a:pPr marL="0" lvl="0" indent="0" algn="l" rtl="0">
              <a:lnSpc>
                <a:spcPct val="90000"/>
              </a:lnSpc>
              <a:spcBef>
                <a:spcPts val="1000"/>
              </a:spcBef>
              <a:spcAft>
                <a:spcPts val="0"/>
              </a:spcAft>
              <a:buClr>
                <a:schemeClr val="dk1"/>
              </a:buClr>
              <a:buSzPts val="1400"/>
              <a:buNone/>
            </a:pPr>
            <a:endParaRPr dirty="0"/>
          </a:p>
        </p:txBody>
      </p:sp>
      <p:sp>
        <p:nvSpPr>
          <p:cNvPr id="257" name="Google Shape;257;p10" descr="content block 2"/>
          <p:cNvSpPr txBox="1">
            <a:spLocks noGrp="1"/>
          </p:cNvSpPr>
          <p:nvPr>
            <p:ph type="body" idx="1"/>
          </p:nvPr>
        </p:nvSpPr>
        <p:spPr>
          <a:xfrm>
            <a:off x="4386558" y="2717803"/>
            <a:ext cx="2834640" cy="3368675"/>
          </a:xfrm>
          <a:prstGeom prst="rect">
            <a:avLst/>
          </a:prstGeom>
          <a:noFill/>
          <a:ln>
            <a:noFill/>
          </a:ln>
        </p:spPr>
        <p:txBody>
          <a:bodyPr spcFirstLastPara="1" wrap="square" lIns="0" tIns="45700" rIns="0" bIns="45700" anchor="t" anchorCtr="0">
            <a:noAutofit/>
          </a:bodyPr>
          <a:lstStyle/>
          <a:p>
            <a:pPr marL="0" lvl="0" indent="0" algn="l" rtl="0">
              <a:lnSpc>
                <a:spcPct val="90000"/>
              </a:lnSpc>
              <a:spcBef>
                <a:spcPts val="1000"/>
              </a:spcBef>
              <a:spcAft>
                <a:spcPts val="0"/>
              </a:spcAft>
              <a:buClr>
                <a:schemeClr val="dk1"/>
              </a:buClr>
              <a:buSzPts val="1400"/>
              <a:buNone/>
            </a:pPr>
            <a:endParaRPr/>
          </a:p>
          <a:p>
            <a:pPr marL="0" lvl="0" indent="0" algn="l" rtl="0">
              <a:lnSpc>
                <a:spcPct val="90000"/>
              </a:lnSpc>
              <a:spcBef>
                <a:spcPts val="1000"/>
              </a:spcBef>
              <a:spcAft>
                <a:spcPts val="0"/>
              </a:spcAft>
              <a:buClr>
                <a:schemeClr val="dk1"/>
              </a:buClr>
              <a:buSzPts val="1400"/>
              <a:buNone/>
            </a:pPr>
            <a:endParaRPr/>
          </a:p>
        </p:txBody>
      </p:sp>
      <p:sp>
        <p:nvSpPr>
          <p:cNvPr id="258" name="Google Shape;258;p10"/>
          <p:cNvSpPr/>
          <p:nvPr/>
        </p:nvSpPr>
        <p:spPr>
          <a:xfrm>
            <a:off x="0" y="6355760"/>
            <a:ext cx="12192000" cy="91440"/>
          </a:xfrm>
          <a:prstGeom prst="rect">
            <a:avLst/>
          </a:prstGeom>
          <a:solidFill>
            <a:srgbClr val="F2F2F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9" name="Google Shape;259;p10"/>
          <p:cNvSpPr/>
          <p:nvPr/>
        </p:nvSpPr>
        <p:spPr>
          <a:xfrm>
            <a:off x="11091210" y="6086479"/>
            <a:ext cx="600974" cy="600974"/>
          </a:xfrm>
          <a:prstGeom prst="ellipse">
            <a:avLst/>
          </a:prstGeom>
          <a:solidFill>
            <a:srgbClr val="8A43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0" name="Google Shape;260;p10" descr="Slide number"/>
          <p:cNvSpPr txBox="1"/>
          <p:nvPr/>
        </p:nvSpPr>
        <p:spPr>
          <a:xfrm>
            <a:off x="11091210" y="6189345"/>
            <a:ext cx="600974" cy="395243"/>
          </a:xfrm>
          <a:prstGeom prst="rect">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fld id="{00000000-1234-1234-1234-123412341234}" type="slidenum">
              <a:rPr lang="en-US" sz="1200">
                <a:solidFill>
                  <a:schemeClr val="lt1"/>
                </a:solidFill>
                <a:latin typeface="Calibri"/>
                <a:ea typeface="Calibri"/>
                <a:cs typeface="Calibri"/>
                <a:sym typeface="Calibri"/>
              </a:rPr>
              <a:t>9</a:t>
            </a:fld>
            <a:endParaRPr sz="12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MSFT_04_Education">
      <a:dk1>
        <a:srgbClr val="000000"/>
      </a:dk1>
      <a:lt1>
        <a:srgbClr val="FFFFFF"/>
      </a:lt1>
      <a:dk2>
        <a:srgbClr val="44546A"/>
      </a:dk2>
      <a:lt2>
        <a:srgbClr val="E7E6E6"/>
      </a:lt2>
      <a:accent1>
        <a:srgbClr val="B2606E"/>
      </a:accent1>
      <a:accent2>
        <a:srgbClr val="0F3955"/>
      </a:accent2>
      <a:accent3>
        <a:srgbClr val="FFC000"/>
      </a:accent3>
      <a:accent4>
        <a:srgbClr val="BF678E"/>
      </a:accent4>
      <a:accent5>
        <a:srgbClr val="731F1C"/>
      </a:accent5>
      <a:accent6>
        <a:srgbClr val="7A9E56"/>
      </a:accent6>
      <a:hlink>
        <a:srgbClr val="00B0F0"/>
      </a:hlink>
      <a:folHlink>
        <a:srgbClr val="59595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TotalTime>
  <Words>684</Words>
  <Application>Microsoft Office PowerPoint</Application>
  <PresentationFormat>Widescreen</PresentationFormat>
  <Paragraphs>62</Paragraphs>
  <Slides>11</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Times New Roman</vt:lpstr>
      <vt:lpstr>Corbel</vt:lpstr>
      <vt:lpstr>Bahnschrift Light SemiCondensed</vt:lpstr>
      <vt:lpstr>Arial</vt:lpstr>
      <vt:lpstr>Söhne</vt:lpstr>
      <vt:lpstr>Calibri</vt:lpstr>
      <vt:lpstr>Algerian</vt:lpstr>
      <vt:lpstr>Arial Black</vt:lpstr>
      <vt:lpstr>Office Theme</vt:lpstr>
      <vt:lpstr>PowerPoint Presentation</vt:lpstr>
      <vt:lpstr>HOSPITAL APPOINTMENT SYSTEM</vt:lpstr>
      <vt:lpstr>PURPOSE OF HOSPITAL APPOINTMENT SYSTEM</vt:lpstr>
      <vt:lpstr>SCOPE OF APPOINTMENT SYSTEM:</vt:lpstr>
      <vt:lpstr>WHAT IS HOSPITAL APPOINTMENT SYSTEM ? </vt:lpstr>
      <vt:lpstr>USER CHARACTERISTICS</vt:lpstr>
      <vt:lpstr>Increased member engagement: The  system optimizes resource allocation by considering factors such as provider availability, equipment availability, and room availability. Administrators can generate reports and analyze data related to appointment scheduling trends, provider utilization, and patient satisfaction. Patients can provide feedback and reviews for their appointments, helping improve service quality. Efficient data management: The Hospital Appointment system software hosted from a Server platform is very efficient. The functions of Managing, Reporting, Cost and Security  of Appointments are managed automatically and saved on the Server for reliable and secure operations. </vt:lpstr>
      <vt:lpstr>TECHNOLOGIES IS TO BE USED </vt:lpstr>
      <vt:lpstr>SOFTWARE AND HARDWARE INTERFACE</vt:lpstr>
      <vt:lpstr>HARDWARE INTERFACE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Aditya Srivastava</dc:creator>
  <cp:lastModifiedBy>Arpit Sharma</cp:lastModifiedBy>
  <cp:revision>9</cp:revision>
  <dcterms:created xsi:type="dcterms:W3CDTF">2022-11-13T08:36:59Z</dcterms:created>
  <dcterms:modified xsi:type="dcterms:W3CDTF">2024-04-11T19:21:20Z</dcterms:modified>
</cp:coreProperties>
</file>