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2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704" autoAdjust="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6E99CA-5AF0-4EAE-9333-DC7490179AF9}" type="datetime1">
              <a:rPr lang="es-ES" smtClean="0"/>
              <a:t>07/12/2021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286890-466E-41CD-A28A-B1EBDF22CA3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AE797-68FC-4E0B-8897-E13C56D832BB}" type="datetime1">
              <a:rPr lang="es-ES" smtClean="0"/>
              <a:pPr/>
              <a:t>07/12/2021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7CD11A-EED3-40CE-98A3-28FEE84867B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55864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7013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83729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752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lnSpc>
                <a:spcPts val="5400"/>
              </a:lnSpc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8AFD84-B903-49B0-98A9-81DB60269280}" type="datetime1">
              <a:rPr lang="es-ES" noProof="0" smtClean="0"/>
              <a:t>07/12/2021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7D061F-E234-4DB1-AE07-E49EA5A9EF02}" type="datetime1">
              <a:rPr lang="es-ES" noProof="0" smtClean="0"/>
              <a:t>07/12/2021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 lang="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43B41F-6FA6-44DE-9ABD-F99CB1E521DF}" type="datetime1">
              <a:rPr lang="es-ES" smtClean="0"/>
              <a:t>07/12/2021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E94A91-1BE1-4B56-AD4B-75237DB3756A}" type="datetime1">
              <a:rPr lang="es-ES" noProof="0" smtClean="0"/>
              <a:t>07/12/2021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rtlCol="0" anchor="b"/>
          <a:lstStyle>
            <a:lvl1pPr>
              <a:lnSpc>
                <a:spcPct val="100000"/>
              </a:lnSpc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 rtlCol="0"/>
          <a:lstStyle>
            <a:lvl1pPr marL="0" indent="0" rtl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CB5F96-9BFA-4D5E-855F-AA3C075615D3}" type="datetime1">
              <a:rPr lang="es-ES" noProof="0" smtClean="0"/>
              <a:t>07/12/2021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Marcador de posición de tex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FF5094-F5A5-43F5-B14D-98F60E772B8D}" type="datetime1">
              <a:rPr lang="es-ES" smtClean="0"/>
              <a:t>07/12/2021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rtlCol="0" anchor="b"/>
          <a:lstStyle>
            <a:lvl1pPr marL="0" indent="0" rtl="0">
              <a:lnSpc>
                <a:spcPct val="8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rtlCol="0" anchor="b"/>
          <a:lstStyle>
            <a:lvl1pPr marL="0" indent="0" rtl="0">
              <a:lnSpc>
                <a:spcPct val="8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5336F1-A7C2-4B92-BD06-E257E1387AC4}" type="datetime1">
              <a:rPr lang="es-ES" smtClean="0"/>
              <a:t>07/12/2021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9F92CE-00EC-4C26-A28A-966E7A4C8549}" type="datetime1">
              <a:rPr lang="es-ES" noProof="0" smtClean="0"/>
              <a:t>07/12/2021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055980-F522-4CB9-93D5-C51E09FF923C}" type="datetime1">
              <a:rPr lang="es-ES" noProof="0" smtClean="0"/>
              <a:t>07/12/2021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671012-1391-4AE2-B848-A32751A41BAD}" type="datetime1">
              <a:rPr lang="es-ES" smtClean="0"/>
              <a:t>07/12/2021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137D0-A4CB-43EB-A6DC-2D74F2820FCE}" type="datetime1">
              <a:rPr lang="es-ES" noProof="0" smtClean="0"/>
              <a:t>07/12/2021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2E35DC43-C061-4ACF-BBED-009E157628ED}" type="datetime1">
              <a:rPr lang="es-ES" noProof="0" smtClean="0"/>
              <a:t>07/12/2021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E5B29C50-D6F1-4DB6-9B68-F4CD3996E9C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rmfyc.es/gracias-enhorabuena/gracias-3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1656" y="1041400"/>
            <a:ext cx="9144000" cy="2387600"/>
          </a:xfrm>
        </p:spPr>
        <p:txBody>
          <a:bodyPr rtlCol="0"/>
          <a:lstStyle/>
          <a:p>
            <a:pPr rtl="0"/>
            <a:r>
              <a:rPr lang="es-ES" dirty="0"/>
              <a:t>Sistema de compras en línea Chivo Market.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87917" y="4271197"/>
            <a:ext cx="7462345" cy="2003479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Integrantes:</a:t>
            </a:r>
          </a:p>
          <a:p>
            <a:pPr rtl="0"/>
            <a:r>
              <a:rPr lang="es-ES" dirty="0"/>
              <a:t>Blanco Guzmán Cesar Gabriel 	17-0922-2019</a:t>
            </a:r>
          </a:p>
          <a:p>
            <a:pPr rtl="0"/>
            <a:r>
              <a:rPr lang="es-ES" dirty="0"/>
              <a:t>Campos Gil José Ricardo 		25-4768-2018</a:t>
            </a:r>
          </a:p>
          <a:p>
            <a:pPr rtl="0"/>
            <a:r>
              <a:rPr lang="es-ES" dirty="0"/>
              <a:t>Sánchez Castillo Carlos Alberto  	17-0656-2019</a:t>
            </a:r>
          </a:p>
          <a:p>
            <a:pPr rtl="0"/>
            <a:r>
              <a:rPr lang="es-ES" dirty="0"/>
              <a:t>Zelaya Lopez Stefanie Melany    	17-1406-2014</a:t>
            </a:r>
          </a:p>
        </p:txBody>
      </p:sp>
      <p:pic>
        <p:nvPicPr>
          <p:cNvPr id="4" name="Imagen 3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313CDA9B-8E0B-4259-90A4-90E7A3398D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" y="666289"/>
            <a:ext cx="2085659" cy="212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13"/>
          <p:cNvSpPr>
            <a:spLocks noGrp="1"/>
          </p:cNvSpPr>
          <p:nvPr>
            <p:ph idx="1"/>
          </p:nvPr>
        </p:nvSpPr>
        <p:spPr>
          <a:xfrm>
            <a:off x="5462751" y="1822997"/>
            <a:ext cx="5753100" cy="46132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Introducción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Breve Descripción de la funcionalidad de Chivo Market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Capturas de pantalla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Conclusión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/>
          </a:p>
        </p:txBody>
      </p:sp>
      <p:sp>
        <p:nvSpPr>
          <p:cNvPr id="5" name="Bocadillo: rectángulo con esquinas redondeadas 4">
            <a:extLst>
              <a:ext uri="{FF2B5EF4-FFF2-40B4-BE49-F238E27FC236}">
                <a16:creationId xmlns:a16="http://schemas.microsoft.com/office/drawing/2014/main" id="{FE7B0E9D-7EFF-4747-BDEA-88A0BD09D427}"/>
              </a:ext>
            </a:extLst>
          </p:cNvPr>
          <p:cNvSpPr/>
          <p:nvPr/>
        </p:nvSpPr>
        <p:spPr>
          <a:xfrm>
            <a:off x="488730" y="953814"/>
            <a:ext cx="3752193" cy="2475186"/>
          </a:xfrm>
          <a:prstGeom prst="wedgeRoundRectCallout">
            <a:avLst>
              <a:gd name="adj1" fmla="val -39741"/>
              <a:gd name="adj2" fmla="val 85430"/>
              <a:gd name="adj3" fmla="val 16667"/>
            </a:avLst>
          </a:prstGeom>
          <a:solidFill>
            <a:srgbClr val="FFC000"/>
          </a:solidFill>
          <a:ln/>
          <a:effectLst>
            <a:glow rad="139700">
              <a:schemeClr val="bg1">
                <a:lumMod val="9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Agenda:</a:t>
            </a:r>
            <a:endParaRPr lang="es-SV" sz="4400" b="1" dirty="0"/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88CCAC-E419-42AE-B79D-E9ECB96D2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629" y="1479805"/>
            <a:ext cx="10096500" cy="4170045"/>
          </a:xfrm>
        </p:spPr>
        <p:txBody>
          <a:bodyPr>
            <a:normAutofit fontScale="55000" lnSpcReduction="20000"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endParaRPr lang="es-SV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s-SV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tienda virtual consiste en una interfaz web dinámica y dirigida especialmente para los clientes de Chivo </a:t>
            </a:r>
            <a:r>
              <a:rPr lang="es-SV" sz="3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</a:t>
            </a:r>
            <a:r>
              <a:rPr lang="es-SV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siendo una empresa distribuidora de distinto artilugios como electrónicos, ropa, vanidades, entre muchos otros.</a:t>
            </a:r>
            <a:endParaRPr lang="es-SV" sz="3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s-SV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 otra parte, el personal de la tienda, nuestro grupo de desarrolladores podrán gestionar, modificar y añadir distintos artículos .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s-SV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 lo cual, nuestros clientes tendrán la oportunidad de adquirir una cuenta gratuita a partir de su correo y/o número celular si en dado caso no poseen un correo electrónico, ofreciendo una comodidad y las constantes actualizaciones de la empresa que serán notificadas por clientes interesados a distintos catálogos existentes.</a:t>
            </a:r>
            <a:endParaRPr lang="es-SV" sz="3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SV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3FE0D65-D680-497D-B353-A8952E64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3" y="904352"/>
            <a:ext cx="10096500" cy="11509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Introducción</a:t>
            </a:r>
            <a:endParaRPr lang="es-SV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7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B5ECA1-D430-4E3A-B4C6-0B2C4D75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86" y="1213945"/>
            <a:ext cx="10096500" cy="4303986"/>
          </a:xfrm>
          <a:ln>
            <a:solidFill>
              <a:schemeClr val="bg1">
                <a:lumMod val="9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 Descripción de la funcionalidad de Chivo Market</a:t>
            </a:r>
            <a:br>
              <a:rPr lang="es-ES" sz="3600" dirty="0"/>
            </a:br>
            <a:r>
              <a:rPr lang="en-US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BB1B431-85C1-4447-B767-CB914EF4AA52}"/>
              </a:ext>
            </a:extLst>
          </p:cNvPr>
          <p:cNvSpPr/>
          <p:nvPr/>
        </p:nvSpPr>
        <p:spPr>
          <a:xfrm>
            <a:off x="851339" y="1387366"/>
            <a:ext cx="9648496" cy="37994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29006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4EEDE7B9-E3B4-4750-9126-AE16D7C22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793" y="68263"/>
            <a:ext cx="5528413" cy="6721475"/>
          </a:xfrm>
          <a:noFill/>
        </p:spPr>
      </p:pic>
    </p:spTree>
    <p:extLst>
      <p:ext uri="{BB962C8B-B14F-4D97-AF65-F5344CB8AC3E}">
        <p14:creationId xmlns:p14="http://schemas.microsoft.com/office/powerpoint/2010/main" val="263806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F4A55-8CD1-49CB-8C0A-3726DA88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2065284"/>
            <a:ext cx="10096500" cy="2033750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 Funcionamiento del prototipo Chivo Market</a:t>
            </a:r>
            <a:endParaRPr lang="es-SV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22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DB5B9-B158-4CDD-80BD-DD604463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Conclusiones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7D39BE7-020A-436F-9979-F91C08C68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tienda Online Chivo Market es un proyecto complejo. ya que nos ha permitido realizar un proceso en el cual se ejecutó, recolecto, analizo, y organizo información con el fin de incorporar formularios, generar consultas e informes basados en la tienda. 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Realizando procedimientos de sistematización de información de la tienda  Online Chivo Market logrando tener una organización en los datos que  proporcionan a sus usuarios, proveedores, etc.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 vez construyendo las bases de datos donde se realizan las estructuras (tablas) con las cuales se realizan relaciones, para que se puedan hacer consultas con determinados datos y generar informes sobre la tienda Online Chivo Market.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27745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EE5E6-C9A3-4ED7-BA48-C982A9D8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573" y="4382788"/>
            <a:ext cx="6316388" cy="11509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Por su atención Prestada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4" name="Imagen 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77C5DD8A-DFE8-4930-A831-9473C2FFD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205" y="1213946"/>
            <a:ext cx="69151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23348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de diseño de lexicón vertica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247159_TF03460611.potx" id="{838D6409-B5BA-40D4-8E3B-52F822F4023F}" vid="{C0ACC690-7D25-4299-BB73-68C1D574114E}"/>
    </a:ext>
  </a:extLst>
</a:theme>
</file>

<file path=ppt/theme/theme2.xml><?xml version="1.0" encoding="utf-8"?>
<a:theme xmlns:a="http://schemas.openxmlformats.org/drawingml/2006/main" name="Tema de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Diapositivas con diseño de léxico vertical</Template>
  <TotalTime>783</TotalTime>
  <Words>310</Words>
  <Application>Microsoft Office PowerPoint</Application>
  <PresentationFormat>Panorámica</PresentationFormat>
  <Paragraphs>28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Plantilla de diseño de lexicón vertical</vt:lpstr>
      <vt:lpstr>Sistema de compras en línea Chivo Market.</vt:lpstr>
      <vt:lpstr>Presentación de PowerPoint</vt:lpstr>
      <vt:lpstr>Introducción</vt:lpstr>
      <vt:lpstr> Descripción de la funcionalidad de Chivo Market  </vt:lpstr>
      <vt:lpstr>Presentación de PowerPoint</vt:lpstr>
      <vt:lpstr> Funcionamiento del prototipo Chivo Market</vt:lpstr>
      <vt:lpstr>Conclusiones</vt:lpstr>
      <vt:lpstr>Por su atención Prestada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compras en línea Chivo Market.</dc:title>
  <dc:creator>Mel Lopez</dc:creator>
  <cp:lastModifiedBy>Mel Lopez</cp:lastModifiedBy>
  <cp:revision>14</cp:revision>
  <dcterms:created xsi:type="dcterms:W3CDTF">2021-11-17T04:44:12Z</dcterms:created>
  <dcterms:modified xsi:type="dcterms:W3CDTF">2021-12-08T01:57:22Z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