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Century Gothic"/>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224">
          <p15:clr>
            <a:srgbClr val="747775"/>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224"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CenturyGothic-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CenturyGothic-italic.fntdata"/><Relationship Id="rId30" Type="http://schemas.openxmlformats.org/officeDocument/2006/relationships/font" Target="fonts/CenturyGothic-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CenturyGothic-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4" name="Google Shape;244;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 name="Google Shape;250;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 name="Google Shape;256;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 name="Google Shape;268;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4" name="Google Shape;274;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0" name="Google Shape;280;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6" name="Google Shape;286;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2" name="Google Shape;292;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8" name="Google Shape;298;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8" name="Shape 38"/>
        <p:cNvGrpSpPr/>
        <p:nvPr/>
      </p:nvGrpSpPr>
      <p:grpSpPr>
        <a:xfrm>
          <a:off x="0" y="0"/>
          <a:ext cx="0" cy="0"/>
          <a:chOff x="0" y="0"/>
          <a:chExt cx="0" cy="0"/>
        </a:xfrm>
      </p:grpSpPr>
      <p:sp>
        <p:nvSpPr>
          <p:cNvPr id="39" name="Google Shape;39;p2"/>
          <p:cNvSpPr txBox="1"/>
          <p:nvPr>
            <p:ph type="ctrTitle"/>
          </p:nvPr>
        </p:nvSpPr>
        <p:spPr>
          <a:xfrm>
            <a:off x="1941910" y="1885950"/>
            <a:ext cx="6686549" cy="169708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168DBA"/>
              </a:buClr>
              <a:buSzPts val="4050"/>
              <a:buFont typeface="Century Gothic"/>
              <a:buNone/>
              <a:defRPr sz="405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
          <p:cNvSpPr txBox="1"/>
          <p:nvPr>
            <p:ph idx="1" type="subTitle"/>
          </p:nvPr>
        </p:nvSpPr>
        <p:spPr>
          <a:xfrm>
            <a:off x="1941910" y="3583035"/>
            <a:ext cx="6686549" cy="844712"/>
          </a:xfrm>
          <a:prstGeom prst="rect">
            <a:avLst/>
          </a:prstGeom>
          <a:noFill/>
          <a:ln>
            <a:noFill/>
          </a:ln>
        </p:spPr>
        <p:txBody>
          <a:bodyPr anchorCtr="0" anchor="t" bIns="45700" lIns="91425" spcFirstLastPara="1" rIns="91425" wrap="square" tIns="45700">
            <a:normAutofit/>
          </a:bodyPr>
          <a:lstStyle>
            <a:lvl1pPr lvl="0" algn="l">
              <a:spcBef>
                <a:spcPts val="750"/>
              </a:spcBef>
              <a:spcAft>
                <a:spcPts val="0"/>
              </a:spcAft>
              <a:buSzPts val="1350"/>
              <a:buNone/>
              <a:defRPr>
                <a:solidFill>
                  <a:srgbClr val="595959"/>
                </a:solidFill>
              </a:defRPr>
            </a:lvl1pPr>
            <a:lvl2pPr lvl="1" algn="ctr">
              <a:spcBef>
                <a:spcPts val="750"/>
              </a:spcBef>
              <a:spcAft>
                <a:spcPts val="0"/>
              </a:spcAft>
              <a:buSzPts val="1200"/>
              <a:buNone/>
              <a:defRPr>
                <a:solidFill>
                  <a:srgbClr val="888888"/>
                </a:solidFill>
              </a:defRPr>
            </a:lvl2pPr>
            <a:lvl3pPr lvl="2" algn="ctr">
              <a:spcBef>
                <a:spcPts val="750"/>
              </a:spcBef>
              <a:spcAft>
                <a:spcPts val="0"/>
              </a:spcAft>
              <a:buSzPts val="1050"/>
              <a:buNone/>
              <a:defRPr>
                <a:solidFill>
                  <a:srgbClr val="888888"/>
                </a:solidFill>
              </a:defRPr>
            </a:lvl3pPr>
            <a:lvl4pPr lvl="3" algn="ctr">
              <a:spcBef>
                <a:spcPts val="750"/>
              </a:spcBef>
              <a:spcAft>
                <a:spcPts val="0"/>
              </a:spcAft>
              <a:buSzPts val="900"/>
              <a:buNone/>
              <a:defRPr>
                <a:solidFill>
                  <a:srgbClr val="888888"/>
                </a:solidFill>
              </a:defRPr>
            </a:lvl4pPr>
            <a:lvl5pPr lvl="4" algn="ctr">
              <a:spcBef>
                <a:spcPts val="750"/>
              </a:spcBef>
              <a:spcAft>
                <a:spcPts val="0"/>
              </a:spcAft>
              <a:buSzPts val="900"/>
              <a:buNone/>
              <a:defRPr>
                <a:solidFill>
                  <a:srgbClr val="888888"/>
                </a:solidFill>
              </a:defRPr>
            </a:lvl5pPr>
            <a:lvl6pPr lvl="5" algn="ctr">
              <a:spcBef>
                <a:spcPts val="750"/>
              </a:spcBef>
              <a:spcAft>
                <a:spcPts val="0"/>
              </a:spcAft>
              <a:buSzPts val="900"/>
              <a:buNone/>
              <a:defRPr>
                <a:solidFill>
                  <a:srgbClr val="888888"/>
                </a:solidFill>
              </a:defRPr>
            </a:lvl6pPr>
            <a:lvl7pPr lvl="6" algn="ctr">
              <a:spcBef>
                <a:spcPts val="750"/>
              </a:spcBef>
              <a:spcAft>
                <a:spcPts val="0"/>
              </a:spcAft>
              <a:buSzPts val="900"/>
              <a:buNone/>
              <a:defRPr>
                <a:solidFill>
                  <a:srgbClr val="888888"/>
                </a:solidFill>
              </a:defRPr>
            </a:lvl7pPr>
            <a:lvl8pPr lvl="7" algn="ctr">
              <a:spcBef>
                <a:spcPts val="750"/>
              </a:spcBef>
              <a:spcAft>
                <a:spcPts val="0"/>
              </a:spcAft>
              <a:buSzPts val="900"/>
              <a:buNone/>
              <a:defRPr>
                <a:solidFill>
                  <a:srgbClr val="888888"/>
                </a:solidFill>
              </a:defRPr>
            </a:lvl8pPr>
            <a:lvl9pPr lvl="8" algn="ctr">
              <a:spcBef>
                <a:spcPts val="750"/>
              </a:spcBef>
              <a:spcAft>
                <a:spcPts val="0"/>
              </a:spcAft>
              <a:buSzPts val="900"/>
              <a:buNone/>
              <a:defRPr>
                <a:solidFill>
                  <a:srgbClr val="888888"/>
                </a:solidFill>
              </a:defRPr>
            </a:lvl9pPr>
          </a:lstStyle>
          <a:p/>
        </p:txBody>
      </p:sp>
      <p:sp>
        <p:nvSpPr>
          <p:cNvPr id="41" name="Google Shape;41;p2"/>
          <p:cNvSpPr txBox="1"/>
          <p:nvPr>
            <p:ph idx="10" type="dt"/>
          </p:nvPr>
        </p:nvSpPr>
        <p:spPr>
          <a:xfrm>
            <a:off x="7771210" y="4597828"/>
            <a:ext cx="859712" cy="277797"/>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
          <p:cNvSpPr txBox="1"/>
          <p:nvPr>
            <p:ph idx="11" type="ftr"/>
          </p:nvPr>
        </p:nvSpPr>
        <p:spPr>
          <a:xfrm>
            <a:off x="1941910" y="4601856"/>
            <a:ext cx="5714999"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
          <p:cNvSpPr/>
          <p:nvPr/>
        </p:nvSpPr>
        <p:spPr>
          <a:xfrm>
            <a:off x="0" y="3242858"/>
            <a:ext cx="1308489" cy="583942"/>
          </a:xfrm>
          <a:custGeom>
            <a:rect b="b" l="l" r="r" t="t"/>
            <a:pathLst>
              <a:path extrusionOk="0" h="166" w="372">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txBox="1"/>
          <p:nvPr>
            <p:ph idx="12" type="sldNum"/>
          </p:nvPr>
        </p:nvSpPr>
        <p:spPr>
          <a:xfrm>
            <a:off x="398860" y="3397155"/>
            <a:ext cx="584825"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500"/>
              <a:buNone/>
              <a:defRPr/>
            </a:lvl1pPr>
            <a:lvl2pPr indent="0" lvl="1" marL="0" algn="r">
              <a:lnSpc>
                <a:spcPct val="100000"/>
              </a:lnSpc>
              <a:spcBef>
                <a:spcPts val="0"/>
              </a:spcBef>
              <a:spcAft>
                <a:spcPts val="0"/>
              </a:spcAft>
              <a:buSzPts val="1500"/>
              <a:buNone/>
              <a:defRPr/>
            </a:lvl2pPr>
            <a:lvl3pPr indent="0" lvl="2" marL="0" algn="r">
              <a:lnSpc>
                <a:spcPct val="100000"/>
              </a:lnSpc>
              <a:spcBef>
                <a:spcPts val="0"/>
              </a:spcBef>
              <a:spcAft>
                <a:spcPts val="0"/>
              </a:spcAft>
              <a:buSzPts val="1500"/>
              <a:buNone/>
              <a:defRPr/>
            </a:lvl3pPr>
            <a:lvl4pPr indent="0" lvl="3" marL="0" algn="r">
              <a:lnSpc>
                <a:spcPct val="100000"/>
              </a:lnSpc>
              <a:spcBef>
                <a:spcPts val="0"/>
              </a:spcBef>
              <a:spcAft>
                <a:spcPts val="0"/>
              </a:spcAft>
              <a:buSzPts val="1500"/>
              <a:buNone/>
              <a:defRPr/>
            </a:lvl4pPr>
            <a:lvl5pPr indent="0" lvl="4" marL="0" algn="r">
              <a:lnSpc>
                <a:spcPct val="100000"/>
              </a:lnSpc>
              <a:spcBef>
                <a:spcPts val="0"/>
              </a:spcBef>
              <a:spcAft>
                <a:spcPts val="0"/>
              </a:spcAft>
              <a:buSzPts val="1500"/>
              <a:buNone/>
              <a:defRPr/>
            </a:lvl5pPr>
            <a:lvl6pPr indent="0" lvl="5" marL="0" algn="r">
              <a:lnSpc>
                <a:spcPct val="100000"/>
              </a:lnSpc>
              <a:spcBef>
                <a:spcPts val="0"/>
              </a:spcBef>
              <a:spcAft>
                <a:spcPts val="0"/>
              </a:spcAft>
              <a:buSzPts val="1500"/>
              <a:buNone/>
              <a:defRPr/>
            </a:lvl6pPr>
            <a:lvl7pPr indent="0" lvl="6" marL="0" algn="r">
              <a:lnSpc>
                <a:spcPct val="100000"/>
              </a:lnSpc>
              <a:spcBef>
                <a:spcPts val="0"/>
              </a:spcBef>
              <a:spcAft>
                <a:spcPts val="0"/>
              </a:spcAft>
              <a:buSzPts val="1500"/>
              <a:buNone/>
              <a:defRPr/>
            </a:lvl7pPr>
            <a:lvl8pPr indent="0" lvl="7" marL="0" algn="r">
              <a:lnSpc>
                <a:spcPct val="100000"/>
              </a:lnSpc>
              <a:spcBef>
                <a:spcPts val="0"/>
              </a:spcBef>
              <a:spcAft>
                <a:spcPts val="0"/>
              </a:spcAft>
              <a:buSzPts val="1500"/>
              <a:buNone/>
              <a:defRPr/>
            </a:lvl8pPr>
            <a:lvl9pPr indent="0" lvl="8" marL="0" algn="r">
              <a:lnSpc>
                <a:spcPct val="100000"/>
              </a:lnSpc>
              <a:spcBef>
                <a:spcPts val="0"/>
              </a:spcBef>
              <a:spcAft>
                <a:spcPts val="0"/>
              </a:spcAft>
              <a:buSzPts val="150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0" name="Shape 100"/>
        <p:cNvGrpSpPr/>
        <p:nvPr/>
      </p:nvGrpSpPr>
      <p:grpSpPr>
        <a:xfrm>
          <a:off x="0" y="0"/>
          <a:ext cx="0" cy="0"/>
          <a:chOff x="0" y="0"/>
          <a:chExt cx="0" cy="0"/>
        </a:xfrm>
      </p:grpSpPr>
      <p:sp>
        <p:nvSpPr>
          <p:cNvPr id="101" name="Google Shape;101;p11"/>
          <p:cNvSpPr txBox="1"/>
          <p:nvPr>
            <p:ph type="title"/>
          </p:nvPr>
        </p:nvSpPr>
        <p:spPr>
          <a:xfrm>
            <a:off x="1941910" y="3600450"/>
            <a:ext cx="6686550" cy="42505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168DBA"/>
              </a:buClr>
              <a:buSzPts val="1800"/>
              <a:buFont typeface="Century Gothic"/>
              <a:buNone/>
              <a:defRPr b="0" sz="1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1"/>
          <p:cNvSpPr/>
          <p:nvPr>
            <p:ph idx="2" type="pic"/>
          </p:nvPr>
        </p:nvSpPr>
        <p:spPr>
          <a:xfrm>
            <a:off x="1941909" y="476224"/>
            <a:ext cx="6686550" cy="2891228"/>
          </a:xfrm>
          <a:prstGeom prst="rect">
            <a:avLst/>
          </a:prstGeom>
          <a:noFill/>
          <a:ln>
            <a:noFill/>
          </a:ln>
        </p:spPr>
      </p:sp>
      <p:sp>
        <p:nvSpPr>
          <p:cNvPr id="103" name="Google Shape;103;p11"/>
          <p:cNvSpPr txBox="1"/>
          <p:nvPr>
            <p:ph idx="1" type="body"/>
          </p:nvPr>
        </p:nvSpPr>
        <p:spPr>
          <a:xfrm>
            <a:off x="1941910" y="4025504"/>
            <a:ext cx="6686550" cy="370284"/>
          </a:xfrm>
          <a:prstGeom prst="rect">
            <a:avLst/>
          </a:prstGeom>
          <a:noFill/>
          <a:ln>
            <a:noFill/>
          </a:ln>
        </p:spPr>
        <p:txBody>
          <a:bodyPr anchorCtr="0" anchor="t" bIns="45700" lIns="91425" spcFirstLastPara="1" rIns="91425" wrap="square" tIns="45700">
            <a:normAutofit/>
          </a:bodyPr>
          <a:lstStyle>
            <a:lvl1pPr indent="-228600" lvl="0" marL="457200" algn="l">
              <a:spcBef>
                <a:spcPts val="750"/>
              </a:spcBef>
              <a:spcAft>
                <a:spcPts val="0"/>
              </a:spcAft>
              <a:buSzPts val="900"/>
              <a:buNone/>
              <a:defRPr sz="900"/>
            </a:lvl1pPr>
            <a:lvl2pPr indent="-228600" lvl="1" marL="914400" algn="l">
              <a:spcBef>
                <a:spcPts val="750"/>
              </a:spcBef>
              <a:spcAft>
                <a:spcPts val="0"/>
              </a:spcAft>
              <a:buSzPts val="900"/>
              <a:buNone/>
              <a:defRPr sz="900"/>
            </a:lvl2pPr>
            <a:lvl3pPr indent="-228600" lvl="2" marL="1371600" algn="l">
              <a:spcBef>
                <a:spcPts val="750"/>
              </a:spcBef>
              <a:spcAft>
                <a:spcPts val="0"/>
              </a:spcAft>
              <a:buSzPts val="750"/>
              <a:buNone/>
              <a:defRPr sz="750"/>
            </a:lvl3pPr>
            <a:lvl4pPr indent="-228600" lvl="3" marL="1828800" algn="l">
              <a:spcBef>
                <a:spcPts val="750"/>
              </a:spcBef>
              <a:spcAft>
                <a:spcPts val="0"/>
              </a:spcAft>
              <a:buSzPts val="675"/>
              <a:buNone/>
              <a:defRPr sz="675"/>
            </a:lvl4pPr>
            <a:lvl5pPr indent="-228600" lvl="4" marL="2286000" algn="l">
              <a:spcBef>
                <a:spcPts val="750"/>
              </a:spcBef>
              <a:spcAft>
                <a:spcPts val="0"/>
              </a:spcAft>
              <a:buSzPts val="675"/>
              <a:buNone/>
              <a:defRPr sz="675"/>
            </a:lvl5pPr>
            <a:lvl6pPr indent="-228600" lvl="5" marL="2743200" algn="l">
              <a:spcBef>
                <a:spcPts val="750"/>
              </a:spcBef>
              <a:spcAft>
                <a:spcPts val="0"/>
              </a:spcAft>
              <a:buSzPts val="675"/>
              <a:buNone/>
              <a:defRPr sz="675"/>
            </a:lvl6pPr>
            <a:lvl7pPr indent="-228600" lvl="6" marL="3200400" algn="l">
              <a:spcBef>
                <a:spcPts val="750"/>
              </a:spcBef>
              <a:spcAft>
                <a:spcPts val="0"/>
              </a:spcAft>
              <a:buSzPts val="675"/>
              <a:buNone/>
              <a:defRPr sz="675"/>
            </a:lvl7pPr>
            <a:lvl8pPr indent="-228600" lvl="7" marL="3657600" algn="l">
              <a:spcBef>
                <a:spcPts val="750"/>
              </a:spcBef>
              <a:spcAft>
                <a:spcPts val="0"/>
              </a:spcAft>
              <a:buSzPts val="675"/>
              <a:buNone/>
              <a:defRPr sz="675"/>
            </a:lvl8pPr>
            <a:lvl9pPr indent="-228600" lvl="8" marL="4114800" algn="l">
              <a:spcBef>
                <a:spcPts val="750"/>
              </a:spcBef>
              <a:spcAft>
                <a:spcPts val="0"/>
              </a:spcAft>
              <a:buSzPts val="675"/>
              <a:buNone/>
              <a:defRPr sz="675"/>
            </a:lvl9pPr>
          </a:lstStyle>
          <a:p/>
        </p:txBody>
      </p:sp>
      <p:sp>
        <p:nvSpPr>
          <p:cNvPr id="104" name="Google Shape;104;p11"/>
          <p:cNvSpPr txBox="1"/>
          <p:nvPr>
            <p:ph idx="10" type="dt"/>
          </p:nvPr>
        </p:nvSpPr>
        <p:spPr>
          <a:xfrm>
            <a:off x="7771210" y="4597828"/>
            <a:ext cx="859712" cy="277797"/>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11"/>
          <p:cNvSpPr txBox="1"/>
          <p:nvPr>
            <p:ph idx="11" type="ftr"/>
          </p:nvPr>
        </p:nvSpPr>
        <p:spPr>
          <a:xfrm>
            <a:off x="1941910" y="4601856"/>
            <a:ext cx="5714999"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11"/>
          <p:cNvSpPr/>
          <p:nvPr/>
        </p:nvSpPr>
        <p:spPr>
          <a:xfrm flipH="1" rot="10800000">
            <a:off x="-3141" y="3683794"/>
            <a:ext cx="1191395" cy="380473"/>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1"/>
          <p:cNvSpPr txBox="1"/>
          <p:nvPr>
            <p:ph idx="12" type="sldNum"/>
          </p:nvPr>
        </p:nvSpPr>
        <p:spPr>
          <a:xfrm>
            <a:off x="398860" y="3737316"/>
            <a:ext cx="584825"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500"/>
              <a:buNone/>
              <a:defRPr/>
            </a:lvl1pPr>
            <a:lvl2pPr indent="0" lvl="1" marL="0" algn="r">
              <a:lnSpc>
                <a:spcPct val="100000"/>
              </a:lnSpc>
              <a:spcBef>
                <a:spcPts val="0"/>
              </a:spcBef>
              <a:spcAft>
                <a:spcPts val="0"/>
              </a:spcAft>
              <a:buSzPts val="1500"/>
              <a:buNone/>
              <a:defRPr/>
            </a:lvl2pPr>
            <a:lvl3pPr indent="0" lvl="2" marL="0" algn="r">
              <a:lnSpc>
                <a:spcPct val="100000"/>
              </a:lnSpc>
              <a:spcBef>
                <a:spcPts val="0"/>
              </a:spcBef>
              <a:spcAft>
                <a:spcPts val="0"/>
              </a:spcAft>
              <a:buSzPts val="1500"/>
              <a:buNone/>
              <a:defRPr/>
            </a:lvl3pPr>
            <a:lvl4pPr indent="0" lvl="3" marL="0" algn="r">
              <a:lnSpc>
                <a:spcPct val="100000"/>
              </a:lnSpc>
              <a:spcBef>
                <a:spcPts val="0"/>
              </a:spcBef>
              <a:spcAft>
                <a:spcPts val="0"/>
              </a:spcAft>
              <a:buSzPts val="1500"/>
              <a:buNone/>
              <a:defRPr/>
            </a:lvl4pPr>
            <a:lvl5pPr indent="0" lvl="4" marL="0" algn="r">
              <a:lnSpc>
                <a:spcPct val="100000"/>
              </a:lnSpc>
              <a:spcBef>
                <a:spcPts val="0"/>
              </a:spcBef>
              <a:spcAft>
                <a:spcPts val="0"/>
              </a:spcAft>
              <a:buSzPts val="1500"/>
              <a:buNone/>
              <a:defRPr/>
            </a:lvl5pPr>
            <a:lvl6pPr indent="0" lvl="5" marL="0" algn="r">
              <a:lnSpc>
                <a:spcPct val="100000"/>
              </a:lnSpc>
              <a:spcBef>
                <a:spcPts val="0"/>
              </a:spcBef>
              <a:spcAft>
                <a:spcPts val="0"/>
              </a:spcAft>
              <a:buSzPts val="1500"/>
              <a:buNone/>
              <a:defRPr/>
            </a:lvl6pPr>
            <a:lvl7pPr indent="0" lvl="6" marL="0" algn="r">
              <a:lnSpc>
                <a:spcPct val="100000"/>
              </a:lnSpc>
              <a:spcBef>
                <a:spcPts val="0"/>
              </a:spcBef>
              <a:spcAft>
                <a:spcPts val="0"/>
              </a:spcAft>
              <a:buSzPts val="1500"/>
              <a:buNone/>
              <a:defRPr/>
            </a:lvl7pPr>
            <a:lvl8pPr indent="0" lvl="7" marL="0" algn="r">
              <a:lnSpc>
                <a:spcPct val="100000"/>
              </a:lnSpc>
              <a:spcBef>
                <a:spcPts val="0"/>
              </a:spcBef>
              <a:spcAft>
                <a:spcPts val="0"/>
              </a:spcAft>
              <a:buSzPts val="1500"/>
              <a:buNone/>
              <a:defRPr/>
            </a:lvl8pPr>
            <a:lvl9pPr indent="0" lvl="8" marL="0" algn="r">
              <a:lnSpc>
                <a:spcPct val="100000"/>
              </a:lnSpc>
              <a:spcBef>
                <a:spcPts val="0"/>
              </a:spcBef>
              <a:spcAft>
                <a:spcPts val="0"/>
              </a:spcAft>
              <a:buSzPts val="150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08" name="Shape 108"/>
        <p:cNvGrpSpPr/>
        <p:nvPr/>
      </p:nvGrpSpPr>
      <p:grpSpPr>
        <a:xfrm>
          <a:off x="0" y="0"/>
          <a:ext cx="0" cy="0"/>
          <a:chOff x="0" y="0"/>
          <a:chExt cx="0" cy="0"/>
        </a:xfrm>
      </p:grpSpPr>
      <p:sp>
        <p:nvSpPr>
          <p:cNvPr id="109" name="Google Shape;109;p12"/>
          <p:cNvSpPr txBox="1"/>
          <p:nvPr>
            <p:ph type="title"/>
          </p:nvPr>
        </p:nvSpPr>
        <p:spPr>
          <a:xfrm>
            <a:off x="1941910" y="457200"/>
            <a:ext cx="6686549" cy="233778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168DBA"/>
              </a:buClr>
              <a:buSzPts val="3600"/>
              <a:buFont typeface="Century Gothic"/>
              <a:buNone/>
              <a:defRPr b="0" sz="36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12"/>
          <p:cNvSpPr txBox="1"/>
          <p:nvPr>
            <p:ph idx="1" type="body"/>
          </p:nvPr>
        </p:nvSpPr>
        <p:spPr>
          <a:xfrm>
            <a:off x="1941910" y="3265535"/>
            <a:ext cx="6686549" cy="1166898"/>
          </a:xfrm>
          <a:prstGeom prst="rect">
            <a:avLst/>
          </a:prstGeom>
          <a:noFill/>
          <a:ln>
            <a:noFill/>
          </a:ln>
        </p:spPr>
        <p:txBody>
          <a:bodyPr anchorCtr="0" anchor="ctr" bIns="45700" lIns="91425" spcFirstLastPara="1" rIns="91425" wrap="square" tIns="45700">
            <a:normAutofit/>
          </a:bodyPr>
          <a:lstStyle>
            <a:lvl1pPr indent="-228600" lvl="0" marL="457200" algn="l">
              <a:spcBef>
                <a:spcPts val="750"/>
              </a:spcBef>
              <a:spcAft>
                <a:spcPts val="0"/>
              </a:spcAft>
              <a:buSzPts val="1350"/>
              <a:buNone/>
              <a:defRPr sz="1350">
                <a:solidFill>
                  <a:srgbClr val="595959"/>
                </a:solidFill>
              </a:defRPr>
            </a:lvl1pPr>
            <a:lvl2pPr indent="-228600" lvl="1" marL="914400" algn="l">
              <a:spcBef>
                <a:spcPts val="750"/>
              </a:spcBef>
              <a:spcAft>
                <a:spcPts val="0"/>
              </a:spcAft>
              <a:buSzPts val="1350"/>
              <a:buNone/>
              <a:defRPr sz="1350">
                <a:solidFill>
                  <a:srgbClr val="888888"/>
                </a:solidFill>
              </a:defRPr>
            </a:lvl2pPr>
            <a:lvl3pPr indent="-228600" lvl="2" marL="1371600" algn="l">
              <a:spcBef>
                <a:spcPts val="750"/>
              </a:spcBef>
              <a:spcAft>
                <a:spcPts val="0"/>
              </a:spcAft>
              <a:buSzPts val="1200"/>
              <a:buNone/>
              <a:defRPr sz="1200">
                <a:solidFill>
                  <a:srgbClr val="888888"/>
                </a:solidFill>
              </a:defRPr>
            </a:lvl3pPr>
            <a:lvl4pPr indent="-228600" lvl="3" marL="1828800" algn="l">
              <a:spcBef>
                <a:spcPts val="750"/>
              </a:spcBef>
              <a:spcAft>
                <a:spcPts val="0"/>
              </a:spcAft>
              <a:buSzPts val="1050"/>
              <a:buNone/>
              <a:defRPr sz="1050">
                <a:solidFill>
                  <a:srgbClr val="888888"/>
                </a:solidFill>
              </a:defRPr>
            </a:lvl4pPr>
            <a:lvl5pPr indent="-228600" lvl="4" marL="2286000" algn="l">
              <a:spcBef>
                <a:spcPts val="750"/>
              </a:spcBef>
              <a:spcAft>
                <a:spcPts val="0"/>
              </a:spcAft>
              <a:buSzPts val="1050"/>
              <a:buNone/>
              <a:defRPr sz="1050">
                <a:solidFill>
                  <a:srgbClr val="888888"/>
                </a:solidFill>
              </a:defRPr>
            </a:lvl5pPr>
            <a:lvl6pPr indent="-228600" lvl="5" marL="2743200" algn="l">
              <a:spcBef>
                <a:spcPts val="750"/>
              </a:spcBef>
              <a:spcAft>
                <a:spcPts val="0"/>
              </a:spcAft>
              <a:buSzPts val="1050"/>
              <a:buNone/>
              <a:defRPr sz="1050">
                <a:solidFill>
                  <a:srgbClr val="888888"/>
                </a:solidFill>
              </a:defRPr>
            </a:lvl6pPr>
            <a:lvl7pPr indent="-228600" lvl="6" marL="3200400" algn="l">
              <a:spcBef>
                <a:spcPts val="750"/>
              </a:spcBef>
              <a:spcAft>
                <a:spcPts val="0"/>
              </a:spcAft>
              <a:buSzPts val="1050"/>
              <a:buNone/>
              <a:defRPr sz="1050">
                <a:solidFill>
                  <a:srgbClr val="888888"/>
                </a:solidFill>
              </a:defRPr>
            </a:lvl7pPr>
            <a:lvl8pPr indent="-228600" lvl="7" marL="3657600" algn="l">
              <a:spcBef>
                <a:spcPts val="750"/>
              </a:spcBef>
              <a:spcAft>
                <a:spcPts val="0"/>
              </a:spcAft>
              <a:buSzPts val="1050"/>
              <a:buNone/>
              <a:defRPr sz="1050">
                <a:solidFill>
                  <a:srgbClr val="888888"/>
                </a:solidFill>
              </a:defRPr>
            </a:lvl8pPr>
            <a:lvl9pPr indent="-228600" lvl="8" marL="4114800" algn="l">
              <a:spcBef>
                <a:spcPts val="750"/>
              </a:spcBef>
              <a:spcAft>
                <a:spcPts val="0"/>
              </a:spcAft>
              <a:buSzPts val="1050"/>
              <a:buNone/>
              <a:defRPr sz="1050">
                <a:solidFill>
                  <a:srgbClr val="888888"/>
                </a:solidFill>
              </a:defRPr>
            </a:lvl9pPr>
          </a:lstStyle>
          <a:p/>
        </p:txBody>
      </p:sp>
      <p:sp>
        <p:nvSpPr>
          <p:cNvPr id="111" name="Google Shape;111;p12"/>
          <p:cNvSpPr txBox="1"/>
          <p:nvPr>
            <p:ph idx="10" type="dt"/>
          </p:nvPr>
        </p:nvSpPr>
        <p:spPr>
          <a:xfrm>
            <a:off x="7771210" y="4597828"/>
            <a:ext cx="859712" cy="277797"/>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12"/>
          <p:cNvSpPr txBox="1"/>
          <p:nvPr>
            <p:ph idx="11" type="ftr"/>
          </p:nvPr>
        </p:nvSpPr>
        <p:spPr>
          <a:xfrm>
            <a:off x="1941910" y="4601856"/>
            <a:ext cx="5714999"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12"/>
          <p:cNvSpPr/>
          <p:nvPr/>
        </p:nvSpPr>
        <p:spPr>
          <a:xfrm flipH="1" rot="10800000">
            <a:off x="-3141" y="2383632"/>
            <a:ext cx="1191395" cy="380473"/>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2"/>
          <p:cNvSpPr txBox="1"/>
          <p:nvPr>
            <p:ph idx="12" type="sldNum"/>
          </p:nvPr>
        </p:nvSpPr>
        <p:spPr>
          <a:xfrm>
            <a:off x="398860" y="2433105"/>
            <a:ext cx="584825"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500"/>
              <a:buNone/>
              <a:defRPr/>
            </a:lvl1pPr>
            <a:lvl2pPr indent="0" lvl="1" marL="0" algn="r">
              <a:lnSpc>
                <a:spcPct val="100000"/>
              </a:lnSpc>
              <a:spcBef>
                <a:spcPts val="0"/>
              </a:spcBef>
              <a:spcAft>
                <a:spcPts val="0"/>
              </a:spcAft>
              <a:buSzPts val="1500"/>
              <a:buNone/>
              <a:defRPr/>
            </a:lvl2pPr>
            <a:lvl3pPr indent="0" lvl="2" marL="0" algn="r">
              <a:lnSpc>
                <a:spcPct val="100000"/>
              </a:lnSpc>
              <a:spcBef>
                <a:spcPts val="0"/>
              </a:spcBef>
              <a:spcAft>
                <a:spcPts val="0"/>
              </a:spcAft>
              <a:buSzPts val="1500"/>
              <a:buNone/>
              <a:defRPr/>
            </a:lvl3pPr>
            <a:lvl4pPr indent="0" lvl="3" marL="0" algn="r">
              <a:lnSpc>
                <a:spcPct val="100000"/>
              </a:lnSpc>
              <a:spcBef>
                <a:spcPts val="0"/>
              </a:spcBef>
              <a:spcAft>
                <a:spcPts val="0"/>
              </a:spcAft>
              <a:buSzPts val="1500"/>
              <a:buNone/>
              <a:defRPr/>
            </a:lvl4pPr>
            <a:lvl5pPr indent="0" lvl="4" marL="0" algn="r">
              <a:lnSpc>
                <a:spcPct val="100000"/>
              </a:lnSpc>
              <a:spcBef>
                <a:spcPts val="0"/>
              </a:spcBef>
              <a:spcAft>
                <a:spcPts val="0"/>
              </a:spcAft>
              <a:buSzPts val="1500"/>
              <a:buNone/>
              <a:defRPr/>
            </a:lvl5pPr>
            <a:lvl6pPr indent="0" lvl="5" marL="0" algn="r">
              <a:lnSpc>
                <a:spcPct val="100000"/>
              </a:lnSpc>
              <a:spcBef>
                <a:spcPts val="0"/>
              </a:spcBef>
              <a:spcAft>
                <a:spcPts val="0"/>
              </a:spcAft>
              <a:buSzPts val="1500"/>
              <a:buNone/>
              <a:defRPr/>
            </a:lvl6pPr>
            <a:lvl7pPr indent="0" lvl="6" marL="0" algn="r">
              <a:lnSpc>
                <a:spcPct val="100000"/>
              </a:lnSpc>
              <a:spcBef>
                <a:spcPts val="0"/>
              </a:spcBef>
              <a:spcAft>
                <a:spcPts val="0"/>
              </a:spcAft>
              <a:buSzPts val="1500"/>
              <a:buNone/>
              <a:defRPr/>
            </a:lvl7pPr>
            <a:lvl8pPr indent="0" lvl="7" marL="0" algn="r">
              <a:lnSpc>
                <a:spcPct val="100000"/>
              </a:lnSpc>
              <a:spcBef>
                <a:spcPts val="0"/>
              </a:spcBef>
              <a:spcAft>
                <a:spcPts val="0"/>
              </a:spcAft>
              <a:buSzPts val="1500"/>
              <a:buNone/>
              <a:defRPr/>
            </a:lvl8pPr>
            <a:lvl9pPr indent="0" lvl="8" marL="0" algn="r">
              <a:lnSpc>
                <a:spcPct val="100000"/>
              </a:lnSpc>
              <a:spcBef>
                <a:spcPts val="0"/>
              </a:spcBef>
              <a:spcAft>
                <a:spcPts val="0"/>
              </a:spcAft>
              <a:buSzPts val="150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15" name="Shape 115"/>
        <p:cNvGrpSpPr/>
        <p:nvPr/>
      </p:nvGrpSpPr>
      <p:grpSpPr>
        <a:xfrm>
          <a:off x="0" y="0"/>
          <a:ext cx="0" cy="0"/>
          <a:chOff x="0" y="0"/>
          <a:chExt cx="0" cy="0"/>
        </a:xfrm>
      </p:grpSpPr>
      <p:sp>
        <p:nvSpPr>
          <p:cNvPr id="116" name="Google Shape;116;p13"/>
          <p:cNvSpPr txBox="1"/>
          <p:nvPr>
            <p:ph type="title"/>
          </p:nvPr>
        </p:nvSpPr>
        <p:spPr>
          <a:xfrm>
            <a:off x="2137462" y="457200"/>
            <a:ext cx="6295445" cy="21717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168DBA"/>
              </a:buClr>
              <a:buSzPts val="3600"/>
              <a:buFont typeface="Century Gothic"/>
              <a:buNone/>
              <a:defRPr b="0" sz="36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3"/>
          <p:cNvSpPr txBox="1"/>
          <p:nvPr>
            <p:ph idx="1" type="body"/>
          </p:nvPr>
        </p:nvSpPr>
        <p:spPr>
          <a:xfrm>
            <a:off x="2456259" y="2628900"/>
            <a:ext cx="5652416" cy="285750"/>
          </a:xfrm>
          <a:prstGeom prst="rect">
            <a:avLst/>
          </a:prstGeom>
          <a:noFill/>
          <a:ln>
            <a:noFill/>
          </a:ln>
        </p:spPr>
        <p:txBody>
          <a:bodyPr anchorCtr="0" anchor="ctr" bIns="45700" lIns="91425" spcFirstLastPara="1" rIns="91425" wrap="square" tIns="45700">
            <a:noAutofit/>
          </a:bodyPr>
          <a:lstStyle>
            <a:lvl1pPr indent="-228600" lvl="0" marL="457200" algn="l">
              <a:spcBef>
                <a:spcPts val="750"/>
              </a:spcBef>
              <a:spcAft>
                <a:spcPts val="0"/>
              </a:spcAft>
              <a:buSzPts val="1200"/>
              <a:buFont typeface="Century Gothic"/>
              <a:buNone/>
              <a:defRPr sz="1200">
                <a:solidFill>
                  <a:srgbClr val="7F7F7F"/>
                </a:solidFill>
              </a:defRPr>
            </a:lvl1pPr>
            <a:lvl2pPr indent="-228600" lvl="1" marL="914400" algn="l">
              <a:spcBef>
                <a:spcPts val="750"/>
              </a:spcBef>
              <a:spcAft>
                <a:spcPts val="0"/>
              </a:spcAft>
              <a:buSzPts val="1200"/>
              <a:buFont typeface="Century Gothic"/>
              <a:buNone/>
              <a:defRPr/>
            </a:lvl2pPr>
            <a:lvl3pPr indent="-228600" lvl="2" marL="1371600" algn="l">
              <a:spcBef>
                <a:spcPts val="750"/>
              </a:spcBef>
              <a:spcAft>
                <a:spcPts val="0"/>
              </a:spcAft>
              <a:buSzPts val="1050"/>
              <a:buFont typeface="Century Gothic"/>
              <a:buNone/>
              <a:defRPr/>
            </a:lvl3pPr>
            <a:lvl4pPr indent="-228600" lvl="3" marL="1828800" algn="l">
              <a:spcBef>
                <a:spcPts val="750"/>
              </a:spcBef>
              <a:spcAft>
                <a:spcPts val="0"/>
              </a:spcAft>
              <a:buSzPts val="900"/>
              <a:buFont typeface="Century Gothic"/>
              <a:buNone/>
              <a:defRPr/>
            </a:lvl4pPr>
            <a:lvl5pPr indent="-228600" lvl="4" marL="2286000" algn="l">
              <a:spcBef>
                <a:spcPts val="750"/>
              </a:spcBef>
              <a:spcAft>
                <a:spcPts val="0"/>
              </a:spcAft>
              <a:buSzPts val="900"/>
              <a:buFont typeface="Century Gothic"/>
              <a:buNone/>
              <a:defRPr/>
            </a:lvl5pPr>
            <a:lvl6pPr indent="-342900" lvl="5" marL="2743200" algn="l">
              <a:spcBef>
                <a:spcPts val="750"/>
              </a:spcBef>
              <a:spcAft>
                <a:spcPts val="0"/>
              </a:spcAft>
              <a:buSzPts val="1800"/>
              <a:buChar char="🠶"/>
              <a:defRPr/>
            </a:lvl6pPr>
            <a:lvl7pPr indent="-342900" lvl="6" marL="3200400" algn="l">
              <a:spcBef>
                <a:spcPts val="750"/>
              </a:spcBef>
              <a:spcAft>
                <a:spcPts val="0"/>
              </a:spcAft>
              <a:buSzPts val="1800"/>
              <a:buChar char="🠶"/>
              <a:defRPr/>
            </a:lvl7pPr>
            <a:lvl8pPr indent="-342900" lvl="7" marL="3657600" algn="l">
              <a:spcBef>
                <a:spcPts val="750"/>
              </a:spcBef>
              <a:spcAft>
                <a:spcPts val="0"/>
              </a:spcAft>
              <a:buSzPts val="1800"/>
              <a:buChar char="🠶"/>
              <a:defRPr/>
            </a:lvl8pPr>
            <a:lvl9pPr indent="-342900" lvl="8" marL="4114800" algn="l">
              <a:spcBef>
                <a:spcPts val="750"/>
              </a:spcBef>
              <a:spcAft>
                <a:spcPts val="0"/>
              </a:spcAft>
              <a:buSzPts val="1800"/>
              <a:buChar char="🠶"/>
              <a:defRPr/>
            </a:lvl9pPr>
          </a:lstStyle>
          <a:p/>
        </p:txBody>
      </p:sp>
      <p:sp>
        <p:nvSpPr>
          <p:cNvPr id="118" name="Google Shape;118;p13"/>
          <p:cNvSpPr txBox="1"/>
          <p:nvPr>
            <p:ph idx="2" type="body"/>
          </p:nvPr>
        </p:nvSpPr>
        <p:spPr>
          <a:xfrm>
            <a:off x="1941910" y="3265535"/>
            <a:ext cx="6686549" cy="1166898"/>
          </a:xfrm>
          <a:prstGeom prst="rect">
            <a:avLst/>
          </a:prstGeom>
          <a:noFill/>
          <a:ln>
            <a:noFill/>
          </a:ln>
        </p:spPr>
        <p:txBody>
          <a:bodyPr anchorCtr="0" anchor="ctr" bIns="45700" lIns="91425" spcFirstLastPara="1" rIns="91425" wrap="square" tIns="45700">
            <a:normAutofit/>
          </a:bodyPr>
          <a:lstStyle>
            <a:lvl1pPr indent="-228600" lvl="0" marL="457200" algn="l">
              <a:spcBef>
                <a:spcPts val="750"/>
              </a:spcBef>
              <a:spcAft>
                <a:spcPts val="0"/>
              </a:spcAft>
              <a:buSzPts val="1350"/>
              <a:buNone/>
              <a:defRPr sz="1350">
                <a:solidFill>
                  <a:srgbClr val="595959"/>
                </a:solidFill>
              </a:defRPr>
            </a:lvl1pPr>
            <a:lvl2pPr indent="-228600" lvl="1" marL="914400" algn="l">
              <a:spcBef>
                <a:spcPts val="750"/>
              </a:spcBef>
              <a:spcAft>
                <a:spcPts val="0"/>
              </a:spcAft>
              <a:buSzPts val="1350"/>
              <a:buNone/>
              <a:defRPr sz="1350">
                <a:solidFill>
                  <a:srgbClr val="888888"/>
                </a:solidFill>
              </a:defRPr>
            </a:lvl2pPr>
            <a:lvl3pPr indent="-228600" lvl="2" marL="1371600" algn="l">
              <a:spcBef>
                <a:spcPts val="750"/>
              </a:spcBef>
              <a:spcAft>
                <a:spcPts val="0"/>
              </a:spcAft>
              <a:buSzPts val="1200"/>
              <a:buNone/>
              <a:defRPr sz="1200">
                <a:solidFill>
                  <a:srgbClr val="888888"/>
                </a:solidFill>
              </a:defRPr>
            </a:lvl3pPr>
            <a:lvl4pPr indent="-228600" lvl="3" marL="1828800" algn="l">
              <a:spcBef>
                <a:spcPts val="750"/>
              </a:spcBef>
              <a:spcAft>
                <a:spcPts val="0"/>
              </a:spcAft>
              <a:buSzPts val="1050"/>
              <a:buNone/>
              <a:defRPr sz="1050">
                <a:solidFill>
                  <a:srgbClr val="888888"/>
                </a:solidFill>
              </a:defRPr>
            </a:lvl4pPr>
            <a:lvl5pPr indent="-228600" lvl="4" marL="2286000" algn="l">
              <a:spcBef>
                <a:spcPts val="750"/>
              </a:spcBef>
              <a:spcAft>
                <a:spcPts val="0"/>
              </a:spcAft>
              <a:buSzPts val="1050"/>
              <a:buNone/>
              <a:defRPr sz="1050">
                <a:solidFill>
                  <a:srgbClr val="888888"/>
                </a:solidFill>
              </a:defRPr>
            </a:lvl5pPr>
            <a:lvl6pPr indent="-228600" lvl="5" marL="2743200" algn="l">
              <a:spcBef>
                <a:spcPts val="750"/>
              </a:spcBef>
              <a:spcAft>
                <a:spcPts val="0"/>
              </a:spcAft>
              <a:buSzPts val="1050"/>
              <a:buNone/>
              <a:defRPr sz="1050">
                <a:solidFill>
                  <a:srgbClr val="888888"/>
                </a:solidFill>
              </a:defRPr>
            </a:lvl6pPr>
            <a:lvl7pPr indent="-228600" lvl="6" marL="3200400" algn="l">
              <a:spcBef>
                <a:spcPts val="750"/>
              </a:spcBef>
              <a:spcAft>
                <a:spcPts val="0"/>
              </a:spcAft>
              <a:buSzPts val="1050"/>
              <a:buNone/>
              <a:defRPr sz="1050">
                <a:solidFill>
                  <a:srgbClr val="888888"/>
                </a:solidFill>
              </a:defRPr>
            </a:lvl7pPr>
            <a:lvl8pPr indent="-228600" lvl="7" marL="3657600" algn="l">
              <a:spcBef>
                <a:spcPts val="750"/>
              </a:spcBef>
              <a:spcAft>
                <a:spcPts val="0"/>
              </a:spcAft>
              <a:buSzPts val="1050"/>
              <a:buNone/>
              <a:defRPr sz="1050">
                <a:solidFill>
                  <a:srgbClr val="888888"/>
                </a:solidFill>
              </a:defRPr>
            </a:lvl8pPr>
            <a:lvl9pPr indent="-228600" lvl="8" marL="4114800" algn="l">
              <a:spcBef>
                <a:spcPts val="750"/>
              </a:spcBef>
              <a:spcAft>
                <a:spcPts val="0"/>
              </a:spcAft>
              <a:buSzPts val="1050"/>
              <a:buNone/>
              <a:defRPr sz="1050">
                <a:solidFill>
                  <a:srgbClr val="888888"/>
                </a:solidFill>
              </a:defRPr>
            </a:lvl9pPr>
          </a:lstStyle>
          <a:p/>
        </p:txBody>
      </p:sp>
      <p:sp>
        <p:nvSpPr>
          <p:cNvPr id="119" name="Google Shape;119;p13"/>
          <p:cNvSpPr txBox="1"/>
          <p:nvPr>
            <p:ph idx="10" type="dt"/>
          </p:nvPr>
        </p:nvSpPr>
        <p:spPr>
          <a:xfrm>
            <a:off x="7771210" y="4597828"/>
            <a:ext cx="859712" cy="277797"/>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13"/>
          <p:cNvSpPr txBox="1"/>
          <p:nvPr>
            <p:ph idx="11" type="ftr"/>
          </p:nvPr>
        </p:nvSpPr>
        <p:spPr>
          <a:xfrm>
            <a:off x="1941910" y="4601856"/>
            <a:ext cx="5714999"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p13"/>
          <p:cNvSpPr/>
          <p:nvPr/>
        </p:nvSpPr>
        <p:spPr>
          <a:xfrm flipH="1" rot="10800000">
            <a:off x="-3141" y="2383632"/>
            <a:ext cx="1191395" cy="380473"/>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3"/>
          <p:cNvSpPr txBox="1"/>
          <p:nvPr>
            <p:ph idx="12" type="sldNum"/>
          </p:nvPr>
        </p:nvSpPr>
        <p:spPr>
          <a:xfrm>
            <a:off x="398860" y="2433105"/>
            <a:ext cx="584825"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500"/>
              <a:buNone/>
              <a:defRPr/>
            </a:lvl1pPr>
            <a:lvl2pPr indent="0" lvl="1" marL="0" algn="r">
              <a:lnSpc>
                <a:spcPct val="100000"/>
              </a:lnSpc>
              <a:spcBef>
                <a:spcPts val="0"/>
              </a:spcBef>
              <a:spcAft>
                <a:spcPts val="0"/>
              </a:spcAft>
              <a:buSzPts val="1500"/>
              <a:buNone/>
              <a:defRPr/>
            </a:lvl2pPr>
            <a:lvl3pPr indent="0" lvl="2" marL="0" algn="r">
              <a:lnSpc>
                <a:spcPct val="100000"/>
              </a:lnSpc>
              <a:spcBef>
                <a:spcPts val="0"/>
              </a:spcBef>
              <a:spcAft>
                <a:spcPts val="0"/>
              </a:spcAft>
              <a:buSzPts val="1500"/>
              <a:buNone/>
              <a:defRPr/>
            </a:lvl3pPr>
            <a:lvl4pPr indent="0" lvl="3" marL="0" algn="r">
              <a:lnSpc>
                <a:spcPct val="100000"/>
              </a:lnSpc>
              <a:spcBef>
                <a:spcPts val="0"/>
              </a:spcBef>
              <a:spcAft>
                <a:spcPts val="0"/>
              </a:spcAft>
              <a:buSzPts val="1500"/>
              <a:buNone/>
              <a:defRPr/>
            </a:lvl4pPr>
            <a:lvl5pPr indent="0" lvl="4" marL="0" algn="r">
              <a:lnSpc>
                <a:spcPct val="100000"/>
              </a:lnSpc>
              <a:spcBef>
                <a:spcPts val="0"/>
              </a:spcBef>
              <a:spcAft>
                <a:spcPts val="0"/>
              </a:spcAft>
              <a:buSzPts val="1500"/>
              <a:buNone/>
              <a:defRPr/>
            </a:lvl5pPr>
            <a:lvl6pPr indent="0" lvl="5" marL="0" algn="r">
              <a:lnSpc>
                <a:spcPct val="100000"/>
              </a:lnSpc>
              <a:spcBef>
                <a:spcPts val="0"/>
              </a:spcBef>
              <a:spcAft>
                <a:spcPts val="0"/>
              </a:spcAft>
              <a:buSzPts val="1500"/>
              <a:buNone/>
              <a:defRPr/>
            </a:lvl6pPr>
            <a:lvl7pPr indent="0" lvl="6" marL="0" algn="r">
              <a:lnSpc>
                <a:spcPct val="100000"/>
              </a:lnSpc>
              <a:spcBef>
                <a:spcPts val="0"/>
              </a:spcBef>
              <a:spcAft>
                <a:spcPts val="0"/>
              </a:spcAft>
              <a:buSzPts val="1500"/>
              <a:buNone/>
              <a:defRPr/>
            </a:lvl7pPr>
            <a:lvl8pPr indent="0" lvl="7" marL="0" algn="r">
              <a:lnSpc>
                <a:spcPct val="100000"/>
              </a:lnSpc>
              <a:spcBef>
                <a:spcPts val="0"/>
              </a:spcBef>
              <a:spcAft>
                <a:spcPts val="0"/>
              </a:spcAft>
              <a:buSzPts val="1500"/>
              <a:buNone/>
              <a:defRPr/>
            </a:lvl8pPr>
            <a:lvl9pPr indent="0" lvl="8" marL="0" algn="r">
              <a:lnSpc>
                <a:spcPct val="100000"/>
              </a:lnSpc>
              <a:spcBef>
                <a:spcPts val="0"/>
              </a:spcBef>
              <a:spcAft>
                <a:spcPts val="0"/>
              </a:spcAft>
              <a:buSzPts val="1500"/>
              <a:buNone/>
              <a:defRPr/>
            </a:lvl9pPr>
          </a:lstStyle>
          <a:p>
            <a:pPr indent="0" lvl="0" marL="0" rtl="0" algn="r">
              <a:spcBef>
                <a:spcPts val="0"/>
              </a:spcBef>
              <a:spcAft>
                <a:spcPts val="0"/>
              </a:spcAft>
              <a:buNone/>
            </a:pPr>
            <a:fld id="{00000000-1234-1234-1234-123412341234}" type="slidenum">
              <a:rPr lang="en"/>
              <a:t>‹#›</a:t>
            </a:fld>
            <a:endParaRPr/>
          </a:p>
        </p:txBody>
      </p:sp>
      <p:sp>
        <p:nvSpPr>
          <p:cNvPr id="123" name="Google Shape;123;p13"/>
          <p:cNvSpPr txBox="1"/>
          <p:nvPr/>
        </p:nvSpPr>
        <p:spPr>
          <a:xfrm>
            <a:off x="1850739" y="486004"/>
            <a:ext cx="457200" cy="438582"/>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rPr b="0" i="0" lang="en" sz="6000" u="none" cap="none" strike="noStrike">
                <a:solidFill>
                  <a:schemeClr val="accent1"/>
                </a:solidFill>
                <a:latin typeface="Arial"/>
                <a:ea typeface="Arial"/>
                <a:cs typeface="Arial"/>
                <a:sym typeface="Arial"/>
              </a:rPr>
              <a:t>“</a:t>
            </a:r>
            <a:endParaRPr/>
          </a:p>
        </p:txBody>
      </p:sp>
      <p:sp>
        <p:nvSpPr>
          <p:cNvPr id="124" name="Google Shape;124;p13"/>
          <p:cNvSpPr txBox="1"/>
          <p:nvPr/>
        </p:nvSpPr>
        <p:spPr>
          <a:xfrm>
            <a:off x="8336139" y="2178980"/>
            <a:ext cx="457200" cy="438582"/>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rPr b="0" i="0" lang="en" sz="6000" u="none" cap="none" strike="noStrike">
                <a:solidFill>
                  <a:schemeClr val="accent1"/>
                </a:solidFill>
                <a:latin typeface="Arial"/>
                <a:ea typeface="Arial"/>
                <a:cs typeface="Arial"/>
                <a:sym typeface="Arial"/>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25" name="Shape 125"/>
        <p:cNvGrpSpPr/>
        <p:nvPr/>
      </p:nvGrpSpPr>
      <p:grpSpPr>
        <a:xfrm>
          <a:off x="0" y="0"/>
          <a:ext cx="0" cy="0"/>
          <a:chOff x="0" y="0"/>
          <a:chExt cx="0" cy="0"/>
        </a:xfrm>
      </p:grpSpPr>
      <p:sp>
        <p:nvSpPr>
          <p:cNvPr id="126" name="Google Shape;126;p14"/>
          <p:cNvSpPr txBox="1"/>
          <p:nvPr>
            <p:ph type="title"/>
          </p:nvPr>
        </p:nvSpPr>
        <p:spPr>
          <a:xfrm>
            <a:off x="1941910" y="1828800"/>
            <a:ext cx="6686550" cy="204363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168DBA"/>
              </a:buClr>
              <a:buSzPts val="3600"/>
              <a:buFont typeface="Century Gothic"/>
              <a:buNone/>
              <a:defRPr b="0"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14"/>
          <p:cNvSpPr txBox="1"/>
          <p:nvPr>
            <p:ph idx="1" type="body"/>
          </p:nvPr>
        </p:nvSpPr>
        <p:spPr>
          <a:xfrm>
            <a:off x="1941910" y="3886200"/>
            <a:ext cx="6686550" cy="547217"/>
          </a:xfrm>
          <a:prstGeom prst="rect">
            <a:avLst/>
          </a:prstGeom>
          <a:noFill/>
          <a:ln>
            <a:noFill/>
          </a:ln>
        </p:spPr>
        <p:txBody>
          <a:bodyPr anchorCtr="0" anchor="t" bIns="45700" lIns="91425" spcFirstLastPara="1" rIns="91425" wrap="square" tIns="45700">
            <a:normAutofit/>
          </a:bodyPr>
          <a:lstStyle>
            <a:lvl1pPr indent="-228600" lvl="0" marL="457200" algn="l">
              <a:spcBef>
                <a:spcPts val="750"/>
              </a:spcBef>
              <a:spcAft>
                <a:spcPts val="0"/>
              </a:spcAft>
              <a:buSzPts val="1350"/>
              <a:buNone/>
              <a:defRPr>
                <a:solidFill>
                  <a:srgbClr val="595959"/>
                </a:solidFill>
              </a:defRPr>
            </a:lvl1pPr>
            <a:lvl2pPr indent="-342900" lvl="1" marL="914400" algn="l">
              <a:spcBef>
                <a:spcPts val="750"/>
              </a:spcBef>
              <a:spcAft>
                <a:spcPts val="0"/>
              </a:spcAft>
              <a:buSzPts val="1800"/>
              <a:buChar char="🠶"/>
              <a:defRPr/>
            </a:lvl2pPr>
            <a:lvl3pPr indent="-342900" lvl="2" marL="1371600" algn="l">
              <a:spcBef>
                <a:spcPts val="750"/>
              </a:spcBef>
              <a:spcAft>
                <a:spcPts val="0"/>
              </a:spcAft>
              <a:buSzPts val="1800"/>
              <a:buChar char="🠶"/>
              <a:defRPr/>
            </a:lvl3pPr>
            <a:lvl4pPr indent="-342900" lvl="3" marL="1828800" algn="l">
              <a:spcBef>
                <a:spcPts val="750"/>
              </a:spcBef>
              <a:spcAft>
                <a:spcPts val="0"/>
              </a:spcAft>
              <a:buSzPts val="1800"/>
              <a:buChar char="🠶"/>
              <a:defRPr/>
            </a:lvl4pPr>
            <a:lvl5pPr indent="-342900" lvl="4" marL="2286000" algn="l">
              <a:spcBef>
                <a:spcPts val="750"/>
              </a:spcBef>
              <a:spcAft>
                <a:spcPts val="0"/>
              </a:spcAft>
              <a:buSzPts val="1800"/>
              <a:buChar char="🠶"/>
              <a:defRPr/>
            </a:lvl5pPr>
            <a:lvl6pPr indent="-342900" lvl="5" marL="2743200" algn="l">
              <a:spcBef>
                <a:spcPts val="750"/>
              </a:spcBef>
              <a:spcAft>
                <a:spcPts val="0"/>
              </a:spcAft>
              <a:buSzPts val="1800"/>
              <a:buChar char="🠶"/>
              <a:defRPr/>
            </a:lvl6pPr>
            <a:lvl7pPr indent="-342900" lvl="6" marL="3200400" algn="l">
              <a:spcBef>
                <a:spcPts val="750"/>
              </a:spcBef>
              <a:spcAft>
                <a:spcPts val="0"/>
              </a:spcAft>
              <a:buSzPts val="1800"/>
              <a:buChar char="🠶"/>
              <a:defRPr/>
            </a:lvl7pPr>
            <a:lvl8pPr indent="-342900" lvl="7" marL="3657600" algn="l">
              <a:spcBef>
                <a:spcPts val="750"/>
              </a:spcBef>
              <a:spcAft>
                <a:spcPts val="0"/>
              </a:spcAft>
              <a:buSzPts val="1800"/>
              <a:buChar char="🠶"/>
              <a:defRPr/>
            </a:lvl8pPr>
            <a:lvl9pPr indent="-342900" lvl="8" marL="4114800" algn="l">
              <a:spcBef>
                <a:spcPts val="750"/>
              </a:spcBef>
              <a:spcAft>
                <a:spcPts val="0"/>
              </a:spcAft>
              <a:buSzPts val="1800"/>
              <a:buChar char="🠶"/>
              <a:defRPr/>
            </a:lvl9pPr>
          </a:lstStyle>
          <a:p/>
        </p:txBody>
      </p:sp>
      <p:sp>
        <p:nvSpPr>
          <p:cNvPr id="128" name="Google Shape;128;p14"/>
          <p:cNvSpPr txBox="1"/>
          <p:nvPr>
            <p:ph idx="10" type="dt"/>
          </p:nvPr>
        </p:nvSpPr>
        <p:spPr>
          <a:xfrm>
            <a:off x="7771210" y="4597828"/>
            <a:ext cx="859712" cy="277797"/>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14"/>
          <p:cNvSpPr txBox="1"/>
          <p:nvPr>
            <p:ph idx="11" type="ftr"/>
          </p:nvPr>
        </p:nvSpPr>
        <p:spPr>
          <a:xfrm>
            <a:off x="1941910" y="4601856"/>
            <a:ext cx="5714999"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0" name="Google Shape;130;p14"/>
          <p:cNvSpPr/>
          <p:nvPr/>
        </p:nvSpPr>
        <p:spPr>
          <a:xfrm flipH="1" rot="10800000">
            <a:off x="-3141" y="3683794"/>
            <a:ext cx="1191395" cy="380473"/>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4"/>
          <p:cNvSpPr txBox="1"/>
          <p:nvPr>
            <p:ph idx="12" type="sldNum"/>
          </p:nvPr>
        </p:nvSpPr>
        <p:spPr>
          <a:xfrm>
            <a:off x="398860" y="3737316"/>
            <a:ext cx="584825"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500"/>
              <a:buNone/>
              <a:defRPr/>
            </a:lvl1pPr>
            <a:lvl2pPr indent="0" lvl="1" marL="0" algn="r">
              <a:lnSpc>
                <a:spcPct val="100000"/>
              </a:lnSpc>
              <a:spcBef>
                <a:spcPts val="0"/>
              </a:spcBef>
              <a:spcAft>
                <a:spcPts val="0"/>
              </a:spcAft>
              <a:buSzPts val="1500"/>
              <a:buNone/>
              <a:defRPr/>
            </a:lvl2pPr>
            <a:lvl3pPr indent="0" lvl="2" marL="0" algn="r">
              <a:lnSpc>
                <a:spcPct val="100000"/>
              </a:lnSpc>
              <a:spcBef>
                <a:spcPts val="0"/>
              </a:spcBef>
              <a:spcAft>
                <a:spcPts val="0"/>
              </a:spcAft>
              <a:buSzPts val="1500"/>
              <a:buNone/>
              <a:defRPr/>
            </a:lvl3pPr>
            <a:lvl4pPr indent="0" lvl="3" marL="0" algn="r">
              <a:lnSpc>
                <a:spcPct val="100000"/>
              </a:lnSpc>
              <a:spcBef>
                <a:spcPts val="0"/>
              </a:spcBef>
              <a:spcAft>
                <a:spcPts val="0"/>
              </a:spcAft>
              <a:buSzPts val="1500"/>
              <a:buNone/>
              <a:defRPr/>
            </a:lvl4pPr>
            <a:lvl5pPr indent="0" lvl="4" marL="0" algn="r">
              <a:lnSpc>
                <a:spcPct val="100000"/>
              </a:lnSpc>
              <a:spcBef>
                <a:spcPts val="0"/>
              </a:spcBef>
              <a:spcAft>
                <a:spcPts val="0"/>
              </a:spcAft>
              <a:buSzPts val="1500"/>
              <a:buNone/>
              <a:defRPr/>
            </a:lvl5pPr>
            <a:lvl6pPr indent="0" lvl="5" marL="0" algn="r">
              <a:lnSpc>
                <a:spcPct val="100000"/>
              </a:lnSpc>
              <a:spcBef>
                <a:spcPts val="0"/>
              </a:spcBef>
              <a:spcAft>
                <a:spcPts val="0"/>
              </a:spcAft>
              <a:buSzPts val="1500"/>
              <a:buNone/>
              <a:defRPr/>
            </a:lvl6pPr>
            <a:lvl7pPr indent="0" lvl="6" marL="0" algn="r">
              <a:lnSpc>
                <a:spcPct val="100000"/>
              </a:lnSpc>
              <a:spcBef>
                <a:spcPts val="0"/>
              </a:spcBef>
              <a:spcAft>
                <a:spcPts val="0"/>
              </a:spcAft>
              <a:buSzPts val="1500"/>
              <a:buNone/>
              <a:defRPr/>
            </a:lvl7pPr>
            <a:lvl8pPr indent="0" lvl="7" marL="0" algn="r">
              <a:lnSpc>
                <a:spcPct val="100000"/>
              </a:lnSpc>
              <a:spcBef>
                <a:spcPts val="0"/>
              </a:spcBef>
              <a:spcAft>
                <a:spcPts val="0"/>
              </a:spcAft>
              <a:buSzPts val="1500"/>
              <a:buNone/>
              <a:defRPr/>
            </a:lvl8pPr>
            <a:lvl9pPr indent="0" lvl="8" marL="0" algn="r">
              <a:lnSpc>
                <a:spcPct val="100000"/>
              </a:lnSpc>
              <a:spcBef>
                <a:spcPts val="0"/>
              </a:spcBef>
              <a:spcAft>
                <a:spcPts val="0"/>
              </a:spcAft>
              <a:buSzPts val="150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32" name="Shape 132"/>
        <p:cNvGrpSpPr/>
        <p:nvPr/>
      </p:nvGrpSpPr>
      <p:grpSpPr>
        <a:xfrm>
          <a:off x="0" y="0"/>
          <a:ext cx="0" cy="0"/>
          <a:chOff x="0" y="0"/>
          <a:chExt cx="0" cy="0"/>
        </a:xfrm>
      </p:grpSpPr>
      <p:sp>
        <p:nvSpPr>
          <p:cNvPr id="133" name="Google Shape;133;p15"/>
          <p:cNvSpPr txBox="1"/>
          <p:nvPr>
            <p:ph type="title"/>
          </p:nvPr>
        </p:nvSpPr>
        <p:spPr>
          <a:xfrm>
            <a:off x="2137462" y="457200"/>
            <a:ext cx="6295445" cy="21717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168DBA"/>
              </a:buClr>
              <a:buSzPts val="3600"/>
              <a:buFont typeface="Century Gothic"/>
              <a:buNone/>
              <a:defRPr b="0" sz="36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15"/>
          <p:cNvSpPr txBox="1"/>
          <p:nvPr>
            <p:ph idx="1" type="body"/>
          </p:nvPr>
        </p:nvSpPr>
        <p:spPr>
          <a:xfrm>
            <a:off x="1941909" y="3257550"/>
            <a:ext cx="6686550" cy="628650"/>
          </a:xfrm>
          <a:prstGeom prst="rect">
            <a:avLst/>
          </a:prstGeom>
          <a:noFill/>
          <a:ln>
            <a:noFill/>
          </a:ln>
        </p:spPr>
        <p:txBody>
          <a:bodyPr anchorCtr="0" anchor="b" bIns="45700" lIns="91425" spcFirstLastPara="1" rIns="91425" wrap="square" tIns="45700">
            <a:noAutofit/>
          </a:bodyPr>
          <a:lstStyle>
            <a:lvl1pPr indent="-228600" lvl="0" marL="457200" algn="l">
              <a:spcBef>
                <a:spcPts val="750"/>
              </a:spcBef>
              <a:spcAft>
                <a:spcPts val="0"/>
              </a:spcAft>
              <a:buSzPts val="1800"/>
              <a:buFont typeface="Century Gothic"/>
              <a:buNone/>
              <a:defRPr sz="1800">
                <a:solidFill>
                  <a:schemeClr val="accent1"/>
                </a:solidFill>
              </a:defRPr>
            </a:lvl1pPr>
            <a:lvl2pPr indent="-228600" lvl="1" marL="914400" algn="l">
              <a:spcBef>
                <a:spcPts val="750"/>
              </a:spcBef>
              <a:spcAft>
                <a:spcPts val="0"/>
              </a:spcAft>
              <a:buSzPts val="1200"/>
              <a:buFont typeface="Century Gothic"/>
              <a:buNone/>
              <a:defRPr/>
            </a:lvl2pPr>
            <a:lvl3pPr indent="-228600" lvl="2" marL="1371600" algn="l">
              <a:spcBef>
                <a:spcPts val="750"/>
              </a:spcBef>
              <a:spcAft>
                <a:spcPts val="0"/>
              </a:spcAft>
              <a:buSzPts val="1050"/>
              <a:buFont typeface="Century Gothic"/>
              <a:buNone/>
              <a:defRPr/>
            </a:lvl3pPr>
            <a:lvl4pPr indent="-228600" lvl="3" marL="1828800" algn="l">
              <a:spcBef>
                <a:spcPts val="750"/>
              </a:spcBef>
              <a:spcAft>
                <a:spcPts val="0"/>
              </a:spcAft>
              <a:buSzPts val="900"/>
              <a:buFont typeface="Century Gothic"/>
              <a:buNone/>
              <a:defRPr/>
            </a:lvl4pPr>
            <a:lvl5pPr indent="-228600" lvl="4" marL="2286000" algn="l">
              <a:spcBef>
                <a:spcPts val="750"/>
              </a:spcBef>
              <a:spcAft>
                <a:spcPts val="0"/>
              </a:spcAft>
              <a:buSzPts val="900"/>
              <a:buFont typeface="Century Gothic"/>
              <a:buNone/>
              <a:defRPr/>
            </a:lvl5pPr>
            <a:lvl6pPr indent="-342900" lvl="5" marL="2743200" algn="l">
              <a:spcBef>
                <a:spcPts val="750"/>
              </a:spcBef>
              <a:spcAft>
                <a:spcPts val="0"/>
              </a:spcAft>
              <a:buSzPts val="1800"/>
              <a:buChar char="🠶"/>
              <a:defRPr/>
            </a:lvl6pPr>
            <a:lvl7pPr indent="-342900" lvl="6" marL="3200400" algn="l">
              <a:spcBef>
                <a:spcPts val="750"/>
              </a:spcBef>
              <a:spcAft>
                <a:spcPts val="0"/>
              </a:spcAft>
              <a:buSzPts val="1800"/>
              <a:buChar char="🠶"/>
              <a:defRPr/>
            </a:lvl7pPr>
            <a:lvl8pPr indent="-342900" lvl="7" marL="3657600" algn="l">
              <a:spcBef>
                <a:spcPts val="750"/>
              </a:spcBef>
              <a:spcAft>
                <a:spcPts val="0"/>
              </a:spcAft>
              <a:buSzPts val="1800"/>
              <a:buChar char="🠶"/>
              <a:defRPr/>
            </a:lvl8pPr>
            <a:lvl9pPr indent="-342900" lvl="8" marL="4114800" algn="l">
              <a:spcBef>
                <a:spcPts val="750"/>
              </a:spcBef>
              <a:spcAft>
                <a:spcPts val="0"/>
              </a:spcAft>
              <a:buSzPts val="1800"/>
              <a:buChar char="🠶"/>
              <a:defRPr/>
            </a:lvl9pPr>
          </a:lstStyle>
          <a:p/>
        </p:txBody>
      </p:sp>
      <p:sp>
        <p:nvSpPr>
          <p:cNvPr id="135" name="Google Shape;135;p15"/>
          <p:cNvSpPr txBox="1"/>
          <p:nvPr>
            <p:ph idx="2" type="body"/>
          </p:nvPr>
        </p:nvSpPr>
        <p:spPr>
          <a:xfrm>
            <a:off x="1941910" y="3886200"/>
            <a:ext cx="6686550" cy="547217"/>
          </a:xfrm>
          <a:prstGeom prst="rect">
            <a:avLst/>
          </a:prstGeom>
          <a:noFill/>
          <a:ln>
            <a:noFill/>
          </a:ln>
        </p:spPr>
        <p:txBody>
          <a:bodyPr anchorCtr="0" anchor="t" bIns="45700" lIns="91425" spcFirstLastPara="1" rIns="91425" wrap="square" tIns="45700">
            <a:normAutofit/>
          </a:bodyPr>
          <a:lstStyle>
            <a:lvl1pPr indent="-228600" lvl="0" marL="457200" algn="l">
              <a:spcBef>
                <a:spcPts val="750"/>
              </a:spcBef>
              <a:spcAft>
                <a:spcPts val="0"/>
              </a:spcAft>
              <a:buSzPts val="1350"/>
              <a:buNone/>
              <a:defRPr>
                <a:solidFill>
                  <a:srgbClr val="595959"/>
                </a:solidFill>
              </a:defRPr>
            </a:lvl1pPr>
            <a:lvl2pPr indent="-342900" lvl="1" marL="914400" algn="l">
              <a:spcBef>
                <a:spcPts val="750"/>
              </a:spcBef>
              <a:spcAft>
                <a:spcPts val="0"/>
              </a:spcAft>
              <a:buSzPts val="1800"/>
              <a:buChar char="🠶"/>
              <a:defRPr/>
            </a:lvl2pPr>
            <a:lvl3pPr indent="-342900" lvl="2" marL="1371600" algn="l">
              <a:spcBef>
                <a:spcPts val="750"/>
              </a:spcBef>
              <a:spcAft>
                <a:spcPts val="0"/>
              </a:spcAft>
              <a:buSzPts val="1800"/>
              <a:buChar char="🠶"/>
              <a:defRPr/>
            </a:lvl3pPr>
            <a:lvl4pPr indent="-342900" lvl="3" marL="1828800" algn="l">
              <a:spcBef>
                <a:spcPts val="750"/>
              </a:spcBef>
              <a:spcAft>
                <a:spcPts val="0"/>
              </a:spcAft>
              <a:buSzPts val="1800"/>
              <a:buChar char="🠶"/>
              <a:defRPr/>
            </a:lvl4pPr>
            <a:lvl5pPr indent="-342900" lvl="4" marL="2286000" algn="l">
              <a:spcBef>
                <a:spcPts val="750"/>
              </a:spcBef>
              <a:spcAft>
                <a:spcPts val="0"/>
              </a:spcAft>
              <a:buSzPts val="1800"/>
              <a:buChar char="🠶"/>
              <a:defRPr/>
            </a:lvl5pPr>
            <a:lvl6pPr indent="-342900" lvl="5" marL="2743200" algn="l">
              <a:spcBef>
                <a:spcPts val="750"/>
              </a:spcBef>
              <a:spcAft>
                <a:spcPts val="0"/>
              </a:spcAft>
              <a:buSzPts val="1800"/>
              <a:buChar char="🠶"/>
              <a:defRPr/>
            </a:lvl6pPr>
            <a:lvl7pPr indent="-342900" lvl="6" marL="3200400" algn="l">
              <a:spcBef>
                <a:spcPts val="750"/>
              </a:spcBef>
              <a:spcAft>
                <a:spcPts val="0"/>
              </a:spcAft>
              <a:buSzPts val="1800"/>
              <a:buChar char="🠶"/>
              <a:defRPr/>
            </a:lvl7pPr>
            <a:lvl8pPr indent="-342900" lvl="7" marL="3657600" algn="l">
              <a:spcBef>
                <a:spcPts val="750"/>
              </a:spcBef>
              <a:spcAft>
                <a:spcPts val="0"/>
              </a:spcAft>
              <a:buSzPts val="1800"/>
              <a:buChar char="🠶"/>
              <a:defRPr/>
            </a:lvl8pPr>
            <a:lvl9pPr indent="-342900" lvl="8" marL="4114800" algn="l">
              <a:spcBef>
                <a:spcPts val="750"/>
              </a:spcBef>
              <a:spcAft>
                <a:spcPts val="0"/>
              </a:spcAft>
              <a:buSzPts val="1800"/>
              <a:buChar char="🠶"/>
              <a:defRPr/>
            </a:lvl9pPr>
          </a:lstStyle>
          <a:p/>
        </p:txBody>
      </p:sp>
      <p:sp>
        <p:nvSpPr>
          <p:cNvPr id="136" name="Google Shape;136;p15"/>
          <p:cNvSpPr txBox="1"/>
          <p:nvPr>
            <p:ph idx="10" type="dt"/>
          </p:nvPr>
        </p:nvSpPr>
        <p:spPr>
          <a:xfrm>
            <a:off x="7771210" y="4597828"/>
            <a:ext cx="859712" cy="277797"/>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7" name="Google Shape;137;p15"/>
          <p:cNvSpPr txBox="1"/>
          <p:nvPr>
            <p:ph idx="11" type="ftr"/>
          </p:nvPr>
        </p:nvSpPr>
        <p:spPr>
          <a:xfrm>
            <a:off x="1941910" y="4601856"/>
            <a:ext cx="5714999"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p15"/>
          <p:cNvSpPr/>
          <p:nvPr/>
        </p:nvSpPr>
        <p:spPr>
          <a:xfrm flipH="1" rot="10800000">
            <a:off x="-3141" y="3683794"/>
            <a:ext cx="1191395" cy="380473"/>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5"/>
          <p:cNvSpPr txBox="1"/>
          <p:nvPr>
            <p:ph idx="12" type="sldNum"/>
          </p:nvPr>
        </p:nvSpPr>
        <p:spPr>
          <a:xfrm>
            <a:off x="398860" y="3737316"/>
            <a:ext cx="584825"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500"/>
              <a:buNone/>
              <a:defRPr/>
            </a:lvl1pPr>
            <a:lvl2pPr indent="0" lvl="1" marL="0" algn="r">
              <a:lnSpc>
                <a:spcPct val="100000"/>
              </a:lnSpc>
              <a:spcBef>
                <a:spcPts val="0"/>
              </a:spcBef>
              <a:spcAft>
                <a:spcPts val="0"/>
              </a:spcAft>
              <a:buSzPts val="1500"/>
              <a:buNone/>
              <a:defRPr/>
            </a:lvl2pPr>
            <a:lvl3pPr indent="0" lvl="2" marL="0" algn="r">
              <a:lnSpc>
                <a:spcPct val="100000"/>
              </a:lnSpc>
              <a:spcBef>
                <a:spcPts val="0"/>
              </a:spcBef>
              <a:spcAft>
                <a:spcPts val="0"/>
              </a:spcAft>
              <a:buSzPts val="1500"/>
              <a:buNone/>
              <a:defRPr/>
            </a:lvl3pPr>
            <a:lvl4pPr indent="0" lvl="3" marL="0" algn="r">
              <a:lnSpc>
                <a:spcPct val="100000"/>
              </a:lnSpc>
              <a:spcBef>
                <a:spcPts val="0"/>
              </a:spcBef>
              <a:spcAft>
                <a:spcPts val="0"/>
              </a:spcAft>
              <a:buSzPts val="1500"/>
              <a:buNone/>
              <a:defRPr/>
            </a:lvl4pPr>
            <a:lvl5pPr indent="0" lvl="4" marL="0" algn="r">
              <a:lnSpc>
                <a:spcPct val="100000"/>
              </a:lnSpc>
              <a:spcBef>
                <a:spcPts val="0"/>
              </a:spcBef>
              <a:spcAft>
                <a:spcPts val="0"/>
              </a:spcAft>
              <a:buSzPts val="1500"/>
              <a:buNone/>
              <a:defRPr/>
            </a:lvl5pPr>
            <a:lvl6pPr indent="0" lvl="5" marL="0" algn="r">
              <a:lnSpc>
                <a:spcPct val="100000"/>
              </a:lnSpc>
              <a:spcBef>
                <a:spcPts val="0"/>
              </a:spcBef>
              <a:spcAft>
                <a:spcPts val="0"/>
              </a:spcAft>
              <a:buSzPts val="1500"/>
              <a:buNone/>
              <a:defRPr/>
            </a:lvl6pPr>
            <a:lvl7pPr indent="0" lvl="6" marL="0" algn="r">
              <a:lnSpc>
                <a:spcPct val="100000"/>
              </a:lnSpc>
              <a:spcBef>
                <a:spcPts val="0"/>
              </a:spcBef>
              <a:spcAft>
                <a:spcPts val="0"/>
              </a:spcAft>
              <a:buSzPts val="1500"/>
              <a:buNone/>
              <a:defRPr/>
            </a:lvl7pPr>
            <a:lvl8pPr indent="0" lvl="7" marL="0" algn="r">
              <a:lnSpc>
                <a:spcPct val="100000"/>
              </a:lnSpc>
              <a:spcBef>
                <a:spcPts val="0"/>
              </a:spcBef>
              <a:spcAft>
                <a:spcPts val="0"/>
              </a:spcAft>
              <a:buSzPts val="1500"/>
              <a:buNone/>
              <a:defRPr/>
            </a:lvl8pPr>
            <a:lvl9pPr indent="0" lvl="8" marL="0" algn="r">
              <a:lnSpc>
                <a:spcPct val="100000"/>
              </a:lnSpc>
              <a:spcBef>
                <a:spcPts val="0"/>
              </a:spcBef>
              <a:spcAft>
                <a:spcPts val="0"/>
              </a:spcAft>
              <a:buSzPts val="1500"/>
              <a:buNone/>
              <a:defRPr/>
            </a:lvl9pPr>
          </a:lstStyle>
          <a:p>
            <a:pPr indent="0" lvl="0" marL="0" rtl="0" algn="r">
              <a:spcBef>
                <a:spcPts val="0"/>
              </a:spcBef>
              <a:spcAft>
                <a:spcPts val="0"/>
              </a:spcAft>
              <a:buNone/>
            </a:pPr>
            <a:fld id="{00000000-1234-1234-1234-123412341234}" type="slidenum">
              <a:rPr lang="en"/>
              <a:t>‹#›</a:t>
            </a:fld>
            <a:endParaRPr/>
          </a:p>
        </p:txBody>
      </p:sp>
      <p:sp>
        <p:nvSpPr>
          <p:cNvPr id="140" name="Google Shape;140;p15"/>
          <p:cNvSpPr txBox="1"/>
          <p:nvPr/>
        </p:nvSpPr>
        <p:spPr>
          <a:xfrm>
            <a:off x="1850739" y="486004"/>
            <a:ext cx="457200" cy="438582"/>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rPr b="0" i="0" lang="en" sz="6000" u="none" cap="none" strike="noStrike">
                <a:solidFill>
                  <a:schemeClr val="accent1"/>
                </a:solidFill>
                <a:latin typeface="Arial"/>
                <a:ea typeface="Arial"/>
                <a:cs typeface="Arial"/>
                <a:sym typeface="Arial"/>
              </a:rPr>
              <a:t>“</a:t>
            </a:r>
            <a:endParaRPr/>
          </a:p>
        </p:txBody>
      </p:sp>
      <p:sp>
        <p:nvSpPr>
          <p:cNvPr id="141" name="Google Shape;141;p15"/>
          <p:cNvSpPr txBox="1"/>
          <p:nvPr/>
        </p:nvSpPr>
        <p:spPr>
          <a:xfrm>
            <a:off x="8336139" y="2178980"/>
            <a:ext cx="457200" cy="438582"/>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rPr b="0" i="0" lang="en" sz="6000" u="none" cap="none" strike="noStrike">
                <a:solidFill>
                  <a:schemeClr val="accent1"/>
                </a:solidFill>
                <a:latin typeface="Arial"/>
                <a:ea typeface="Arial"/>
                <a:cs typeface="Arial"/>
                <a:sym typeface="Arial"/>
              </a:rPr>
              <a:t>”</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42" name="Shape 142"/>
        <p:cNvGrpSpPr/>
        <p:nvPr/>
      </p:nvGrpSpPr>
      <p:grpSpPr>
        <a:xfrm>
          <a:off x="0" y="0"/>
          <a:ext cx="0" cy="0"/>
          <a:chOff x="0" y="0"/>
          <a:chExt cx="0" cy="0"/>
        </a:xfrm>
      </p:grpSpPr>
      <p:sp>
        <p:nvSpPr>
          <p:cNvPr id="143" name="Google Shape;143;p16"/>
          <p:cNvSpPr txBox="1"/>
          <p:nvPr>
            <p:ph type="title"/>
          </p:nvPr>
        </p:nvSpPr>
        <p:spPr>
          <a:xfrm>
            <a:off x="1941910" y="470555"/>
            <a:ext cx="6686549" cy="216001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168DBA"/>
              </a:buClr>
              <a:buSzPts val="3600"/>
              <a:buFont typeface="Century Gothic"/>
              <a:buNone/>
              <a:defRPr b="0"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16"/>
          <p:cNvSpPr txBox="1"/>
          <p:nvPr>
            <p:ph idx="1" type="body"/>
          </p:nvPr>
        </p:nvSpPr>
        <p:spPr>
          <a:xfrm>
            <a:off x="1941909" y="3257550"/>
            <a:ext cx="6686550" cy="628650"/>
          </a:xfrm>
          <a:prstGeom prst="rect">
            <a:avLst/>
          </a:prstGeom>
          <a:noFill/>
          <a:ln>
            <a:noFill/>
          </a:ln>
        </p:spPr>
        <p:txBody>
          <a:bodyPr anchorCtr="0" anchor="b" bIns="45700" lIns="91425" spcFirstLastPara="1" rIns="91425" wrap="square" tIns="45700">
            <a:noAutofit/>
          </a:bodyPr>
          <a:lstStyle>
            <a:lvl1pPr indent="-228600" lvl="0" marL="457200" algn="l">
              <a:spcBef>
                <a:spcPts val="750"/>
              </a:spcBef>
              <a:spcAft>
                <a:spcPts val="0"/>
              </a:spcAft>
              <a:buSzPts val="1800"/>
              <a:buFont typeface="Century Gothic"/>
              <a:buNone/>
              <a:defRPr sz="1800">
                <a:solidFill>
                  <a:schemeClr val="accent1"/>
                </a:solidFill>
              </a:defRPr>
            </a:lvl1pPr>
            <a:lvl2pPr indent="-228600" lvl="1" marL="914400" algn="l">
              <a:spcBef>
                <a:spcPts val="750"/>
              </a:spcBef>
              <a:spcAft>
                <a:spcPts val="0"/>
              </a:spcAft>
              <a:buSzPts val="1200"/>
              <a:buFont typeface="Century Gothic"/>
              <a:buNone/>
              <a:defRPr/>
            </a:lvl2pPr>
            <a:lvl3pPr indent="-228600" lvl="2" marL="1371600" algn="l">
              <a:spcBef>
                <a:spcPts val="750"/>
              </a:spcBef>
              <a:spcAft>
                <a:spcPts val="0"/>
              </a:spcAft>
              <a:buSzPts val="1050"/>
              <a:buFont typeface="Century Gothic"/>
              <a:buNone/>
              <a:defRPr/>
            </a:lvl3pPr>
            <a:lvl4pPr indent="-228600" lvl="3" marL="1828800" algn="l">
              <a:spcBef>
                <a:spcPts val="750"/>
              </a:spcBef>
              <a:spcAft>
                <a:spcPts val="0"/>
              </a:spcAft>
              <a:buSzPts val="900"/>
              <a:buFont typeface="Century Gothic"/>
              <a:buNone/>
              <a:defRPr/>
            </a:lvl4pPr>
            <a:lvl5pPr indent="-228600" lvl="4" marL="2286000" algn="l">
              <a:spcBef>
                <a:spcPts val="750"/>
              </a:spcBef>
              <a:spcAft>
                <a:spcPts val="0"/>
              </a:spcAft>
              <a:buSzPts val="900"/>
              <a:buFont typeface="Century Gothic"/>
              <a:buNone/>
              <a:defRPr/>
            </a:lvl5pPr>
            <a:lvl6pPr indent="-342900" lvl="5" marL="2743200" algn="l">
              <a:spcBef>
                <a:spcPts val="750"/>
              </a:spcBef>
              <a:spcAft>
                <a:spcPts val="0"/>
              </a:spcAft>
              <a:buSzPts val="1800"/>
              <a:buChar char="🠶"/>
              <a:defRPr/>
            </a:lvl6pPr>
            <a:lvl7pPr indent="-342900" lvl="6" marL="3200400" algn="l">
              <a:spcBef>
                <a:spcPts val="750"/>
              </a:spcBef>
              <a:spcAft>
                <a:spcPts val="0"/>
              </a:spcAft>
              <a:buSzPts val="1800"/>
              <a:buChar char="🠶"/>
              <a:defRPr/>
            </a:lvl7pPr>
            <a:lvl8pPr indent="-342900" lvl="7" marL="3657600" algn="l">
              <a:spcBef>
                <a:spcPts val="750"/>
              </a:spcBef>
              <a:spcAft>
                <a:spcPts val="0"/>
              </a:spcAft>
              <a:buSzPts val="1800"/>
              <a:buChar char="🠶"/>
              <a:defRPr/>
            </a:lvl8pPr>
            <a:lvl9pPr indent="-342900" lvl="8" marL="4114800" algn="l">
              <a:spcBef>
                <a:spcPts val="750"/>
              </a:spcBef>
              <a:spcAft>
                <a:spcPts val="0"/>
              </a:spcAft>
              <a:buSzPts val="1800"/>
              <a:buChar char="🠶"/>
              <a:defRPr/>
            </a:lvl9pPr>
          </a:lstStyle>
          <a:p/>
        </p:txBody>
      </p:sp>
      <p:sp>
        <p:nvSpPr>
          <p:cNvPr id="145" name="Google Shape;145;p16"/>
          <p:cNvSpPr txBox="1"/>
          <p:nvPr>
            <p:ph idx="2" type="body"/>
          </p:nvPr>
        </p:nvSpPr>
        <p:spPr>
          <a:xfrm>
            <a:off x="1941910" y="3886200"/>
            <a:ext cx="6686550" cy="547217"/>
          </a:xfrm>
          <a:prstGeom prst="rect">
            <a:avLst/>
          </a:prstGeom>
          <a:noFill/>
          <a:ln>
            <a:noFill/>
          </a:ln>
        </p:spPr>
        <p:txBody>
          <a:bodyPr anchorCtr="0" anchor="t" bIns="45700" lIns="91425" spcFirstLastPara="1" rIns="91425" wrap="square" tIns="45700">
            <a:normAutofit/>
          </a:bodyPr>
          <a:lstStyle>
            <a:lvl1pPr indent="-228600" lvl="0" marL="457200" algn="l">
              <a:spcBef>
                <a:spcPts val="750"/>
              </a:spcBef>
              <a:spcAft>
                <a:spcPts val="0"/>
              </a:spcAft>
              <a:buSzPts val="1350"/>
              <a:buNone/>
              <a:defRPr>
                <a:solidFill>
                  <a:srgbClr val="595959"/>
                </a:solidFill>
              </a:defRPr>
            </a:lvl1pPr>
            <a:lvl2pPr indent="-342900" lvl="1" marL="914400" algn="l">
              <a:spcBef>
                <a:spcPts val="750"/>
              </a:spcBef>
              <a:spcAft>
                <a:spcPts val="0"/>
              </a:spcAft>
              <a:buSzPts val="1800"/>
              <a:buChar char="🠶"/>
              <a:defRPr/>
            </a:lvl2pPr>
            <a:lvl3pPr indent="-342900" lvl="2" marL="1371600" algn="l">
              <a:spcBef>
                <a:spcPts val="750"/>
              </a:spcBef>
              <a:spcAft>
                <a:spcPts val="0"/>
              </a:spcAft>
              <a:buSzPts val="1800"/>
              <a:buChar char="🠶"/>
              <a:defRPr/>
            </a:lvl3pPr>
            <a:lvl4pPr indent="-342900" lvl="3" marL="1828800" algn="l">
              <a:spcBef>
                <a:spcPts val="750"/>
              </a:spcBef>
              <a:spcAft>
                <a:spcPts val="0"/>
              </a:spcAft>
              <a:buSzPts val="1800"/>
              <a:buChar char="🠶"/>
              <a:defRPr/>
            </a:lvl4pPr>
            <a:lvl5pPr indent="-342900" lvl="4" marL="2286000" algn="l">
              <a:spcBef>
                <a:spcPts val="750"/>
              </a:spcBef>
              <a:spcAft>
                <a:spcPts val="0"/>
              </a:spcAft>
              <a:buSzPts val="1800"/>
              <a:buChar char="🠶"/>
              <a:defRPr/>
            </a:lvl5pPr>
            <a:lvl6pPr indent="-342900" lvl="5" marL="2743200" algn="l">
              <a:spcBef>
                <a:spcPts val="750"/>
              </a:spcBef>
              <a:spcAft>
                <a:spcPts val="0"/>
              </a:spcAft>
              <a:buSzPts val="1800"/>
              <a:buChar char="🠶"/>
              <a:defRPr/>
            </a:lvl6pPr>
            <a:lvl7pPr indent="-342900" lvl="6" marL="3200400" algn="l">
              <a:spcBef>
                <a:spcPts val="750"/>
              </a:spcBef>
              <a:spcAft>
                <a:spcPts val="0"/>
              </a:spcAft>
              <a:buSzPts val="1800"/>
              <a:buChar char="🠶"/>
              <a:defRPr/>
            </a:lvl7pPr>
            <a:lvl8pPr indent="-342900" lvl="7" marL="3657600" algn="l">
              <a:spcBef>
                <a:spcPts val="750"/>
              </a:spcBef>
              <a:spcAft>
                <a:spcPts val="0"/>
              </a:spcAft>
              <a:buSzPts val="1800"/>
              <a:buChar char="🠶"/>
              <a:defRPr/>
            </a:lvl8pPr>
            <a:lvl9pPr indent="-342900" lvl="8" marL="4114800" algn="l">
              <a:spcBef>
                <a:spcPts val="750"/>
              </a:spcBef>
              <a:spcAft>
                <a:spcPts val="0"/>
              </a:spcAft>
              <a:buSzPts val="1800"/>
              <a:buChar char="🠶"/>
              <a:defRPr/>
            </a:lvl9pPr>
          </a:lstStyle>
          <a:p/>
        </p:txBody>
      </p:sp>
      <p:sp>
        <p:nvSpPr>
          <p:cNvPr id="146" name="Google Shape;146;p16"/>
          <p:cNvSpPr txBox="1"/>
          <p:nvPr>
            <p:ph idx="10" type="dt"/>
          </p:nvPr>
        </p:nvSpPr>
        <p:spPr>
          <a:xfrm>
            <a:off x="7771210" y="4597828"/>
            <a:ext cx="859712" cy="277797"/>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7" name="Google Shape;147;p16"/>
          <p:cNvSpPr txBox="1"/>
          <p:nvPr>
            <p:ph idx="11" type="ftr"/>
          </p:nvPr>
        </p:nvSpPr>
        <p:spPr>
          <a:xfrm>
            <a:off x="1941910" y="4601856"/>
            <a:ext cx="5714999"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8" name="Google Shape;148;p16"/>
          <p:cNvSpPr/>
          <p:nvPr/>
        </p:nvSpPr>
        <p:spPr>
          <a:xfrm flipH="1" rot="10800000">
            <a:off x="-3141" y="3683794"/>
            <a:ext cx="1191395" cy="380473"/>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6"/>
          <p:cNvSpPr txBox="1"/>
          <p:nvPr>
            <p:ph idx="12" type="sldNum"/>
          </p:nvPr>
        </p:nvSpPr>
        <p:spPr>
          <a:xfrm>
            <a:off x="398860" y="3737316"/>
            <a:ext cx="584825"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500"/>
              <a:buNone/>
              <a:defRPr/>
            </a:lvl1pPr>
            <a:lvl2pPr indent="0" lvl="1" marL="0" algn="r">
              <a:lnSpc>
                <a:spcPct val="100000"/>
              </a:lnSpc>
              <a:spcBef>
                <a:spcPts val="0"/>
              </a:spcBef>
              <a:spcAft>
                <a:spcPts val="0"/>
              </a:spcAft>
              <a:buSzPts val="1500"/>
              <a:buNone/>
              <a:defRPr/>
            </a:lvl2pPr>
            <a:lvl3pPr indent="0" lvl="2" marL="0" algn="r">
              <a:lnSpc>
                <a:spcPct val="100000"/>
              </a:lnSpc>
              <a:spcBef>
                <a:spcPts val="0"/>
              </a:spcBef>
              <a:spcAft>
                <a:spcPts val="0"/>
              </a:spcAft>
              <a:buSzPts val="1500"/>
              <a:buNone/>
              <a:defRPr/>
            </a:lvl3pPr>
            <a:lvl4pPr indent="0" lvl="3" marL="0" algn="r">
              <a:lnSpc>
                <a:spcPct val="100000"/>
              </a:lnSpc>
              <a:spcBef>
                <a:spcPts val="0"/>
              </a:spcBef>
              <a:spcAft>
                <a:spcPts val="0"/>
              </a:spcAft>
              <a:buSzPts val="1500"/>
              <a:buNone/>
              <a:defRPr/>
            </a:lvl4pPr>
            <a:lvl5pPr indent="0" lvl="4" marL="0" algn="r">
              <a:lnSpc>
                <a:spcPct val="100000"/>
              </a:lnSpc>
              <a:spcBef>
                <a:spcPts val="0"/>
              </a:spcBef>
              <a:spcAft>
                <a:spcPts val="0"/>
              </a:spcAft>
              <a:buSzPts val="1500"/>
              <a:buNone/>
              <a:defRPr/>
            </a:lvl5pPr>
            <a:lvl6pPr indent="0" lvl="5" marL="0" algn="r">
              <a:lnSpc>
                <a:spcPct val="100000"/>
              </a:lnSpc>
              <a:spcBef>
                <a:spcPts val="0"/>
              </a:spcBef>
              <a:spcAft>
                <a:spcPts val="0"/>
              </a:spcAft>
              <a:buSzPts val="1500"/>
              <a:buNone/>
              <a:defRPr/>
            </a:lvl6pPr>
            <a:lvl7pPr indent="0" lvl="6" marL="0" algn="r">
              <a:lnSpc>
                <a:spcPct val="100000"/>
              </a:lnSpc>
              <a:spcBef>
                <a:spcPts val="0"/>
              </a:spcBef>
              <a:spcAft>
                <a:spcPts val="0"/>
              </a:spcAft>
              <a:buSzPts val="1500"/>
              <a:buNone/>
              <a:defRPr/>
            </a:lvl7pPr>
            <a:lvl8pPr indent="0" lvl="7" marL="0" algn="r">
              <a:lnSpc>
                <a:spcPct val="100000"/>
              </a:lnSpc>
              <a:spcBef>
                <a:spcPts val="0"/>
              </a:spcBef>
              <a:spcAft>
                <a:spcPts val="0"/>
              </a:spcAft>
              <a:buSzPts val="1500"/>
              <a:buNone/>
              <a:defRPr/>
            </a:lvl8pPr>
            <a:lvl9pPr indent="0" lvl="8" marL="0" algn="r">
              <a:lnSpc>
                <a:spcPct val="100000"/>
              </a:lnSpc>
              <a:spcBef>
                <a:spcPts val="0"/>
              </a:spcBef>
              <a:spcAft>
                <a:spcPts val="0"/>
              </a:spcAft>
              <a:buSzPts val="150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50" name="Shape 150"/>
        <p:cNvGrpSpPr/>
        <p:nvPr/>
      </p:nvGrpSpPr>
      <p:grpSpPr>
        <a:xfrm>
          <a:off x="0" y="0"/>
          <a:ext cx="0" cy="0"/>
          <a:chOff x="0" y="0"/>
          <a:chExt cx="0" cy="0"/>
        </a:xfrm>
      </p:grpSpPr>
      <p:sp>
        <p:nvSpPr>
          <p:cNvPr id="151" name="Google Shape;151;p17"/>
          <p:cNvSpPr txBox="1"/>
          <p:nvPr>
            <p:ph type="title"/>
          </p:nvPr>
        </p:nvSpPr>
        <p:spPr>
          <a:xfrm>
            <a:off x="1944694" y="468082"/>
            <a:ext cx="6683765" cy="960668"/>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17"/>
          <p:cNvSpPr txBox="1"/>
          <p:nvPr>
            <p:ph idx="1" type="body"/>
          </p:nvPr>
        </p:nvSpPr>
        <p:spPr>
          <a:xfrm rot="5400000">
            <a:off x="3827859" y="-285750"/>
            <a:ext cx="2914650" cy="6686550"/>
          </a:xfrm>
          <a:prstGeom prst="rect">
            <a:avLst/>
          </a:prstGeom>
          <a:noFill/>
          <a:ln>
            <a:noFill/>
          </a:ln>
        </p:spPr>
        <p:txBody>
          <a:bodyPr anchorCtr="0" anchor="t" bIns="45700" lIns="91425" spcFirstLastPara="1" rIns="91425" wrap="square" tIns="45700">
            <a:normAutofit/>
          </a:bodyPr>
          <a:lstStyle>
            <a:lvl1pPr indent="-342900" lvl="0" marL="457200" algn="l">
              <a:spcBef>
                <a:spcPts val="750"/>
              </a:spcBef>
              <a:spcAft>
                <a:spcPts val="0"/>
              </a:spcAft>
              <a:buSzPts val="1800"/>
              <a:buChar char="🠶"/>
              <a:defRPr/>
            </a:lvl1pPr>
            <a:lvl2pPr indent="-342900" lvl="1" marL="914400" algn="l">
              <a:spcBef>
                <a:spcPts val="750"/>
              </a:spcBef>
              <a:spcAft>
                <a:spcPts val="0"/>
              </a:spcAft>
              <a:buSzPts val="1800"/>
              <a:buChar char="🠶"/>
              <a:defRPr/>
            </a:lvl2pPr>
            <a:lvl3pPr indent="-342900" lvl="2" marL="1371600" algn="l">
              <a:spcBef>
                <a:spcPts val="750"/>
              </a:spcBef>
              <a:spcAft>
                <a:spcPts val="0"/>
              </a:spcAft>
              <a:buSzPts val="1800"/>
              <a:buChar char="🠶"/>
              <a:defRPr/>
            </a:lvl3pPr>
            <a:lvl4pPr indent="-342900" lvl="3" marL="1828800" algn="l">
              <a:spcBef>
                <a:spcPts val="750"/>
              </a:spcBef>
              <a:spcAft>
                <a:spcPts val="0"/>
              </a:spcAft>
              <a:buSzPts val="1800"/>
              <a:buChar char="🠶"/>
              <a:defRPr/>
            </a:lvl4pPr>
            <a:lvl5pPr indent="-342900" lvl="4" marL="2286000" algn="l">
              <a:spcBef>
                <a:spcPts val="750"/>
              </a:spcBef>
              <a:spcAft>
                <a:spcPts val="0"/>
              </a:spcAft>
              <a:buSzPts val="1800"/>
              <a:buChar char="🠶"/>
              <a:defRPr/>
            </a:lvl5pPr>
            <a:lvl6pPr indent="-342900" lvl="5" marL="2743200" algn="l">
              <a:spcBef>
                <a:spcPts val="750"/>
              </a:spcBef>
              <a:spcAft>
                <a:spcPts val="0"/>
              </a:spcAft>
              <a:buSzPts val="1800"/>
              <a:buChar char="🠶"/>
              <a:defRPr/>
            </a:lvl6pPr>
            <a:lvl7pPr indent="-342900" lvl="6" marL="3200400" algn="l">
              <a:spcBef>
                <a:spcPts val="750"/>
              </a:spcBef>
              <a:spcAft>
                <a:spcPts val="0"/>
              </a:spcAft>
              <a:buSzPts val="1800"/>
              <a:buChar char="🠶"/>
              <a:defRPr/>
            </a:lvl7pPr>
            <a:lvl8pPr indent="-342900" lvl="7" marL="3657600" algn="l">
              <a:spcBef>
                <a:spcPts val="750"/>
              </a:spcBef>
              <a:spcAft>
                <a:spcPts val="0"/>
              </a:spcAft>
              <a:buSzPts val="1800"/>
              <a:buChar char="🠶"/>
              <a:defRPr/>
            </a:lvl8pPr>
            <a:lvl9pPr indent="-342900" lvl="8" marL="4114800" algn="l">
              <a:spcBef>
                <a:spcPts val="750"/>
              </a:spcBef>
              <a:spcAft>
                <a:spcPts val="0"/>
              </a:spcAft>
              <a:buSzPts val="1800"/>
              <a:buChar char="🠶"/>
              <a:defRPr/>
            </a:lvl9pPr>
          </a:lstStyle>
          <a:p/>
        </p:txBody>
      </p:sp>
      <p:sp>
        <p:nvSpPr>
          <p:cNvPr id="153" name="Google Shape;153;p17"/>
          <p:cNvSpPr txBox="1"/>
          <p:nvPr>
            <p:ph idx="10" type="dt"/>
          </p:nvPr>
        </p:nvSpPr>
        <p:spPr>
          <a:xfrm>
            <a:off x="7771210" y="4597828"/>
            <a:ext cx="859712" cy="277797"/>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4" name="Google Shape;154;p17"/>
          <p:cNvSpPr txBox="1"/>
          <p:nvPr>
            <p:ph idx="11" type="ftr"/>
          </p:nvPr>
        </p:nvSpPr>
        <p:spPr>
          <a:xfrm>
            <a:off x="1941910" y="4601856"/>
            <a:ext cx="5714999"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5" name="Google Shape;155;p17"/>
          <p:cNvSpPr/>
          <p:nvPr/>
        </p:nvSpPr>
        <p:spPr>
          <a:xfrm flipH="1" rot="10800000">
            <a:off x="-3141" y="535782"/>
            <a:ext cx="1191395" cy="380473"/>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7"/>
          <p:cNvSpPr txBox="1"/>
          <p:nvPr>
            <p:ph idx="12" type="sldNum"/>
          </p:nvPr>
        </p:nvSpPr>
        <p:spPr>
          <a:xfrm>
            <a:off x="398860" y="590837"/>
            <a:ext cx="584825"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500"/>
              <a:buNone/>
              <a:defRPr/>
            </a:lvl1pPr>
            <a:lvl2pPr indent="0" lvl="1" marL="0" algn="r">
              <a:lnSpc>
                <a:spcPct val="100000"/>
              </a:lnSpc>
              <a:spcBef>
                <a:spcPts val="0"/>
              </a:spcBef>
              <a:spcAft>
                <a:spcPts val="0"/>
              </a:spcAft>
              <a:buSzPts val="1500"/>
              <a:buNone/>
              <a:defRPr/>
            </a:lvl2pPr>
            <a:lvl3pPr indent="0" lvl="2" marL="0" algn="r">
              <a:lnSpc>
                <a:spcPct val="100000"/>
              </a:lnSpc>
              <a:spcBef>
                <a:spcPts val="0"/>
              </a:spcBef>
              <a:spcAft>
                <a:spcPts val="0"/>
              </a:spcAft>
              <a:buSzPts val="1500"/>
              <a:buNone/>
              <a:defRPr/>
            </a:lvl3pPr>
            <a:lvl4pPr indent="0" lvl="3" marL="0" algn="r">
              <a:lnSpc>
                <a:spcPct val="100000"/>
              </a:lnSpc>
              <a:spcBef>
                <a:spcPts val="0"/>
              </a:spcBef>
              <a:spcAft>
                <a:spcPts val="0"/>
              </a:spcAft>
              <a:buSzPts val="1500"/>
              <a:buNone/>
              <a:defRPr/>
            </a:lvl4pPr>
            <a:lvl5pPr indent="0" lvl="4" marL="0" algn="r">
              <a:lnSpc>
                <a:spcPct val="100000"/>
              </a:lnSpc>
              <a:spcBef>
                <a:spcPts val="0"/>
              </a:spcBef>
              <a:spcAft>
                <a:spcPts val="0"/>
              </a:spcAft>
              <a:buSzPts val="1500"/>
              <a:buNone/>
              <a:defRPr/>
            </a:lvl5pPr>
            <a:lvl6pPr indent="0" lvl="5" marL="0" algn="r">
              <a:lnSpc>
                <a:spcPct val="100000"/>
              </a:lnSpc>
              <a:spcBef>
                <a:spcPts val="0"/>
              </a:spcBef>
              <a:spcAft>
                <a:spcPts val="0"/>
              </a:spcAft>
              <a:buSzPts val="1500"/>
              <a:buNone/>
              <a:defRPr/>
            </a:lvl6pPr>
            <a:lvl7pPr indent="0" lvl="6" marL="0" algn="r">
              <a:lnSpc>
                <a:spcPct val="100000"/>
              </a:lnSpc>
              <a:spcBef>
                <a:spcPts val="0"/>
              </a:spcBef>
              <a:spcAft>
                <a:spcPts val="0"/>
              </a:spcAft>
              <a:buSzPts val="1500"/>
              <a:buNone/>
              <a:defRPr/>
            </a:lvl7pPr>
            <a:lvl8pPr indent="0" lvl="7" marL="0" algn="r">
              <a:lnSpc>
                <a:spcPct val="100000"/>
              </a:lnSpc>
              <a:spcBef>
                <a:spcPts val="0"/>
              </a:spcBef>
              <a:spcAft>
                <a:spcPts val="0"/>
              </a:spcAft>
              <a:buSzPts val="1500"/>
              <a:buNone/>
              <a:defRPr/>
            </a:lvl8pPr>
            <a:lvl9pPr indent="0" lvl="8" marL="0" algn="r">
              <a:lnSpc>
                <a:spcPct val="100000"/>
              </a:lnSpc>
              <a:spcBef>
                <a:spcPts val="0"/>
              </a:spcBef>
              <a:spcAft>
                <a:spcPts val="0"/>
              </a:spcAft>
              <a:buSzPts val="150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7" name="Shape 157"/>
        <p:cNvGrpSpPr/>
        <p:nvPr/>
      </p:nvGrpSpPr>
      <p:grpSpPr>
        <a:xfrm>
          <a:off x="0" y="0"/>
          <a:ext cx="0" cy="0"/>
          <a:chOff x="0" y="0"/>
          <a:chExt cx="0" cy="0"/>
        </a:xfrm>
      </p:grpSpPr>
      <p:sp>
        <p:nvSpPr>
          <p:cNvPr id="158" name="Google Shape;158;p18"/>
          <p:cNvSpPr txBox="1"/>
          <p:nvPr>
            <p:ph type="title"/>
          </p:nvPr>
        </p:nvSpPr>
        <p:spPr>
          <a:xfrm rot="5400000">
            <a:off x="5817528" y="1624135"/>
            <a:ext cx="3962863" cy="1655701"/>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9" name="Google Shape;159;p18"/>
          <p:cNvSpPr txBox="1"/>
          <p:nvPr>
            <p:ph idx="1" type="body"/>
          </p:nvPr>
        </p:nvSpPr>
        <p:spPr>
          <a:xfrm rot="5400000">
            <a:off x="2389352" y="23110"/>
            <a:ext cx="3962863" cy="4857750"/>
          </a:xfrm>
          <a:prstGeom prst="rect">
            <a:avLst/>
          </a:prstGeom>
          <a:noFill/>
          <a:ln>
            <a:noFill/>
          </a:ln>
        </p:spPr>
        <p:txBody>
          <a:bodyPr anchorCtr="0" anchor="t" bIns="45700" lIns="91425" spcFirstLastPara="1" rIns="91425" wrap="square" tIns="45700">
            <a:normAutofit/>
          </a:bodyPr>
          <a:lstStyle>
            <a:lvl1pPr indent="-342900" lvl="0" marL="457200" algn="l">
              <a:spcBef>
                <a:spcPts val="750"/>
              </a:spcBef>
              <a:spcAft>
                <a:spcPts val="0"/>
              </a:spcAft>
              <a:buSzPts val="1800"/>
              <a:buChar char="🠶"/>
              <a:defRPr/>
            </a:lvl1pPr>
            <a:lvl2pPr indent="-342900" lvl="1" marL="914400" algn="l">
              <a:spcBef>
                <a:spcPts val="750"/>
              </a:spcBef>
              <a:spcAft>
                <a:spcPts val="0"/>
              </a:spcAft>
              <a:buSzPts val="1800"/>
              <a:buChar char="🠶"/>
              <a:defRPr/>
            </a:lvl2pPr>
            <a:lvl3pPr indent="-342900" lvl="2" marL="1371600" algn="l">
              <a:spcBef>
                <a:spcPts val="750"/>
              </a:spcBef>
              <a:spcAft>
                <a:spcPts val="0"/>
              </a:spcAft>
              <a:buSzPts val="1800"/>
              <a:buChar char="🠶"/>
              <a:defRPr/>
            </a:lvl3pPr>
            <a:lvl4pPr indent="-342900" lvl="3" marL="1828800" algn="l">
              <a:spcBef>
                <a:spcPts val="750"/>
              </a:spcBef>
              <a:spcAft>
                <a:spcPts val="0"/>
              </a:spcAft>
              <a:buSzPts val="1800"/>
              <a:buChar char="🠶"/>
              <a:defRPr/>
            </a:lvl4pPr>
            <a:lvl5pPr indent="-342900" lvl="4" marL="2286000" algn="l">
              <a:spcBef>
                <a:spcPts val="750"/>
              </a:spcBef>
              <a:spcAft>
                <a:spcPts val="0"/>
              </a:spcAft>
              <a:buSzPts val="1800"/>
              <a:buChar char="🠶"/>
              <a:defRPr/>
            </a:lvl5pPr>
            <a:lvl6pPr indent="-342900" lvl="5" marL="2743200" algn="l">
              <a:spcBef>
                <a:spcPts val="750"/>
              </a:spcBef>
              <a:spcAft>
                <a:spcPts val="0"/>
              </a:spcAft>
              <a:buSzPts val="1800"/>
              <a:buChar char="🠶"/>
              <a:defRPr/>
            </a:lvl6pPr>
            <a:lvl7pPr indent="-342900" lvl="6" marL="3200400" algn="l">
              <a:spcBef>
                <a:spcPts val="750"/>
              </a:spcBef>
              <a:spcAft>
                <a:spcPts val="0"/>
              </a:spcAft>
              <a:buSzPts val="1800"/>
              <a:buChar char="🠶"/>
              <a:defRPr/>
            </a:lvl7pPr>
            <a:lvl8pPr indent="-342900" lvl="7" marL="3657600" algn="l">
              <a:spcBef>
                <a:spcPts val="750"/>
              </a:spcBef>
              <a:spcAft>
                <a:spcPts val="0"/>
              </a:spcAft>
              <a:buSzPts val="1800"/>
              <a:buChar char="🠶"/>
              <a:defRPr/>
            </a:lvl8pPr>
            <a:lvl9pPr indent="-342900" lvl="8" marL="4114800" algn="l">
              <a:spcBef>
                <a:spcPts val="750"/>
              </a:spcBef>
              <a:spcAft>
                <a:spcPts val="0"/>
              </a:spcAft>
              <a:buSzPts val="1800"/>
              <a:buChar char="🠶"/>
              <a:defRPr/>
            </a:lvl9pPr>
          </a:lstStyle>
          <a:p/>
        </p:txBody>
      </p:sp>
      <p:sp>
        <p:nvSpPr>
          <p:cNvPr id="160" name="Google Shape;160;p18"/>
          <p:cNvSpPr txBox="1"/>
          <p:nvPr>
            <p:ph idx="10" type="dt"/>
          </p:nvPr>
        </p:nvSpPr>
        <p:spPr>
          <a:xfrm>
            <a:off x="7771210" y="4597828"/>
            <a:ext cx="859712" cy="277797"/>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1" name="Google Shape;161;p18"/>
          <p:cNvSpPr txBox="1"/>
          <p:nvPr>
            <p:ph idx="11" type="ftr"/>
          </p:nvPr>
        </p:nvSpPr>
        <p:spPr>
          <a:xfrm>
            <a:off x="1941910" y="4601856"/>
            <a:ext cx="5714999"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2" name="Google Shape;162;p18"/>
          <p:cNvSpPr/>
          <p:nvPr/>
        </p:nvSpPr>
        <p:spPr>
          <a:xfrm flipH="1" rot="10800000">
            <a:off x="-3141" y="535782"/>
            <a:ext cx="1191395" cy="380473"/>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8"/>
          <p:cNvSpPr txBox="1"/>
          <p:nvPr>
            <p:ph idx="12" type="sldNum"/>
          </p:nvPr>
        </p:nvSpPr>
        <p:spPr>
          <a:xfrm>
            <a:off x="398860" y="590837"/>
            <a:ext cx="584825"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500"/>
              <a:buNone/>
              <a:defRPr/>
            </a:lvl1pPr>
            <a:lvl2pPr indent="0" lvl="1" marL="0" algn="r">
              <a:lnSpc>
                <a:spcPct val="100000"/>
              </a:lnSpc>
              <a:spcBef>
                <a:spcPts val="0"/>
              </a:spcBef>
              <a:spcAft>
                <a:spcPts val="0"/>
              </a:spcAft>
              <a:buSzPts val="1500"/>
              <a:buNone/>
              <a:defRPr/>
            </a:lvl2pPr>
            <a:lvl3pPr indent="0" lvl="2" marL="0" algn="r">
              <a:lnSpc>
                <a:spcPct val="100000"/>
              </a:lnSpc>
              <a:spcBef>
                <a:spcPts val="0"/>
              </a:spcBef>
              <a:spcAft>
                <a:spcPts val="0"/>
              </a:spcAft>
              <a:buSzPts val="1500"/>
              <a:buNone/>
              <a:defRPr/>
            </a:lvl3pPr>
            <a:lvl4pPr indent="0" lvl="3" marL="0" algn="r">
              <a:lnSpc>
                <a:spcPct val="100000"/>
              </a:lnSpc>
              <a:spcBef>
                <a:spcPts val="0"/>
              </a:spcBef>
              <a:spcAft>
                <a:spcPts val="0"/>
              </a:spcAft>
              <a:buSzPts val="1500"/>
              <a:buNone/>
              <a:defRPr/>
            </a:lvl4pPr>
            <a:lvl5pPr indent="0" lvl="4" marL="0" algn="r">
              <a:lnSpc>
                <a:spcPct val="100000"/>
              </a:lnSpc>
              <a:spcBef>
                <a:spcPts val="0"/>
              </a:spcBef>
              <a:spcAft>
                <a:spcPts val="0"/>
              </a:spcAft>
              <a:buSzPts val="1500"/>
              <a:buNone/>
              <a:defRPr/>
            </a:lvl5pPr>
            <a:lvl6pPr indent="0" lvl="5" marL="0" algn="r">
              <a:lnSpc>
                <a:spcPct val="100000"/>
              </a:lnSpc>
              <a:spcBef>
                <a:spcPts val="0"/>
              </a:spcBef>
              <a:spcAft>
                <a:spcPts val="0"/>
              </a:spcAft>
              <a:buSzPts val="1500"/>
              <a:buNone/>
              <a:defRPr/>
            </a:lvl6pPr>
            <a:lvl7pPr indent="0" lvl="6" marL="0" algn="r">
              <a:lnSpc>
                <a:spcPct val="100000"/>
              </a:lnSpc>
              <a:spcBef>
                <a:spcPts val="0"/>
              </a:spcBef>
              <a:spcAft>
                <a:spcPts val="0"/>
              </a:spcAft>
              <a:buSzPts val="1500"/>
              <a:buNone/>
              <a:defRPr/>
            </a:lvl7pPr>
            <a:lvl8pPr indent="0" lvl="7" marL="0" algn="r">
              <a:lnSpc>
                <a:spcPct val="100000"/>
              </a:lnSpc>
              <a:spcBef>
                <a:spcPts val="0"/>
              </a:spcBef>
              <a:spcAft>
                <a:spcPts val="0"/>
              </a:spcAft>
              <a:buSzPts val="1500"/>
              <a:buNone/>
              <a:defRPr/>
            </a:lvl8pPr>
            <a:lvl9pPr indent="0" lvl="8" marL="0" algn="r">
              <a:lnSpc>
                <a:spcPct val="100000"/>
              </a:lnSpc>
              <a:spcBef>
                <a:spcPts val="0"/>
              </a:spcBef>
              <a:spcAft>
                <a:spcPts val="0"/>
              </a:spcAft>
              <a:buSzPts val="150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5" name="Shape 45"/>
        <p:cNvGrpSpPr/>
        <p:nvPr/>
      </p:nvGrpSpPr>
      <p:grpSpPr>
        <a:xfrm>
          <a:off x="0" y="0"/>
          <a:ext cx="0" cy="0"/>
          <a:chOff x="0" y="0"/>
          <a:chExt cx="0" cy="0"/>
        </a:xfrm>
      </p:grpSpPr>
      <p:sp>
        <p:nvSpPr>
          <p:cNvPr id="46" name="Google Shape;46;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spcBef>
                <a:spcPts val="0"/>
              </a:spcBef>
              <a:spcAft>
                <a:spcPts val="0"/>
              </a:spcAft>
              <a:buClr>
                <a:srgbClr val="168DBA"/>
              </a:buClr>
              <a:buSzPts val="2800"/>
              <a:buFont typeface="Century Gothic"/>
              <a:buNone/>
              <a:defRPr/>
            </a:lvl1pPr>
            <a:lvl2pPr lvl="1" algn="l">
              <a:spcBef>
                <a:spcPts val="0"/>
              </a:spcBef>
              <a:spcAft>
                <a:spcPts val="0"/>
              </a:spcAft>
              <a:buClr>
                <a:schemeClr val="dk2"/>
              </a:buClr>
              <a:buSzPts val="2800"/>
              <a:buNone/>
              <a:defRPr/>
            </a:lvl2pPr>
            <a:lvl3pPr lvl="2" algn="l">
              <a:spcBef>
                <a:spcPts val="0"/>
              </a:spcBef>
              <a:spcAft>
                <a:spcPts val="0"/>
              </a:spcAft>
              <a:buClr>
                <a:schemeClr val="dk2"/>
              </a:buClr>
              <a:buSzPts val="2800"/>
              <a:buNone/>
              <a:defRPr/>
            </a:lvl3pPr>
            <a:lvl4pPr lvl="3" algn="l">
              <a:spcBef>
                <a:spcPts val="0"/>
              </a:spcBef>
              <a:spcAft>
                <a:spcPts val="0"/>
              </a:spcAft>
              <a:buClr>
                <a:schemeClr val="dk2"/>
              </a:buClr>
              <a:buSzPts val="2800"/>
              <a:buNone/>
              <a:defRPr/>
            </a:lvl4pPr>
            <a:lvl5pPr lvl="4" algn="l">
              <a:spcBef>
                <a:spcPts val="0"/>
              </a:spcBef>
              <a:spcAft>
                <a:spcPts val="0"/>
              </a:spcAft>
              <a:buClr>
                <a:schemeClr val="dk2"/>
              </a:buClr>
              <a:buSzPts val="2800"/>
              <a:buNone/>
              <a:defRPr/>
            </a:lvl5pPr>
            <a:lvl6pPr lvl="5" algn="l">
              <a:spcBef>
                <a:spcPts val="0"/>
              </a:spcBef>
              <a:spcAft>
                <a:spcPts val="0"/>
              </a:spcAft>
              <a:buClr>
                <a:schemeClr val="dk2"/>
              </a:buClr>
              <a:buSzPts val="2800"/>
              <a:buNone/>
              <a:defRPr/>
            </a:lvl6pPr>
            <a:lvl7pPr lvl="6" algn="l">
              <a:spcBef>
                <a:spcPts val="0"/>
              </a:spcBef>
              <a:spcAft>
                <a:spcPts val="0"/>
              </a:spcAft>
              <a:buClr>
                <a:schemeClr val="dk2"/>
              </a:buClr>
              <a:buSzPts val="2800"/>
              <a:buNone/>
              <a:defRPr/>
            </a:lvl7pPr>
            <a:lvl8pPr lvl="7" algn="l">
              <a:spcBef>
                <a:spcPts val="0"/>
              </a:spcBef>
              <a:spcAft>
                <a:spcPts val="0"/>
              </a:spcAft>
              <a:buClr>
                <a:schemeClr val="dk2"/>
              </a:buClr>
              <a:buSzPts val="2800"/>
              <a:buNone/>
              <a:defRPr/>
            </a:lvl8pPr>
            <a:lvl9pPr lvl="8" algn="l">
              <a:spcBef>
                <a:spcPts val="0"/>
              </a:spcBef>
              <a:spcAft>
                <a:spcPts val="0"/>
              </a:spcAft>
              <a:buClr>
                <a:schemeClr val="dk2"/>
              </a:buClr>
              <a:buSzPts val="2800"/>
              <a:buNone/>
              <a:defRPr/>
            </a:lvl9pPr>
          </a:lstStyle>
          <a:p/>
        </p:txBody>
      </p:sp>
      <p:sp>
        <p:nvSpPr>
          <p:cNvPr id="47" name="Google Shape;47;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spcBef>
                <a:spcPts val="0"/>
              </a:spcBef>
              <a:spcAft>
                <a:spcPts val="0"/>
              </a:spcAft>
              <a:buSzPts val="1800"/>
              <a:buChar char="●"/>
              <a:defRPr/>
            </a:lvl1pPr>
            <a:lvl2pPr indent="-317500" lvl="1" marL="914400" algn="l">
              <a:spcBef>
                <a:spcPts val="0"/>
              </a:spcBef>
              <a:spcAft>
                <a:spcPts val="0"/>
              </a:spcAft>
              <a:buSzPts val="1400"/>
              <a:buChar char="○"/>
              <a:defRPr/>
            </a:lvl2pPr>
            <a:lvl3pPr indent="-317500" lvl="2" marL="1371600" algn="l">
              <a:spcBef>
                <a:spcPts val="0"/>
              </a:spcBef>
              <a:spcAft>
                <a:spcPts val="0"/>
              </a:spcAft>
              <a:buSzPts val="1400"/>
              <a:buChar char="■"/>
              <a:defRPr/>
            </a:lvl3pPr>
            <a:lvl4pPr indent="-317500" lvl="3" marL="1828800" algn="l">
              <a:spcBef>
                <a:spcPts val="0"/>
              </a:spcBef>
              <a:spcAft>
                <a:spcPts val="0"/>
              </a:spcAft>
              <a:buSzPts val="1400"/>
              <a:buChar char="●"/>
              <a:defRPr/>
            </a:lvl4pPr>
            <a:lvl5pPr indent="-317500" lvl="4" marL="2286000" algn="l">
              <a:spcBef>
                <a:spcPts val="0"/>
              </a:spcBef>
              <a:spcAft>
                <a:spcPts val="0"/>
              </a:spcAft>
              <a:buSzPts val="1400"/>
              <a:buChar char="○"/>
              <a:defRPr/>
            </a:lvl5pPr>
            <a:lvl6pPr indent="-317500" lvl="5" marL="2743200" algn="l">
              <a:spcBef>
                <a:spcPts val="0"/>
              </a:spcBef>
              <a:spcAft>
                <a:spcPts val="0"/>
              </a:spcAft>
              <a:buSzPts val="1400"/>
              <a:buChar char="■"/>
              <a:defRPr/>
            </a:lvl6pPr>
            <a:lvl7pPr indent="-317500" lvl="6" marL="3200400" algn="l">
              <a:spcBef>
                <a:spcPts val="0"/>
              </a:spcBef>
              <a:spcAft>
                <a:spcPts val="0"/>
              </a:spcAft>
              <a:buSzPts val="1400"/>
              <a:buChar char="●"/>
              <a:defRPr/>
            </a:lvl7pPr>
            <a:lvl8pPr indent="-317500" lvl="7" marL="3657600" algn="l">
              <a:spcBef>
                <a:spcPts val="0"/>
              </a:spcBef>
              <a:spcAft>
                <a:spcPts val="0"/>
              </a:spcAft>
              <a:buSzPts val="1400"/>
              <a:buChar char="○"/>
              <a:defRPr/>
            </a:lvl8pPr>
            <a:lvl9pPr indent="-317500" lvl="8" marL="4114800" algn="l">
              <a:spcBef>
                <a:spcPts val="0"/>
              </a:spcBef>
              <a:spcAft>
                <a:spcPts val="0"/>
              </a:spcAft>
              <a:buSzPts val="1400"/>
              <a:buChar char="■"/>
              <a:defRPr/>
            </a:lvl9pPr>
          </a:lstStyle>
          <a:p/>
        </p:txBody>
      </p:sp>
      <p:sp>
        <p:nvSpPr>
          <p:cNvPr id="48" name="Google Shape;48;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rgbClr val="FEFFFF"/>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rgbClr val="FEFFFF"/>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rgbClr val="FEFFFF"/>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rgbClr val="FEFFFF"/>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rgbClr val="FEFFFF"/>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rgbClr val="FEFFFF"/>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rgbClr val="FEFFFF"/>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rgbClr val="FEFFFF"/>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rgbClr val="FE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9" name="Shape 49"/>
        <p:cNvGrpSpPr/>
        <p:nvPr/>
      </p:nvGrpSpPr>
      <p:grpSpPr>
        <a:xfrm>
          <a:off x="0" y="0"/>
          <a:ext cx="0" cy="0"/>
          <a:chOff x="0" y="0"/>
          <a:chExt cx="0" cy="0"/>
        </a:xfrm>
      </p:grpSpPr>
      <p:sp>
        <p:nvSpPr>
          <p:cNvPr id="50" name="Google Shape;50;p4"/>
          <p:cNvSpPr txBox="1"/>
          <p:nvPr>
            <p:ph type="title"/>
          </p:nvPr>
        </p:nvSpPr>
        <p:spPr>
          <a:xfrm>
            <a:off x="1944694" y="468082"/>
            <a:ext cx="6683765" cy="960668"/>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4"/>
          <p:cNvSpPr txBox="1"/>
          <p:nvPr>
            <p:ph idx="1" type="body"/>
          </p:nvPr>
        </p:nvSpPr>
        <p:spPr>
          <a:xfrm>
            <a:off x="1941909" y="1600200"/>
            <a:ext cx="6686550" cy="2833217"/>
          </a:xfrm>
          <a:prstGeom prst="rect">
            <a:avLst/>
          </a:prstGeom>
          <a:noFill/>
          <a:ln>
            <a:noFill/>
          </a:ln>
        </p:spPr>
        <p:txBody>
          <a:bodyPr anchorCtr="0" anchor="t" bIns="45700" lIns="91425" spcFirstLastPara="1" rIns="91425" wrap="square" tIns="45700">
            <a:normAutofit/>
          </a:bodyPr>
          <a:lstStyle>
            <a:lvl1pPr indent="-342900" lvl="0" marL="457200" algn="l">
              <a:spcBef>
                <a:spcPts val="750"/>
              </a:spcBef>
              <a:spcAft>
                <a:spcPts val="0"/>
              </a:spcAft>
              <a:buSzPts val="1800"/>
              <a:buChar char="🠶"/>
              <a:defRPr/>
            </a:lvl1pPr>
            <a:lvl2pPr indent="-342900" lvl="1" marL="914400" algn="l">
              <a:spcBef>
                <a:spcPts val="750"/>
              </a:spcBef>
              <a:spcAft>
                <a:spcPts val="0"/>
              </a:spcAft>
              <a:buSzPts val="1800"/>
              <a:buChar char="🠶"/>
              <a:defRPr/>
            </a:lvl2pPr>
            <a:lvl3pPr indent="-342900" lvl="2" marL="1371600" algn="l">
              <a:spcBef>
                <a:spcPts val="750"/>
              </a:spcBef>
              <a:spcAft>
                <a:spcPts val="0"/>
              </a:spcAft>
              <a:buSzPts val="1800"/>
              <a:buChar char="🠶"/>
              <a:defRPr/>
            </a:lvl3pPr>
            <a:lvl4pPr indent="-342900" lvl="3" marL="1828800" algn="l">
              <a:spcBef>
                <a:spcPts val="750"/>
              </a:spcBef>
              <a:spcAft>
                <a:spcPts val="0"/>
              </a:spcAft>
              <a:buSzPts val="1800"/>
              <a:buChar char="🠶"/>
              <a:defRPr/>
            </a:lvl4pPr>
            <a:lvl5pPr indent="-342900" lvl="4" marL="2286000" algn="l">
              <a:spcBef>
                <a:spcPts val="750"/>
              </a:spcBef>
              <a:spcAft>
                <a:spcPts val="0"/>
              </a:spcAft>
              <a:buSzPts val="1800"/>
              <a:buChar char="🠶"/>
              <a:defRPr/>
            </a:lvl5pPr>
            <a:lvl6pPr indent="-342900" lvl="5" marL="2743200" algn="l">
              <a:spcBef>
                <a:spcPts val="750"/>
              </a:spcBef>
              <a:spcAft>
                <a:spcPts val="0"/>
              </a:spcAft>
              <a:buSzPts val="1800"/>
              <a:buChar char="🠶"/>
              <a:defRPr/>
            </a:lvl6pPr>
            <a:lvl7pPr indent="-342900" lvl="6" marL="3200400" algn="l">
              <a:spcBef>
                <a:spcPts val="750"/>
              </a:spcBef>
              <a:spcAft>
                <a:spcPts val="0"/>
              </a:spcAft>
              <a:buSzPts val="1800"/>
              <a:buChar char="🠶"/>
              <a:defRPr/>
            </a:lvl7pPr>
            <a:lvl8pPr indent="-342900" lvl="7" marL="3657600" algn="l">
              <a:spcBef>
                <a:spcPts val="750"/>
              </a:spcBef>
              <a:spcAft>
                <a:spcPts val="0"/>
              </a:spcAft>
              <a:buSzPts val="1800"/>
              <a:buChar char="🠶"/>
              <a:defRPr/>
            </a:lvl8pPr>
            <a:lvl9pPr indent="-342900" lvl="8" marL="4114800" algn="l">
              <a:spcBef>
                <a:spcPts val="750"/>
              </a:spcBef>
              <a:spcAft>
                <a:spcPts val="0"/>
              </a:spcAft>
              <a:buSzPts val="1800"/>
              <a:buChar char="🠶"/>
              <a:defRPr/>
            </a:lvl9pPr>
          </a:lstStyle>
          <a:p/>
        </p:txBody>
      </p:sp>
      <p:sp>
        <p:nvSpPr>
          <p:cNvPr id="52" name="Google Shape;52;p4"/>
          <p:cNvSpPr txBox="1"/>
          <p:nvPr>
            <p:ph idx="10" type="dt"/>
          </p:nvPr>
        </p:nvSpPr>
        <p:spPr>
          <a:xfrm>
            <a:off x="7771210" y="4597828"/>
            <a:ext cx="859712" cy="277797"/>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4"/>
          <p:cNvSpPr txBox="1"/>
          <p:nvPr>
            <p:ph idx="11" type="ftr"/>
          </p:nvPr>
        </p:nvSpPr>
        <p:spPr>
          <a:xfrm>
            <a:off x="1941910" y="4601856"/>
            <a:ext cx="5714999"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4"/>
          <p:cNvSpPr/>
          <p:nvPr/>
        </p:nvSpPr>
        <p:spPr>
          <a:xfrm flipH="1" rot="10800000">
            <a:off x="-3141" y="535782"/>
            <a:ext cx="1191395" cy="380473"/>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4"/>
          <p:cNvSpPr txBox="1"/>
          <p:nvPr>
            <p:ph idx="12" type="sldNum"/>
          </p:nvPr>
        </p:nvSpPr>
        <p:spPr>
          <a:xfrm>
            <a:off x="398860" y="590837"/>
            <a:ext cx="584825"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500"/>
              <a:buNone/>
              <a:defRPr/>
            </a:lvl1pPr>
            <a:lvl2pPr indent="0" lvl="1" marL="0" algn="r">
              <a:lnSpc>
                <a:spcPct val="100000"/>
              </a:lnSpc>
              <a:spcBef>
                <a:spcPts val="0"/>
              </a:spcBef>
              <a:spcAft>
                <a:spcPts val="0"/>
              </a:spcAft>
              <a:buSzPts val="1500"/>
              <a:buNone/>
              <a:defRPr/>
            </a:lvl2pPr>
            <a:lvl3pPr indent="0" lvl="2" marL="0" algn="r">
              <a:lnSpc>
                <a:spcPct val="100000"/>
              </a:lnSpc>
              <a:spcBef>
                <a:spcPts val="0"/>
              </a:spcBef>
              <a:spcAft>
                <a:spcPts val="0"/>
              </a:spcAft>
              <a:buSzPts val="1500"/>
              <a:buNone/>
              <a:defRPr/>
            </a:lvl3pPr>
            <a:lvl4pPr indent="0" lvl="3" marL="0" algn="r">
              <a:lnSpc>
                <a:spcPct val="100000"/>
              </a:lnSpc>
              <a:spcBef>
                <a:spcPts val="0"/>
              </a:spcBef>
              <a:spcAft>
                <a:spcPts val="0"/>
              </a:spcAft>
              <a:buSzPts val="1500"/>
              <a:buNone/>
              <a:defRPr/>
            </a:lvl4pPr>
            <a:lvl5pPr indent="0" lvl="4" marL="0" algn="r">
              <a:lnSpc>
                <a:spcPct val="100000"/>
              </a:lnSpc>
              <a:spcBef>
                <a:spcPts val="0"/>
              </a:spcBef>
              <a:spcAft>
                <a:spcPts val="0"/>
              </a:spcAft>
              <a:buSzPts val="1500"/>
              <a:buNone/>
              <a:defRPr/>
            </a:lvl5pPr>
            <a:lvl6pPr indent="0" lvl="5" marL="0" algn="r">
              <a:lnSpc>
                <a:spcPct val="100000"/>
              </a:lnSpc>
              <a:spcBef>
                <a:spcPts val="0"/>
              </a:spcBef>
              <a:spcAft>
                <a:spcPts val="0"/>
              </a:spcAft>
              <a:buSzPts val="1500"/>
              <a:buNone/>
              <a:defRPr/>
            </a:lvl6pPr>
            <a:lvl7pPr indent="0" lvl="6" marL="0" algn="r">
              <a:lnSpc>
                <a:spcPct val="100000"/>
              </a:lnSpc>
              <a:spcBef>
                <a:spcPts val="0"/>
              </a:spcBef>
              <a:spcAft>
                <a:spcPts val="0"/>
              </a:spcAft>
              <a:buSzPts val="1500"/>
              <a:buNone/>
              <a:defRPr/>
            </a:lvl7pPr>
            <a:lvl8pPr indent="0" lvl="7" marL="0" algn="r">
              <a:lnSpc>
                <a:spcPct val="100000"/>
              </a:lnSpc>
              <a:spcBef>
                <a:spcPts val="0"/>
              </a:spcBef>
              <a:spcAft>
                <a:spcPts val="0"/>
              </a:spcAft>
              <a:buSzPts val="1500"/>
              <a:buNone/>
              <a:defRPr/>
            </a:lvl8pPr>
            <a:lvl9pPr indent="0" lvl="8" marL="0" algn="r">
              <a:lnSpc>
                <a:spcPct val="100000"/>
              </a:lnSpc>
              <a:spcBef>
                <a:spcPts val="0"/>
              </a:spcBef>
              <a:spcAft>
                <a:spcPts val="0"/>
              </a:spcAft>
              <a:buSzPts val="150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6" name="Shape 56"/>
        <p:cNvGrpSpPr/>
        <p:nvPr/>
      </p:nvGrpSpPr>
      <p:grpSpPr>
        <a:xfrm>
          <a:off x="0" y="0"/>
          <a:ext cx="0" cy="0"/>
          <a:chOff x="0" y="0"/>
          <a:chExt cx="0" cy="0"/>
        </a:xfrm>
      </p:grpSpPr>
      <p:sp>
        <p:nvSpPr>
          <p:cNvPr id="57" name="Google Shape;57;p5"/>
          <p:cNvSpPr txBox="1"/>
          <p:nvPr>
            <p:ph type="title"/>
          </p:nvPr>
        </p:nvSpPr>
        <p:spPr>
          <a:xfrm>
            <a:off x="1941910" y="1544063"/>
            <a:ext cx="6686549" cy="1101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168DBA"/>
              </a:buClr>
              <a:buSzPts val="3000"/>
              <a:buFont typeface="Century Gothic"/>
              <a:buNone/>
              <a:defRPr b="0" sz="3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5"/>
          <p:cNvSpPr txBox="1"/>
          <p:nvPr>
            <p:ph idx="1" type="body"/>
          </p:nvPr>
        </p:nvSpPr>
        <p:spPr>
          <a:xfrm>
            <a:off x="1941910" y="2647597"/>
            <a:ext cx="6686549" cy="645300"/>
          </a:xfrm>
          <a:prstGeom prst="rect">
            <a:avLst/>
          </a:prstGeom>
          <a:noFill/>
          <a:ln>
            <a:noFill/>
          </a:ln>
        </p:spPr>
        <p:txBody>
          <a:bodyPr anchorCtr="0" anchor="t" bIns="45700" lIns="91425" spcFirstLastPara="1" rIns="91425" wrap="square" tIns="45700">
            <a:normAutofit/>
          </a:bodyPr>
          <a:lstStyle>
            <a:lvl1pPr indent="-228600" lvl="0" marL="457200" algn="l">
              <a:spcBef>
                <a:spcPts val="750"/>
              </a:spcBef>
              <a:spcAft>
                <a:spcPts val="0"/>
              </a:spcAft>
              <a:buSzPts val="1500"/>
              <a:buNone/>
              <a:defRPr sz="1500">
                <a:solidFill>
                  <a:srgbClr val="595959"/>
                </a:solidFill>
              </a:defRPr>
            </a:lvl1pPr>
            <a:lvl2pPr indent="-228600" lvl="1" marL="914400" algn="l">
              <a:spcBef>
                <a:spcPts val="750"/>
              </a:spcBef>
              <a:spcAft>
                <a:spcPts val="0"/>
              </a:spcAft>
              <a:buSzPts val="1350"/>
              <a:buNone/>
              <a:defRPr sz="1350">
                <a:solidFill>
                  <a:srgbClr val="888888"/>
                </a:solidFill>
              </a:defRPr>
            </a:lvl2pPr>
            <a:lvl3pPr indent="-228600" lvl="2" marL="1371600" algn="l">
              <a:spcBef>
                <a:spcPts val="750"/>
              </a:spcBef>
              <a:spcAft>
                <a:spcPts val="0"/>
              </a:spcAft>
              <a:buSzPts val="1200"/>
              <a:buNone/>
              <a:defRPr sz="1200">
                <a:solidFill>
                  <a:srgbClr val="888888"/>
                </a:solidFill>
              </a:defRPr>
            </a:lvl3pPr>
            <a:lvl4pPr indent="-228600" lvl="3" marL="1828800" algn="l">
              <a:spcBef>
                <a:spcPts val="750"/>
              </a:spcBef>
              <a:spcAft>
                <a:spcPts val="0"/>
              </a:spcAft>
              <a:buSzPts val="1050"/>
              <a:buNone/>
              <a:defRPr sz="1050">
                <a:solidFill>
                  <a:srgbClr val="888888"/>
                </a:solidFill>
              </a:defRPr>
            </a:lvl4pPr>
            <a:lvl5pPr indent="-228600" lvl="4" marL="2286000" algn="l">
              <a:spcBef>
                <a:spcPts val="750"/>
              </a:spcBef>
              <a:spcAft>
                <a:spcPts val="0"/>
              </a:spcAft>
              <a:buSzPts val="1050"/>
              <a:buNone/>
              <a:defRPr sz="1050">
                <a:solidFill>
                  <a:srgbClr val="888888"/>
                </a:solidFill>
              </a:defRPr>
            </a:lvl5pPr>
            <a:lvl6pPr indent="-228600" lvl="5" marL="2743200" algn="l">
              <a:spcBef>
                <a:spcPts val="750"/>
              </a:spcBef>
              <a:spcAft>
                <a:spcPts val="0"/>
              </a:spcAft>
              <a:buSzPts val="1050"/>
              <a:buNone/>
              <a:defRPr sz="1050">
                <a:solidFill>
                  <a:srgbClr val="888888"/>
                </a:solidFill>
              </a:defRPr>
            </a:lvl6pPr>
            <a:lvl7pPr indent="-228600" lvl="6" marL="3200400" algn="l">
              <a:spcBef>
                <a:spcPts val="750"/>
              </a:spcBef>
              <a:spcAft>
                <a:spcPts val="0"/>
              </a:spcAft>
              <a:buSzPts val="1050"/>
              <a:buNone/>
              <a:defRPr sz="1050">
                <a:solidFill>
                  <a:srgbClr val="888888"/>
                </a:solidFill>
              </a:defRPr>
            </a:lvl7pPr>
            <a:lvl8pPr indent="-228600" lvl="7" marL="3657600" algn="l">
              <a:spcBef>
                <a:spcPts val="750"/>
              </a:spcBef>
              <a:spcAft>
                <a:spcPts val="0"/>
              </a:spcAft>
              <a:buSzPts val="1050"/>
              <a:buNone/>
              <a:defRPr sz="1050">
                <a:solidFill>
                  <a:srgbClr val="888888"/>
                </a:solidFill>
              </a:defRPr>
            </a:lvl8pPr>
            <a:lvl9pPr indent="-228600" lvl="8" marL="4114800" algn="l">
              <a:spcBef>
                <a:spcPts val="750"/>
              </a:spcBef>
              <a:spcAft>
                <a:spcPts val="0"/>
              </a:spcAft>
              <a:buSzPts val="1050"/>
              <a:buNone/>
              <a:defRPr sz="1050">
                <a:solidFill>
                  <a:srgbClr val="888888"/>
                </a:solidFill>
              </a:defRPr>
            </a:lvl9pPr>
          </a:lstStyle>
          <a:p/>
        </p:txBody>
      </p:sp>
      <p:sp>
        <p:nvSpPr>
          <p:cNvPr id="59" name="Google Shape;59;p5"/>
          <p:cNvSpPr txBox="1"/>
          <p:nvPr>
            <p:ph idx="10" type="dt"/>
          </p:nvPr>
        </p:nvSpPr>
        <p:spPr>
          <a:xfrm>
            <a:off x="7771210" y="4597828"/>
            <a:ext cx="859712" cy="277797"/>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5"/>
          <p:cNvSpPr txBox="1"/>
          <p:nvPr>
            <p:ph idx="11" type="ftr"/>
          </p:nvPr>
        </p:nvSpPr>
        <p:spPr>
          <a:xfrm>
            <a:off x="1941910" y="4601856"/>
            <a:ext cx="5714999"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5"/>
          <p:cNvSpPr/>
          <p:nvPr/>
        </p:nvSpPr>
        <p:spPr>
          <a:xfrm flipH="1" rot="10800000">
            <a:off x="-3141" y="2383632"/>
            <a:ext cx="1191395" cy="380473"/>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5"/>
          <p:cNvSpPr txBox="1"/>
          <p:nvPr>
            <p:ph idx="12" type="sldNum"/>
          </p:nvPr>
        </p:nvSpPr>
        <p:spPr>
          <a:xfrm>
            <a:off x="398860" y="2433105"/>
            <a:ext cx="584825"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500"/>
              <a:buNone/>
              <a:defRPr/>
            </a:lvl1pPr>
            <a:lvl2pPr indent="0" lvl="1" marL="0" algn="r">
              <a:lnSpc>
                <a:spcPct val="100000"/>
              </a:lnSpc>
              <a:spcBef>
                <a:spcPts val="0"/>
              </a:spcBef>
              <a:spcAft>
                <a:spcPts val="0"/>
              </a:spcAft>
              <a:buSzPts val="1500"/>
              <a:buNone/>
              <a:defRPr/>
            </a:lvl2pPr>
            <a:lvl3pPr indent="0" lvl="2" marL="0" algn="r">
              <a:lnSpc>
                <a:spcPct val="100000"/>
              </a:lnSpc>
              <a:spcBef>
                <a:spcPts val="0"/>
              </a:spcBef>
              <a:spcAft>
                <a:spcPts val="0"/>
              </a:spcAft>
              <a:buSzPts val="1500"/>
              <a:buNone/>
              <a:defRPr/>
            </a:lvl3pPr>
            <a:lvl4pPr indent="0" lvl="3" marL="0" algn="r">
              <a:lnSpc>
                <a:spcPct val="100000"/>
              </a:lnSpc>
              <a:spcBef>
                <a:spcPts val="0"/>
              </a:spcBef>
              <a:spcAft>
                <a:spcPts val="0"/>
              </a:spcAft>
              <a:buSzPts val="1500"/>
              <a:buNone/>
              <a:defRPr/>
            </a:lvl4pPr>
            <a:lvl5pPr indent="0" lvl="4" marL="0" algn="r">
              <a:lnSpc>
                <a:spcPct val="100000"/>
              </a:lnSpc>
              <a:spcBef>
                <a:spcPts val="0"/>
              </a:spcBef>
              <a:spcAft>
                <a:spcPts val="0"/>
              </a:spcAft>
              <a:buSzPts val="1500"/>
              <a:buNone/>
              <a:defRPr/>
            </a:lvl5pPr>
            <a:lvl6pPr indent="0" lvl="5" marL="0" algn="r">
              <a:lnSpc>
                <a:spcPct val="100000"/>
              </a:lnSpc>
              <a:spcBef>
                <a:spcPts val="0"/>
              </a:spcBef>
              <a:spcAft>
                <a:spcPts val="0"/>
              </a:spcAft>
              <a:buSzPts val="1500"/>
              <a:buNone/>
              <a:defRPr/>
            </a:lvl6pPr>
            <a:lvl7pPr indent="0" lvl="6" marL="0" algn="r">
              <a:lnSpc>
                <a:spcPct val="100000"/>
              </a:lnSpc>
              <a:spcBef>
                <a:spcPts val="0"/>
              </a:spcBef>
              <a:spcAft>
                <a:spcPts val="0"/>
              </a:spcAft>
              <a:buSzPts val="1500"/>
              <a:buNone/>
              <a:defRPr/>
            </a:lvl7pPr>
            <a:lvl8pPr indent="0" lvl="7" marL="0" algn="r">
              <a:lnSpc>
                <a:spcPct val="100000"/>
              </a:lnSpc>
              <a:spcBef>
                <a:spcPts val="0"/>
              </a:spcBef>
              <a:spcAft>
                <a:spcPts val="0"/>
              </a:spcAft>
              <a:buSzPts val="1500"/>
              <a:buNone/>
              <a:defRPr/>
            </a:lvl8pPr>
            <a:lvl9pPr indent="0" lvl="8" marL="0" algn="r">
              <a:lnSpc>
                <a:spcPct val="100000"/>
              </a:lnSpc>
              <a:spcBef>
                <a:spcPts val="0"/>
              </a:spcBef>
              <a:spcAft>
                <a:spcPts val="0"/>
              </a:spcAft>
              <a:buSzPts val="150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3" name="Shape 63"/>
        <p:cNvGrpSpPr/>
        <p:nvPr/>
      </p:nvGrpSpPr>
      <p:grpSpPr>
        <a:xfrm>
          <a:off x="0" y="0"/>
          <a:ext cx="0" cy="0"/>
          <a:chOff x="0" y="0"/>
          <a:chExt cx="0" cy="0"/>
        </a:xfrm>
      </p:grpSpPr>
      <p:sp>
        <p:nvSpPr>
          <p:cNvPr id="64" name="Google Shape;64;p6"/>
          <p:cNvSpPr txBox="1"/>
          <p:nvPr>
            <p:ph type="title"/>
          </p:nvPr>
        </p:nvSpPr>
        <p:spPr>
          <a:xfrm>
            <a:off x="1944694" y="468082"/>
            <a:ext cx="6683765" cy="960668"/>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6"/>
          <p:cNvSpPr txBox="1"/>
          <p:nvPr>
            <p:ph idx="1" type="body"/>
          </p:nvPr>
        </p:nvSpPr>
        <p:spPr>
          <a:xfrm>
            <a:off x="1941909" y="1600200"/>
            <a:ext cx="3235398" cy="2833217"/>
          </a:xfrm>
          <a:prstGeom prst="rect">
            <a:avLst/>
          </a:prstGeom>
          <a:noFill/>
          <a:ln>
            <a:noFill/>
          </a:ln>
        </p:spPr>
        <p:txBody>
          <a:bodyPr anchorCtr="0" anchor="t" bIns="45700" lIns="91425" spcFirstLastPara="1" rIns="91425" wrap="square" tIns="45700">
            <a:normAutofit/>
          </a:bodyPr>
          <a:lstStyle>
            <a:lvl1pPr indent="-342900" lvl="0" marL="457200" algn="l">
              <a:spcBef>
                <a:spcPts val="750"/>
              </a:spcBef>
              <a:spcAft>
                <a:spcPts val="0"/>
              </a:spcAft>
              <a:buSzPts val="1800"/>
              <a:buChar char="🠶"/>
              <a:defRPr/>
            </a:lvl1pPr>
            <a:lvl2pPr indent="-342900" lvl="1" marL="914400" algn="l">
              <a:spcBef>
                <a:spcPts val="750"/>
              </a:spcBef>
              <a:spcAft>
                <a:spcPts val="0"/>
              </a:spcAft>
              <a:buSzPts val="1800"/>
              <a:buChar char="🠶"/>
              <a:defRPr/>
            </a:lvl2pPr>
            <a:lvl3pPr indent="-342900" lvl="2" marL="1371600" algn="l">
              <a:spcBef>
                <a:spcPts val="750"/>
              </a:spcBef>
              <a:spcAft>
                <a:spcPts val="0"/>
              </a:spcAft>
              <a:buSzPts val="1800"/>
              <a:buChar char="🠶"/>
              <a:defRPr/>
            </a:lvl3pPr>
            <a:lvl4pPr indent="-342900" lvl="3" marL="1828800" algn="l">
              <a:spcBef>
                <a:spcPts val="750"/>
              </a:spcBef>
              <a:spcAft>
                <a:spcPts val="0"/>
              </a:spcAft>
              <a:buSzPts val="1800"/>
              <a:buChar char="🠶"/>
              <a:defRPr/>
            </a:lvl4pPr>
            <a:lvl5pPr indent="-342900" lvl="4" marL="2286000" algn="l">
              <a:spcBef>
                <a:spcPts val="750"/>
              </a:spcBef>
              <a:spcAft>
                <a:spcPts val="0"/>
              </a:spcAft>
              <a:buSzPts val="1800"/>
              <a:buChar char="🠶"/>
              <a:defRPr/>
            </a:lvl5pPr>
            <a:lvl6pPr indent="-342900" lvl="5" marL="2743200" algn="l">
              <a:spcBef>
                <a:spcPts val="750"/>
              </a:spcBef>
              <a:spcAft>
                <a:spcPts val="0"/>
              </a:spcAft>
              <a:buSzPts val="1800"/>
              <a:buChar char="🠶"/>
              <a:defRPr/>
            </a:lvl6pPr>
            <a:lvl7pPr indent="-342900" lvl="6" marL="3200400" algn="l">
              <a:spcBef>
                <a:spcPts val="750"/>
              </a:spcBef>
              <a:spcAft>
                <a:spcPts val="0"/>
              </a:spcAft>
              <a:buSzPts val="1800"/>
              <a:buChar char="🠶"/>
              <a:defRPr/>
            </a:lvl7pPr>
            <a:lvl8pPr indent="-342900" lvl="7" marL="3657600" algn="l">
              <a:spcBef>
                <a:spcPts val="750"/>
              </a:spcBef>
              <a:spcAft>
                <a:spcPts val="0"/>
              </a:spcAft>
              <a:buSzPts val="1800"/>
              <a:buChar char="🠶"/>
              <a:defRPr/>
            </a:lvl8pPr>
            <a:lvl9pPr indent="-342900" lvl="8" marL="4114800" algn="l">
              <a:spcBef>
                <a:spcPts val="750"/>
              </a:spcBef>
              <a:spcAft>
                <a:spcPts val="0"/>
              </a:spcAft>
              <a:buSzPts val="1800"/>
              <a:buChar char="🠶"/>
              <a:defRPr/>
            </a:lvl9pPr>
          </a:lstStyle>
          <a:p/>
        </p:txBody>
      </p:sp>
      <p:sp>
        <p:nvSpPr>
          <p:cNvPr id="66" name="Google Shape;66;p6"/>
          <p:cNvSpPr txBox="1"/>
          <p:nvPr>
            <p:ph idx="2" type="body"/>
          </p:nvPr>
        </p:nvSpPr>
        <p:spPr>
          <a:xfrm>
            <a:off x="5393060" y="1594666"/>
            <a:ext cx="3235398" cy="2833217"/>
          </a:xfrm>
          <a:prstGeom prst="rect">
            <a:avLst/>
          </a:prstGeom>
          <a:noFill/>
          <a:ln>
            <a:noFill/>
          </a:ln>
        </p:spPr>
        <p:txBody>
          <a:bodyPr anchorCtr="0" anchor="t" bIns="45700" lIns="91425" spcFirstLastPara="1" rIns="91425" wrap="square" tIns="45700">
            <a:normAutofit/>
          </a:bodyPr>
          <a:lstStyle>
            <a:lvl1pPr indent="-342900" lvl="0" marL="457200" algn="l">
              <a:spcBef>
                <a:spcPts val="750"/>
              </a:spcBef>
              <a:spcAft>
                <a:spcPts val="0"/>
              </a:spcAft>
              <a:buSzPts val="1800"/>
              <a:buChar char="🠶"/>
              <a:defRPr/>
            </a:lvl1pPr>
            <a:lvl2pPr indent="-342900" lvl="1" marL="914400" algn="l">
              <a:spcBef>
                <a:spcPts val="750"/>
              </a:spcBef>
              <a:spcAft>
                <a:spcPts val="0"/>
              </a:spcAft>
              <a:buSzPts val="1800"/>
              <a:buChar char="🠶"/>
              <a:defRPr/>
            </a:lvl2pPr>
            <a:lvl3pPr indent="-342900" lvl="2" marL="1371600" algn="l">
              <a:spcBef>
                <a:spcPts val="750"/>
              </a:spcBef>
              <a:spcAft>
                <a:spcPts val="0"/>
              </a:spcAft>
              <a:buSzPts val="1800"/>
              <a:buChar char="🠶"/>
              <a:defRPr/>
            </a:lvl3pPr>
            <a:lvl4pPr indent="-342900" lvl="3" marL="1828800" algn="l">
              <a:spcBef>
                <a:spcPts val="750"/>
              </a:spcBef>
              <a:spcAft>
                <a:spcPts val="0"/>
              </a:spcAft>
              <a:buSzPts val="1800"/>
              <a:buChar char="🠶"/>
              <a:defRPr/>
            </a:lvl4pPr>
            <a:lvl5pPr indent="-342900" lvl="4" marL="2286000" algn="l">
              <a:spcBef>
                <a:spcPts val="750"/>
              </a:spcBef>
              <a:spcAft>
                <a:spcPts val="0"/>
              </a:spcAft>
              <a:buSzPts val="1800"/>
              <a:buChar char="🠶"/>
              <a:defRPr/>
            </a:lvl5pPr>
            <a:lvl6pPr indent="-342900" lvl="5" marL="2743200" algn="l">
              <a:spcBef>
                <a:spcPts val="750"/>
              </a:spcBef>
              <a:spcAft>
                <a:spcPts val="0"/>
              </a:spcAft>
              <a:buSzPts val="1800"/>
              <a:buChar char="🠶"/>
              <a:defRPr/>
            </a:lvl6pPr>
            <a:lvl7pPr indent="-342900" lvl="6" marL="3200400" algn="l">
              <a:spcBef>
                <a:spcPts val="750"/>
              </a:spcBef>
              <a:spcAft>
                <a:spcPts val="0"/>
              </a:spcAft>
              <a:buSzPts val="1800"/>
              <a:buChar char="🠶"/>
              <a:defRPr/>
            </a:lvl7pPr>
            <a:lvl8pPr indent="-342900" lvl="7" marL="3657600" algn="l">
              <a:spcBef>
                <a:spcPts val="750"/>
              </a:spcBef>
              <a:spcAft>
                <a:spcPts val="0"/>
              </a:spcAft>
              <a:buSzPts val="1800"/>
              <a:buChar char="🠶"/>
              <a:defRPr/>
            </a:lvl8pPr>
            <a:lvl9pPr indent="-342900" lvl="8" marL="4114800" algn="l">
              <a:spcBef>
                <a:spcPts val="750"/>
              </a:spcBef>
              <a:spcAft>
                <a:spcPts val="0"/>
              </a:spcAft>
              <a:buSzPts val="1800"/>
              <a:buChar char="🠶"/>
              <a:defRPr/>
            </a:lvl9pPr>
          </a:lstStyle>
          <a:p/>
        </p:txBody>
      </p:sp>
      <p:sp>
        <p:nvSpPr>
          <p:cNvPr id="67" name="Google Shape;67;p6"/>
          <p:cNvSpPr txBox="1"/>
          <p:nvPr>
            <p:ph idx="10" type="dt"/>
          </p:nvPr>
        </p:nvSpPr>
        <p:spPr>
          <a:xfrm>
            <a:off x="7771210" y="4597828"/>
            <a:ext cx="859712" cy="277797"/>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6"/>
          <p:cNvSpPr txBox="1"/>
          <p:nvPr>
            <p:ph idx="11" type="ftr"/>
          </p:nvPr>
        </p:nvSpPr>
        <p:spPr>
          <a:xfrm>
            <a:off x="1941910" y="4601856"/>
            <a:ext cx="5714999"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6"/>
          <p:cNvSpPr/>
          <p:nvPr/>
        </p:nvSpPr>
        <p:spPr>
          <a:xfrm flipH="1" rot="10800000">
            <a:off x="-3141" y="535782"/>
            <a:ext cx="1191395" cy="380473"/>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6"/>
          <p:cNvSpPr txBox="1"/>
          <p:nvPr>
            <p:ph idx="12" type="sldNum"/>
          </p:nvPr>
        </p:nvSpPr>
        <p:spPr>
          <a:xfrm>
            <a:off x="398860" y="590837"/>
            <a:ext cx="584825"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500"/>
              <a:buNone/>
              <a:defRPr/>
            </a:lvl1pPr>
            <a:lvl2pPr indent="0" lvl="1" marL="0" algn="r">
              <a:lnSpc>
                <a:spcPct val="100000"/>
              </a:lnSpc>
              <a:spcBef>
                <a:spcPts val="0"/>
              </a:spcBef>
              <a:spcAft>
                <a:spcPts val="0"/>
              </a:spcAft>
              <a:buSzPts val="1500"/>
              <a:buNone/>
              <a:defRPr/>
            </a:lvl2pPr>
            <a:lvl3pPr indent="0" lvl="2" marL="0" algn="r">
              <a:lnSpc>
                <a:spcPct val="100000"/>
              </a:lnSpc>
              <a:spcBef>
                <a:spcPts val="0"/>
              </a:spcBef>
              <a:spcAft>
                <a:spcPts val="0"/>
              </a:spcAft>
              <a:buSzPts val="1500"/>
              <a:buNone/>
              <a:defRPr/>
            </a:lvl3pPr>
            <a:lvl4pPr indent="0" lvl="3" marL="0" algn="r">
              <a:lnSpc>
                <a:spcPct val="100000"/>
              </a:lnSpc>
              <a:spcBef>
                <a:spcPts val="0"/>
              </a:spcBef>
              <a:spcAft>
                <a:spcPts val="0"/>
              </a:spcAft>
              <a:buSzPts val="1500"/>
              <a:buNone/>
              <a:defRPr/>
            </a:lvl4pPr>
            <a:lvl5pPr indent="0" lvl="4" marL="0" algn="r">
              <a:lnSpc>
                <a:spcPct val="100000"/>
              </a:lnSpc>
              <a:spcBef>
                <a:spcPts val="0"/>
              </a:spcBef>
              <a:spcAft>
                <a:spcPts val="0"/>
              </a:spcAft>
              <a:buSzPts val="1500"/>
              <a:buNone/>
              <a:defRPr/>
            </a:lvl5pPr>
            <a:lvl6pPr indent="0" lvl="5" marL="0" algn="r">
              <a:lnSpc>
                <a:spcPct val="100000"/>
              </a:lnSpc>
              <a:spcBef>
                <a:spcPts val="0"/>
              </a:spcBef>
              <a:spcAft>
                <a:spcPts val="0"/>
              </a:spcAft>
              <a:buSzPts val="1500"/>
              <a:buNone/>
              <a:defRPr/>
            </a:lvl6pPr>
            <a:lvl7pPr indent="0" lvl="6" marL="0" algn="r">
              <a:lnSpc>
                <a:spcPct val="100000"/>
              </a:lnSpc>
              <a:spcBef>
                <a:spcPts val="0"/>
              </a:spcBef>
              <a:spcAft>
                <a:spcPts val="0"/>
              </a:spcAft>
              <a:buSzPts val="1500"/>
              <a:buNone/>
              <a:defRPr/>
            </a:lvl7pPr>
            <a:lvl8pPr indent="0" lvl="7" marL="0" algn="r">
              <a:lnSpc>
                <a:spcPct val="100000"/>
              </a:lnSpc>
              <a:spcBef>
                <a:spcPts val="0"/>
              </a:spcBef>
              <a:spcAft>
                <a:spcPts val="0"/>
              </a:spcAft>
              <a:buSzPts val="1500"/>
              <a:buNone/>
              <a:defRPr/>
            </a:lvl8pPr>
            <a:lvl9pPr indent="0" lvl="8" marL="0" algn="r">
              <a:lnSpc>
                <a:spcPct val="100000"/>
              </a:lnSpc>
              <a:spcBef>
                <a:spcPts val="0"/>
              </a:spcBef>
              <a:spcAft>
                <a:spcPts val="0"/>
              </a:spcAft>
              <a:buSzPts val="150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1" name="Shape 71"/>
        <p:cNvGrpSpPr/>
        <p:nvPr/>
      </p:nvGrpSpPr>
      <p:grpSpPr>
        <a:xfrm>
          <a:off x="0" y="0"/>
          <a:ext cx="0" cy="0"/>
          <a:chOff x="0" y="0"/>
          <a:chExt cx="0" cy="0"/>
        </a:xfrm>
      </p:grpSpPr>
      <p:sp>
        <p:nvSpPr>
          <p:cNvPr id="72" name="Google Shape;72;p7"/>
          <p:cNvSpPr txBox="1"/>
          <p:nvPr>
            <p:ph type="title"/>
          </p:nvPr>
        </p:nvSpPr>
        <p:spPr>
          <a:xfrm>
            <a:off x="1944694" y="468082"/>
            <a:ext cx="6683765" cy="960668"/>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7"/>
          <p:cNvSpPr txBox="1"/>
          <p:nvPr>
            <p:ph idx="1" type="body"/>
          </p:nvPr>
        </p:nvSpPr>
        <p:spPr>
          <a:xfrm>
            <a:off x="2204530" y="1479527"/>
            <a:ext cx="2994549" cy="432197"/>
          </a:xfrm>
          <a:prstGeom prst="rect">
            <a:avLst/>
          </a:prstGeom>
          <a:noFill/>
          <a:ln>
            <a:noFill/>
          </a:ln>
        </p:spPr>
        <p:txBody>
          <a:bodyPr anchorCtr="0" anchor="b" bIns="45700" lIns="91425" spcFirstLastPara="1" rIns="91425" wrap="square" tIns="45700">
            <a:noAutofit/>
          </a:bodyPr>
          <a:lstStyle>
            <a:lvl1pPr indent="-228600" lvl="0" marL="457200" algn="l">
              <a:spcBef>
                <a:spcPts val="750"/>
              </a:spcBef>
              <a:spcAft>
                <a:spcPts val="0"/>
              </a:spcAft>
              <a:buSzPts val="1800"/>
              <a:buNone/>
              <a:defRPr b="0" sz="1800"/>
            </a:lvl1pPr>
            <a:lvl2pPr indent="-228600" lvl="1" marL="914400" algn="l">
              <a:spcBef>
                <a:spcPts val="750"/>
              </a:spcBef>
              <a:spcAft>
                <a:spcPts val="0"/>
              </a:spcAft>
              <a:buSzPts val="1500"/>
              <a:buNone/>
              <a:defRPr b="1" sz="1500"/>
            </a:lvl2pPr>
            <a:lvl3pPr indent="-228600" lvl="2" marL="1371600" algn="l">
              <a:spcBef>
                <a:spcPts val="750"/>
              </a:spcBef>
              <a:spcAft>
                <a:spcPts val="0"/>
              </a:spcAft>
              <a:buSzPts val="1350"/>
              <a:buNone/>
              <a:defRPr b="1" sz="1350"/>
            </a:lvl3pPr>
            <a:lvl4pPr indent="-228600" lvl="3" marL="1828800" algn="l">
              <a:spcBef>
                <a:spcPts val="750"/>
              </a:spcBef>
              <a:spcAft>
                <a:spcPts val="0"/>
              </a:spcAft>
              <a:buSzPts val="1200"/>
              <a:buNone/>
              <a:defRPr b="1" sz="1200"/>
            </a:lvl4pPr>
            <a:lvl5pPr indent="-228600" lvl="4" marL="2286000" algn="l">
              <a:spcBef>
                <a:spcPts val="750"/>
              </a:spcBef>
              <a:spcAft>
                <a:spcPts val="0"/>
              </a:spcAft>
              <a:buSzPts val="1200"/>
              <a:buNone/>
              <a:defRPr b="1" sz="1200"/>
            </a:lvl5pPr>
            <a:lvl6pPr indent="-228600" lvl="5" marL="2743200" algn="l">
              <a:spcBef>
                <a:spcPts val="750"/>
              </a:spcBef>
              <a:spcAft>
                <a:spcPts val="0"/>
              </a:spcAft>
              <a:buSzPts val="1200"/>
              <a:buNone/>
              <a:defRPr b="1" sz="1200"/>
            </a:lvl6pPr>
            <a:lvl7pPr indent="-228600" lvl="6" marL="3200400" algn="l">
              <a:spcBef>
                <a:spcPts val="750"/>
              </a:spcBef>
              <a:spcAft>
                <a:spcPts val="0"/>
              </a:spcAft>
              <a:buSzPts val="1200"/>
              <a:buNone/>
              <a:defRPr b="1" sz="1200"/>
            </a:lvl7pPr>
            <a:lvl8pPr indent="-228600" lvl="7" marL="3657600" algn="l">
              <a:spcBef>
                <a:spcPts val="750"/>
              </a:spcBef>
              <a:spcAft>
                <a:spcPts val="0"/>
              </a:spcAft>
              <a:buSzPts val="1200"/>
              <a:buNone/>
              <a:defRPr b="1" sz="1200"/>
            </a:lvl8pPr>
            <a:lvl9pPr indent="-228600" lvl="8" marL="4114800" algn="l">
              <a:spcBef>
                <a:spcPts val="750"/>
              </a:spcBef>
              <a:spcAft>
                <a:spcPts val="0"/>
              </a:spcAft>
              <a:buSzPts val="1200"/>
              <a:buNone/>
              <a:defRPr b="1" sz="1200"/>
            </a:lvl9pPr>
          </a:lstStyle>
          <a:p/>
        </p:txBody>
      </p:sp>
      <p:sp>
        <p:nvSpPr>
          <p:cNvPr id="74" name="Google Shape;74;p7"/>
          <p:cNvSpPr txBox="1"/>
          <p:nvPr>
            <p:ph idx="2" type="body"/>
          </p:nvPr>
        </p:nvSpPr>
        <p:spPr>
          <a:xfrm>
            <a:off x="1941909" y="1911725"/>
            <a:ext cx="3257170" cy="2515545"/>
          </a:xfrm>
          <a:prstGeom prst="rect">
            <a:avLst/>
          </a:prstGeom>
          <a:noFill/>
          <a:ln>
            <a:noFill/>
          </a:ln>
        </p:spPr>
        <p:txBody>
          <a:bodyPr anchorCtr="0" anchor="t" bIns="45700" lIns="91425" spcFirstLastPara="1" rIns="91425" wrap="square" tIns="45700">
            <a:normAutofit/>
          </a:bodyPr>
          <a:lstStyle>
            <a:lvl1pPr indent="-342900" lvl="0" marL="457200" algn="l">
              <a:spcBef>
                <a:spcPts val="750"/>
              </a:spcBef>
              <a:spcAft>
                <a:spcPts val="0"/>
              </a:spcAft>
              <a:buSzPts val="1800"/>
              <a:buChar char="🠶"/>
              <a:defRPr/>
            </a:lvl1pPr>
            <a:lvl2pPr indent="-342900" lvl="1" marL="914400" algn="l">
              <a:spcBef>
                <a:spcPts val="750"/>
              </a:spcBef>
              <a:spcAft>
                <a:spcPts val="0"/>
              </a:spcAft>
              <a:buSzPts val="1800"/>
              <a:buChar char="🠶"/>
              <a:defRPr/>
            </a:lvl2pPr>
            <a:lvl3pPr indent="-342900" lvl="2" marL="1371600" algn="l">
              <a:spcBef>
                <a:spcPts val="750"/>
              </a:spcBef>
              <a:spcAft>
                <a:spcPts val="0"/>
              </a:spcAft>
              <a:buSzPts val="1800"/>
              <a:buChar char="🠶"/>
              <a:defRPr/>
            </a:lvl3pPr>
            <a:lvl4pPr indent="-342900" lvl="3" marL="1828800" algn="l">
              <a:spcBef>
                <a:spcPts val="750"/>
              </a:spcBef>
              <a:spcAft>
                <a:spcPts val="0"/>
              </a:spcAft>
              <a:buSzPts val="1800"/>
              <a:buChar char="🠶"/>
              <a:defRPr/>
            </a:lvl4pPr>
            <a:lvl5pPr indent="-342900" lvl="4" marL="2286000" algn="l">
              <a:spcBef>
                <a:spcPts val="750"/>
              </a:spcBef>
              <a:spcAft>
                <a:spcPts val="0"/>
              </a:spcAft>
              <a:buSzPts val="1800"/>
              <a:buChar char="🠶"/>
              <a:defRPr/>
            </a:lvl5pPr>
            <a:lvl6pPr indent="-342900" lvl="5" marL="2743200" algn="l">
              <a:spcBef>
                <a:spcPts val="750"/>
              </a:spcBef>
              <a:spcAft>
                <a:spcPts val="0"/>
              </a:spcAft>
              <a:buSzPts val="1800"/>
              <a:buChar char="🠶"/>
              <a:defRPr/>
            </a:lvl6pPr>
            <a:lvl7pPr indent="-342900" lvl="6" marL="3200400" algn="l">
              <a:spcBef>
                <a:spcPts val="750"/>
              </a:spcBef>
              <a:spcAft>
                <a:spcPts val="0"/>
              </a:spcAft>
              <a:buSzPts val="1800"/>
              <a:buChar char="🠶"/>
              <a:defRPr/>
            </a:lvl7pPr>
            <a:lvl8pPr indent="-342900" lvl="7" marL="3657600" algn="l">
              <a:spcBef>
                <a:spcPts val="750"/>
              </a:spcBef>
              <a:spcAft>
                <a:spcPts val="0"/>
              </a:spcAft>
              <a:buSzPts val="1800"/>
              <a:buChar char="🠶"/>
              <a:defRPr/>
            </a:lvl8pPr>
            <a:lvl9pPr indent="-342900" lvl="8" marL="4114800" algn="l">
              <a:spcBef>
                <a:spcPts val="750"/>
              </a:spcBef>
              <a:spcAft>
                <a:spcPts val="0"/>
              </a:spcAft>
              <a:buSzPts val="1800"/>
              <a:buChar char="🠶"/>
              <a:defRPr/>
            </a:lvl9pPr>
          </a:lstStyle>
          <a:p/>
        </p:txBody>
      </p:sp>
      <p:sp>
        <p:nvSpPr>
          <p:cNvPr id="75" name="Google Shape;75;p7"/>
          <p:cNvSpPr txBox="1"/>
          <p:nvPr>
            <p:ph idx="3" type="body"/>
          </p:nvPr>
        </p:nvSpPr>
        <p:spPr>
          <a:xfrm>
            <a:off x="5629972" y="1477106"/>
            <a:ext cx="2999251" cy="432197"/>
          </a:xfrm>
          <a:prstGeom prst="rect">
            <a:avLst/>
          </a:prstGeom>
          <a:noFill/>
          <a:ln>
            <a:noFill/>
          </a:ln>
        </p:spPr>
        <p:txBody>
          <a:bodyPr anchorCtr="0" anchor="b" bIns="45700" lIns="91425" spcFirstLastPara="1" rIns="91425" wrap="square" tIns="45700">
            <a:noAutofit/>
          </a:bodyPr>
          <a:lstStyle>
            <a:lvl1pPr indent="-228600" lvl="0" marL="457200" algn="l">
              <a:spcBef>
                <a:spcPts val="750"/>
              </a:spcBef>
              <a:spcAft>
                <a:spcPts val="0"/>
              </a:spcAft>
              <a:buSzPts val="1800"/>
              <a:buNone/>
              <a:defRPr b="0" sz="1800"/>
            </a:lvl1pPr>
            <a:lvl2pPr indent="-228600" lvl="1" marL="914400" algn="l">
              <a:spcBef>
                <a:spcPts val="750"/>
              </a:spcBef>
              <a:spcAft>
                <a:spcPts val="0"/>
              </a:spcAft>
              <a:buSzPts val="1500"/>
              <a:buNone/>
              <a:defRPr b="1" sz="1500"/>
            </a:lvl2pPr>
            <a:lvl3pPr indent="-228600" lvl="2" marL="1371600" algn="l">
              <a:spcBef>
                <a:spcPts val="750"/>
              </a:spcBef>
              <a:spcAft>
                <a:spcPts val="0"/>
              </a:spcAft>
              <a:buSzPts val="1350"/>
              <a:buNone/>
              <a:defRPr b="1" sz="1350"/>
            </a:lvl3pPr>
            <a:lvl4pPr indent="-228600" lvl="3" marL="1828800" algn="l">
              <a:spcBef>
                <a:spcPts val="750"/>
              </a:spcBef>
              <a:spcAft>
                <a:spcPts val="0"/>
              </a:spcAft>
              <a:buSzPts val="1200"/>
              <a:buNone/>
              <a:defRPr b="1" sz="1200"/>
            </a:lvl4pPr>
            <a:lvl5pPr indent="-228600" lvl="4" marL="2286000" algn="l">
              <a:spcBef>
                <a:spcPts val="750"/>
              </a:spcBef>
              <a:spcAft>
                <a:spcPts val="0"/>
              </a:spcAft>
              <a:buSzPts val="1200"/>
              <a:buNone/>
              <a:defRPr b="1" sz="1200"/>
            </a:lvl5pPr>
            <a:lvl6pPr indent="-228600" lvl="5" marL="2743200" algn="l">
              <a:spcBef>
                <a:spcPts val="750"/>
              </a:spcBef>
              <a:spcAft>
                <a:spcPts val="0"/>
              </a:spcAft>
              <a:buSzPts val="1200"/>
              <a:buNone/>
              <a:defRPr b="1" sz="1200"/>
            </a:lvl6pPr>
            <a:lvl7pPr indent="-228600" lvl="6" marL="3200400" algn="l">
              <a:spcBef>
                <a:spcPts val="750"/>
              </a:spcBef>
              <a:spcAft>
                <a:spcPts val="0"/>
              </a:spcAft>
              <a:buSzPts val="1200"/>
              <a:buNone/>
              <a:defRPr b="1" sz="1200"/>
            </a:lvl7pPr>
            <a:lvl8pPr indent="-228600" lvl="7" marL="3657600" algn="l">
              <a:spcBef>
                <a:spcPts val="750"/>
              </a:spcBef>
              <a:spcAft>
                <a:spcPts val="0"/>
              </a:spcAft>
              <a:buSzPts val="1200"/>
              <a:buNone/>
              <a:defRPr b="1" sz="1200"/>
            </a:lvl8pPr>
            <a:lvl9pPr indent="-228600" lvl="8" marL="4114800" algn="l">
              <a:spcBef>
                <a:spcPts val="750"/>
              </a:spcBef>
              <a:spcAft>
                <a:spcPts val="0"/>
              </a:spcAft>
              <a:buSzPts val="1200"/>
              <a:buNone/>
              <a:defRPr b="1" sz="1200"/>
            </a:lvl9pPr>
          </a:lstStyle>
          <a:p/>
        </p:txBody>
      </p:sp>
      <p:sp>
        <p:nvSpPr>
          <p:cNvPr id="76" name="Google Shape;76;p7"/>
          <p:cNvSpPr txBox="1"/>
          <p:nvPr>
            <p:ph idx="4" type="body"/>
          </p:nvPr>
        </p:nvSpPr>
        <p:spPr>
          <a:xfrm>
            <a:off x="5375218" y="1909304"/>
            <a:ext cx="3254006" cy="2515545"/>
          </a:xfrm>
          <a:prstGeom prst="rect">
            <a:avLst/>
          </a:prstGeom>
          <a:noFill/>
          <a:ln>
            <a:noFill/>
          </a:ln>
        </p:spPr>
        <p:txBody>
          <a:bodyPr anchorCtr="0" anchor="t" bIns="45700" lIns="91425" spcFirstLastPara="1" rIns="91425" wrap="square" tIns="45700">
            <a:normAutofit/>
          </a:bodyPr>
          <a:lstStyle>
            <a:lvl1pPr indent="-342900" lvl="0" marL="457200" algn="l">
              <a:spcBef>
                <a:spcPts val="750"/>
              </a:spcBef>
              <a:spcAft>
                <a:spcPts val="0"/>
              </a:spcAft>
              <a:buSzPts val="1800"/>
              <a:buChar char="🠶"/>
              <a:defRPr/>
            </a:lvl1pPr>
            <a:lvl2pPr indent="-342900" lvl="1" marL="914400" algn="l">
              <a:spcBef>
                <a:spcPts val="750"/>
              </a:spcBef>
              <a:spcAft>
                <a:spcPts val="0"/>
              </a:spcAft>
              <a:buSzPts val="1800"/>
              <a:buChar char="🠶"/>
              <a:defRPr/>
            </a:lvl2pPr>
            <a:lvl3pPr indent="-342900" lvl="2" marL="1371600" algn="l">
              <a:spcBef>
                <a:spcPts val="750"/>
              </a:spcBef>
              <a:spcAft>
                <a:spcPts val="0"/>
              </a:spcAft>
              <a:buSzPts val="1800"/>
              <a:buChar char="🠶"/>
              <a:defRPr/>
            </a:lvl3pPr>
            <a:lvl4pPr indent="-342900" lvl="3" marL="1828800" algn="l">
              <a:spcBef>
                <a:spcPts val="750"/>
              </a:spcBef>
              <a:spcAft>
                <a:spcPts val="0"/>
              </a:spcAft>
              <a:buSzPts val="1800"/>
              <a:buChar char="🠶"/>
              <a:defRPr/>
            </a:lvl4pPr>
            <a:lvl5pPr indent="-342900" lvl="4" marL="2286000" algn="l">
              <a:spcBef>
                <a:spcPts val="750"/>
              </a:spcBef>
              <a:spcAft>
                <a:spcPts val="0"/>
              </a:spcAft>
              <a:buSzPts val="1800"/>
              <a:buChar char="🠶"/>
              <a:defRPr/>
            </a:lvl5pPr>
            <a:lvl6pPr indent="-342900" lvl="5" marL="2743200" algn="l">
              <a:spcBef>
                <a:spcPts val="750"/>
              </a:spcBef>
              <a:spcAft>
                <a:spcPts val="0"/>
              </a:spcAft>
              <a:buSzPts val="1800"/>
              <a:buChar char="🠶"/>
              <a:defRPr/>
            </a:lvl6pPr>
            <a:lvl7pPr indent="-342900" lvl="6" marL="3200400" algn="l">
              <a:spcBef>
                <a:spcPts val="750"/>
              </a:spcBef>
              <a:spcAft>
                <a:spcPts val="0"/>
              </a:spcAft>
              <a:buSzPts val="1800"/>
              <a:buChar char="🠶"/>
              <a:defRPr/>
            </a:lvl7pPr>
            <a:lvl8pPr indent="-342900" lvl="7" marL="3657600" algn="l">
              <a:spcBef>
                <a:spcPts val="750"/>
              </a:spcBef>
              <a:spcAft>
                <a:spcPts val="0"/>
              </a:spcAft>
              <a:buSzPts val="1800"/>
              <a:buChar char="🠶"/>
              <a:defRPr/>
            </a:lvl8pPr>
            <a:lvl9pPr indent="-342900" lvl="8" marL="4114800" algn="l">
              <a:spcBef>
                <a:spcPts val="750"/>
              </a:spcBef>
              <a:spcAft>
                <a:spcPts val="0"/>
              </a:spcAft>
              <a:buSzPts val="1800"/>
              <a:buChar char="🠶"/>
              <a:defRPr/>
            </a:lvl9pPr>
          </a:lstStyle>
          <a:p/>
        </p:txBody>
      </p:sp>
      <p:sp>
        <p:nvSpPr>
          <p:cNvPr id="77" name="Google Shape;77;p7"/>
          <p:cNvSpPr txBox="1"/>
          <p:nvPr>
            <p:ph idx="10" type="dt"/>
          </p:nvPr>
        </p:nvSpPr>
        <p:spPr>
          <a:xfrm>
            <a:off x="7771210" y="4597828"/>
            <a:ext cx="859712" cy="277797"/>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7"/>
          <p:cNvSpPr txBox="1"/>
          <p:nvPr>
            <p:ph idx="11" type="ftr"/>
          </p:nvPr>
        </p:nvSpPr>
        <p:spPr>
          <a:xfrm>
            <a:off x="1941910" y="4601856"/>
            <a:ext cx="5714999"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7"/>
          <p:cNvSpPr/>
          <p:nvPr/>
        </p:nvSpPr>
        <p:spPr>
          <a:xfrm flipH="1" rot="10800000">
            <a:off x="-3141" y="535782"/>
            <a:ext cx="1191395" cy="380473"/>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7"/>
          <p:cNvSpPr txBox="1"/>
          <p:nvPr>
            <p:ph idx="12" type="sldNum"/>
          </p:nvPr>
        </p:nvSpPr>
        <p:spPr>
          <a:xfrm>
            <a:off x="398860" y="590837"/>
            <a:ext cx="584825"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500"/>
              <a:buNone/>
              <a:defRPr/>
            </a:lvl1pPr>
            <a:lvl2pPr indent="0" lvl="1" marL="0" algn="r">
              <a:lnSpc>
                <a:spcPct val="100000"/>
              </a:lnSpc>
              <a:spcBef>
                <a:spcPts val="0"/>
              </a:spcBef>
              <a:spcAft>
                <a:spcPts val="0"/>
              </a:spcAft>
              <a:buSzPts val="1500"/>
              <a:buNone/>
              <a:defRPr/>
            </a:lvl2pPr>
            <a:lvl3pPr indent="0" lvl="2" marL="0" algn="r">
              <a:lnSpc>
                <a:spcPct val="100000"/>
              </a:lnSpc>
              <a:spcBef>
                <a:spcPts val="0"/>
              </a:spcBef>
              <a:spcAft>
                <a:spcPts val="0"/>
              </a:spcAft>
              <a:buSzPts val="1500"/>
              <a:buNone/>
              <a:defRPr/>
            </a:lvl3pPr>
            <a:lvl4pPr indent="0" lvl="3" marL="0" algn="r">
              <a:lnSpc>
                <a:spcPct val="100000"/>
              </a:lnSpc>
              <a:spcBef>
                <a:spcPts val="0"/>
              </a:spcBef>
              <a:spcAft>
                <a:spcPts val="0"/>
              </a:spcAft>
              <a:buSzPts val="1500"/>
              <a:buNone/>
              <a:defRPr/>
            </a:lvl4pPr>
            <a:lvl5pPr indent="0" lvl="4" marL="0" algn="r">
              <a:lnSpc>
                <a:spcPct val="100000"/>
              </a:lnSpc>
              <a:spcBef>
                <a:spcPts val="0"/>
              </a:spcBef>
              <a:spcAft>
                <a:spcPts val="0"/>
              </a:spcAft>
              <a:buSzPts val="1500"/>
              <a:buNone/>
              <a:defRPr/>
            </a:lvl5pPr>
            <a:lvl6pPr indent="0" lvl="5" marL="0" algn="r">
              <a:lnSpc>
                <a:spcPct val="100000"/>
              </a:lnSpc>
              <a:spcBef>
                <a:spcPts val="0"/>
              </a:spcBef>
              <a:spcAft>
                <a:spcPts val="0"/>
              </a:spcAft>
              <a:buSzPts val="1500"/>
              <a:buNone/>
              <a:defRPr/>
            </a:lvl6pPr>
            <a:lvl7pPr indent="0" lvl="6" marL="0" algn="r">
              <a:lnSpc>
                <a:spcPct val="100000"/>
              </a:lnSpc>
              <a:spcBef>
                <a:spcPts val="0"/>
              </a:spcBef>
              <a:spcAft>
                <a:spcPts val="0"/>
              </a:spcAft>
              <a:buSzPts val="1500"/>
              <a:buNone/>
              <a:defRPr/>
            </a:lvl7pPr>
            <a:lvl8pPr indent="0" lvl="7" marL="0" algn="r">
              <a:lnSpc>
                <a:spcPct val="100000"/>
              </a:lnSpc>
              <a:spcBef>
                <a:spcPts val="0"/>
              </a:spcBef>
              <a:spcAft>
                <a:spcPts val="0"/>
              </a:spcAft>
              <a:buSzPts val="1500"/>
              <a:buNone/>
              <a:defRPr/>
            </a:lvl8pPr>
            <a:lvl9pPr indent="0" lvl="8" marL="0" algn="r">
              <a:lnSpc>
                <a:spcPct val="100000"/>
              </a:lnSpc>
              <a:spcBef>
                <a:spcPts val="0"/>
              </a:spcBef>
              <a:spcAft>
                <a:spcPts val="0"/>
              </a:spcAft>
              <a:buSzPts val="150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1" name="Shape 81"/>
        <p:cNvGrpSpPr/>
        <p:nvPr/>
      </p:nvGrpSpPr>
      <p:grpSpPr>
        <a:xfrm>
          <a:off x="0" y="0"/>
          <a:ext cx="0" cy="0"/>
          <a:chOff x="0" y="0"/>
          <a:chExt cx="0" cy="0"/>
        </a:xfrm>
      </p:grpSpPr>
      <p:sp>
        <p:nvSpPr>
          <p:cNvPr id="82" name="Google Shape;82;p8"/>
          <p:cNvSpPr txBox="1"/>
          <p:nvPr>
            <p:ph type="title"/>
          </p:nvPr>
        </p:nvSpPr>
        <p:spPr>
          <a:xfrm>
            <a:off x="1944694" y="468082"/>
            <a:ext cx="6683765" cy="960668"/>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8"/>
          <p:cNvSpPr txBox="1"/>
          <p:nvPr>
            <p:ph idx="10" type="dt"/>
          </p:nvPr>
        </p:nvSpPr>
        <p:spPr>
          <a:xfrm>
            <a:off x="7771210" y="4597828"/>
            <a:ext cx="859712" cy="277797"/>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8"/>
          <p:cNvSpPr txBox="1"/>
          <p:nvPr>
            <p:ph idx="11" type="ftr"/>
          </p:nvPr>
        </p:nvSpPr>
        <p:spPr>
          <a:xfrm>
            <a:off x="1941910" y="4601856"/>
            <a:ext cx="5714999"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8"/>
          <p:cNvSpPr/>
          <p:nvPr/>
        </p:nvSpPr>
        <p:spPr>
          <a:xfrm flipH="1" rot="10800000">
            <a:off x="-3141" y="535782"/>
            <a:ext cx="1191395" cy="380473"/>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txBox="1"/>
          <p:nvPr>
            <p:ph idx="12" type="sldNum"/>
          </p:nvPr>
        </p:nvSpPr>
        <p:spPr>
          <a:xfrm>
            <a:off x="398860" y="590837"/>
            <a:ext cx="584825"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500"/>
              <a:buNone/>
              <a:defRPr/>
            </a:lvl1pPr>
            <a:lvl2pPr indent="0" lvl="1" marL="0" algn="r">
              <a:lnSpc>
                <a:spcPct val="100000"/>
              </a:lnSpc>
              <a:spcBef>
                <a:spcPts val="0"/>
              </a:spcBef>
              <a:spcAft>
                <a:spcPts val="0"/>
              </a:spcAft>
              <a:buSzPts val="1500"/>
              <a:buNone/>
              <a:defRPr/>
            </a:lvl2pPr>
            <a:lvl3pPr indent="0" lvl="2" marL="0" algn="r">
              <a:lnSpc>
                <a:spcPct val="100000"/>
              </a:lnSpc>
              <a:spcBef>
                <a:spcPts val="0"/>
              </a:spcBef>
              <a:spcAft>
                <a:spcPts val="0"/>
              </a:spcAft>
              <a:buSzPts val="1500"/>
              <a:buNone/>
              <a:defRPr/>
            </a:lvl3pPr>
            <a:lvl4pPr indent="0" lvl="3" marL="0" algn="r">
              <a:lnSpc>
                <a:spcPct val="100000"/>
              </a:lnSpc>
              <a:spcBef>
                <a:spcPts val="0"/>
              </a:spcBef>
              <a:spcAft>
                <a:spcPts val="0"/>
              </a:spcAft>
              <a:buSzPts val="1500"/>
              <a:buNone/>
              <a:defRPr/>
            </a:lvl4pPr>
            <a:lvl5pPr indent="0" lvl="4" marL="0" algn="r">
              <a:lnSpc>
                <a:spcPct val="100000"/>
              </a:lnSpc>
              <a:spcBef>
                <a:spcPts val="0"/>
              </a:spcBef>
              <a:spcAft>
                <a:spcPts val="0"/>
              </a:spcAft>
              <a:buSzPts val="1500"/>
              <a:buNone/>
              <a:defRPr/>
            </a:lvl5pPr>
            <a:lvl6pPr indent="0" lvl="5" marL="0" algn="r">
              <a:lnSpc>
                <a:spcPct val="100000"/>
              </a:lnSpc>
              <a:spcBef>
                <a:spcPts val="0"/>
              </a:spcBef>
              <a:spcAft>
                <a:spcPts val="0"/>
              </a:spcAft>
              <a:buSzPts val="1500"/>
              <a:buNone/>
              <a:defRPr/>
            </a:lvl6pPr>
            <a:lvl7pPr indent="0" lvl="6" marL="0" algn="r">
              <a:lnSpc>
                <a:spcPct val="100000"/>
              </a:lnSpc>
              <a:spcBef>
                <a:spcPts val="0"/>
              </a:spcBef>
              <a:spcAft>
                <a:spcPts val="0"/>
              </a:spcAft>
              <a:buSzPts val="1500"/>
              <a:buNone/>
              <a:defRPr/>
            </a:lvl7pPr>
            <a:lvl8pPr indent="0" lvl="7" marL="0" algn="r">
              <a:lnSpc>
                <a:spcPct val="100000"/>
              </a:lnSpc>
              <a:spcBef>
                <a:spcPts val="0"/>
              </a:spcBef>
              <a:spcAft>
                <a:spcPts val="0"/>
              </a:spcAft>
              <a:buSzPts val="1500"/>
              <a:buNone/>
              <a:defRPr/>
            </a:lvl8pPr>
            <a:lvl9pPr indent="0" lvl="8" marL="0" algn="r">
              <a:lnSpc>
                <a:spcPct val="100000"/>
              </a:lnSpc>
              <a:spcBef>
                <a:spcPts val="0"/>
              </a:spcBef>
              <a:spcAft>
                <a:spcPts val="0"/>
              </a:spcAft>
              <a:buSzPts val="150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7" name="Shape 87"/>
        <p:cNvGrpSpPr/>
        <p:nvPr/>
      </p:nvGrpSpPr>
      <p:grpSpPr>
        <a:xfrm>
          <a:off x="0" y="0"/>
          <a:ext cx="0" cy="0"/>
          <a:chOff x="0" y="0"/>
          <a:chExt cx="0" cy="0"/>
        </a:xfrm>
      </p:grpSpPr>
      <p:sp>
        <p:nvSpPr>
          <p:cNvPr id="88" name="Google Shape;88;p9"/>
          <p:cNvSpPr txBox="1"/>
          <p:nvPr>
            <p:ph idx="10" type="dt"/>
          </p:nvPr>
        </p:nvSpPr>
        <p:spPr>
          <a:xfrm>
            <a:off x="7771210" y="4597828"/>
            <a:ext cx="859712" cy="277797"/>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9"/>
          <p:cNvSpPr txBox="1"/>
          <p:nvPr>
            <p:ph idx="11" type="ftr"/>
          </p:nvPr>
        </p:nvSpPr>
        <p:spPr>
          <a:xfrm>
            <a:off x="1941910" y="4601856"/>
            <a:ext cx="5714999"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9"/>
          <p:cNvSpPr/>
          <p:nvPr/>
        </p:nvSpPr>
        <p:spPr>
          <a:xfrm flipH="1" rot="10800000">
            <a:off x="-3141" y="535782"/>
            <a:ext cx="1191395" cy="380473"/>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9"/>
          <p:cNvSpPr txBox="1"/>
          <p:nvPr>
            <p:ph idx="12" type="sldNum"/>
          </p:nvPr>
        </p:nvSpPr>
        <p:spPr>
          <a:xfrm>
            <a:off x="398860" y="590837"/>
            <a:ext cx="584825"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500"/>
              <a:buNone/>
              <a:defRPr/>
            </a:lvl1pPr>
            <a:lvl2pPr indent="0" lvl="1" marL="0" algn="r">
              <a:lnSpc>
                <a:spcPct val="100000"/>
              </a:lnSpc>
              <a:spcBef>
                <a:spcPts val="0"/>
              </a:spcBef>
              <a:spcAft>
                <a:spcPts val="0"/>
              </a:spcAft>
              <a:buSzPts val="1500"/>
              <a:buNone/>
              <a:defRPr/>
            </a:lvl2pPr>
            <a:lvl3pPr indent="0" lvl="2" marL="0" algn="r">
              <a:lnSpc>
                <a:spcPct val="100000"/>
              </a:lnSpc>
              <a:spcBef>
                <a:spcPts val="0"/>
              </a:spcBef>
              <a:spcAft>
                <a:spcPts val="0"/>
              </a:spcAft>
              <a:buSzPts val="1500"/>
              <a:buNone/>
              <a:defRPr/>
            </a:lvl3pPr>
            <a:lvl4pPr indent="0" lvl="3" marL="0" algn="r">
              <a:lnSpc>
                <a:spcPct val="100000"/>
              </a:lnSpc>
              <a:spcBef>
                <a:spcPts val="0"/>
              </a:spcBef>
              <a:spcAft>
                <a:spcPts val="0"/>
              </a:spcAft>
              <a:buSzPts val="1500"/>
              <a:buNone/>
              <a:defRPr/>
            </a:lvl4pPr>
            <a:lvl5pPr indent="0" lvl="4" marL="0" algn="r">
              <a:lnSpc>
                <a:spcPct val="100000"/>
              </a:lnSpc>
              <a:spcBef>
                <a:spcPts val="0"/>
              </a:spcBef>
              <a:spcAft>
                <a:spcPts val="0"/>
              </a:spcAft>
              <a:buSzPts val="1500"/>
              <a:buNone/>
              <a:defRPr/>
            </a:lvl5pPr>
            <a:lvl6pPr indent="0" lvl="5" marL="0" algn="r">
              <a:lnSpc>
                <a:spcPct val="100000"/>
              </a:lnSpc>
              <a:spcBef>
                <a:spcPts val="0"/>
              </a:spcBef>
              <a:spcAft>
                <a:spcPts val="0"/>
              </a:spcAft>
              <a:buSzPts val="1500"/>
              <a:buNone/>
              <a:defRPr/>
            </a:lvl6pPr>
            <a:lvl7pPr indent="0" lvl="6" marL="0" algn="r">
              <a:lnSpc>
                <a:spcPct val="100000"/>
              </a:lnSpc>
              <a:spcBef>
                <a:spcPts val="0"/>
              </a:spcBef>
              <a:spcAft>
                <a:spcPts val="0"/>
              </a:spcAft>
              <a:buSzPts val="1500"/>
              <a:buNone/>
              <a:defRPr/>
            </a:lvl7pPr>
            <a:lvl8pPr indent="0" lvl="7" marL="0" algn="r">
              <a:lnSpc>
                <a:spcPct val="100000"/>
              </a:lnSpc>
              <a:spcBef>
                <a:spcPts val="0"/>
              </a:spcBef>
              <a:spcAft>
                <a:spcPts val="0"/>
              </a:spcAft>
              <a:buSzPts val="1500"/>
              <a:buNone/>
              <a:defRPr/>
            </a:lvl8pPr>
            <a:lvl9pPr indent="0" lvl="8" marL="0" algn="r">
              <a:lnSpc>
                <a:spcPct val="100000"/>
              </a:lnSpc>
              <a:spcBef>
                <a:spcPts val="0"/>
              </a:spcBef>
              <a:spcAft>
                <a:spcPts val="0"/>
              </a:spcAft>
              <a:buSzPts val="150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2" name="Shape 92"/>
        <p:cNvGrpSpPr/>
        <p:nvPr/>
      </p:nvGrpSpPr>
      <p:grpSpPr>
        <a:xfrm>
          <a:off x="0" y="0"/>
          <a:ext cx="0" cy="0"/>
          <a:chOff x="0" y="0"/>
          <a:chExt cx="0" cy="0"/>
        </a:xfrm>
      </p:grpSpPr>
      <p:sp>
        <p:nvSpPr>
          <p:cNvPr id="93" name="Google Shape;93;p10"/>
          <p:cNvSpPr txBox="1"/>
          <p:nvPr>
            <p:ph type="title"/>
          </p:nvPr>
        </p:nvSpPr>
        <p:spPr>
          <a:xfrm>
            <a:off x="1941910" y="334566"/>
            <a:ext cx="2628899" cy="73223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168DBA"/>
              </a:buClr>
              <a:buSzPts val="1500"/>
              <a:buFont typeface="Century Gothic"/>
              <a:buNone/>
              <a:defRPr b="0" sz="15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0"/>
          <p:cNvSpPr txBox="1"/>
          <p:nvPr>
            <p:ph idx="1" type="body"/>
          </p:nvPr>
        </p:nvSpPr>
        <p:spPr>
          <a:xfrm>
            <a:off x="4742259" y="334567"/>
            <a:ext cx="3886200" cy="4061222"/>
          </a:xfrm>
          <a:prstGeom prst="rect">
            <a:avLst/>
          </a:prstGeom>
          <a:noFill/>
          <a:ln>
            <a:noFill/>
          </a:ln>
        </p:spPr>
        <p:txBody>
          <a:bodyPr anchorCtr="0" anchor="ctr" bIns="45700" lIns="91425" spcFirstLastPara="1" rIns="91425" wrap="square" tIns="45700">
            <a:normAutofit/>
          </a:bodyPr>
          <a:lstStyle>
            <a:lvl1pPr indent="-342900" lvl="0" marL="457200" algn="l">
              <a:spcBef>
                <a:spcPts val="750"/>
              </a:spcBef>
              <a:spcAft>
                <a:spcPts val="0"/>
              </a:spcAft>
              <a:buSzPts val="1800"/>
              <a:buChar char="🠶"/>
              <a:defRPr/>
            </a:lvl1pPr>
            <a:lvl2pPr indent="-342900" lvl="1" marL="914400" algn="l">
              <a:spcBef>
                <a:spcPts val="750"/>
              </a:spcBef>
              <a:spcAft>
                <a:spcPts val="0"/>
              </a:spcAft>
              <a:buSzPts val="1800"/>
              <a:buChar char="🠶"/>
              <a:defRPr/>
            </a:lvl2pPr>
            <a:lvl3pPr indent="-342900" lvl="2" marL="1371600" algn="l">
              <a:spcBef>
                <a:spcPts val="750"/>
              </a:spcBef>
              <a:spcAft>
                <a:spcPts val="0"/>
              </a:spcAft>
              <a:buSzPts val="1800"/>
              <a:buChar char="🠶"/>
              <a:defRPr/>
            </a:lvl3pPr>
            <a:lvl4pPr indent="-342900" lvl="3" marL="1828800" algn="l">
              <a:spcBef>
                <a:spcPts val="750"/>
              </a:spcBef>
              <a:spcAft>
                <a:spcPts val="0"/>
              </a:spcAft>
              <a:buSzPts val="1800"/>
              <a:buChar char="🠶"/>
              <a:defRPr/>
            </a:lvl4pPr>
            <a:lvl5pPr indent="-342900" lvl="4" marL="2286000" algn="l">
              <a:spcBef>
                <a:spcPts val="750"/>
              </a:spcBef>
              <a:spcAft>
                <a:spcPts val="0"/>
              </a:spcAft>
              <a:buSzPts val="1800"/>
              <a:buChar char="🠶"/>
              <a:defRPr/>
            </a:lvl5pPr>
            <a:lvl6pPr indent="-342900" lvl="5" marL="2743200" algn="l">
              <a:spcBef>
                <a:spcPts val="750"/>
              </a:spcBef>
              <a:spcAft>
                <a:spcPts val="0"/>
              </a:spcAft>
              <a:buSzPts val="1800"/>
              <a:buChar char="🠶"/>
              <a:defRPr/>
            </a:lvl6pPr>
            <a:lvl7pPr indent="-342900" lvl="6" marL="3200400" algn="l">
              <a:spcBef>
                <a:spcPts val="750"/>
              </a:spcBef>
              <a:spcAft>
                <a:spcPts val="0"/>
              </a:spcAft>
              <a:buSzPts val="1800"/>
              <a:buChar char="🠶"/>
              <a:defRPr/>
            </a:lvl7pPr>
            <a:lvl8pPr indent="-342900" lvl="7" marL="3657600" algn="l">
              <a:spcBef>
                <a:spcPts val="750"/>
              </a:spcBef>
              <a:spcAft>
                <a:spcPts val="0"/>
              </a:spcAft>
              <a:buSzPts val="1800"/>
              <a:buChar char="🠶"/>
              <a:defRPr/>
            </a:lvl8pPr>
            <a:lvl9pPr indent="-342900" lvl="8" marL="4114800" algn="l">
              <a:spcBef>
                <a:spcPts val="750"/>
              </a:spcBef>
              <a:spcAft>
                <a:spcPts val="0"/>
              </a:spcAft>
              <a:buSzPts val="1800"/>
              <a:buChar char="🠶"/>
              <a:defRPr/>
            </a:lvl9pPr>
          </a:lstStyle>
          <a:p/>
        </p:txBody>
      </p:sp>
      <p:sp>
        <p:nvSpPr>
          <p:cNvPr id="95" name="Google Shape;95;p10"/>
          <p:cNvSpPr txBox="1"/>
          <p:nvPr>
            <p:ph idx="2" type="body"/>
          </p:nvPr>
        </p:nvSpPr>
        <p:spPr>
          <a:xfrm>
            <a:off x="1941910" y="1198960"/>
            <a:ext cx="2628899" cy="3196827"/>
          </a:xfrm>
          <a:prstGeom prst="rect">
            <a:avLst/>
          </a:prstGeom>
          <a:noFill/>
          <a:ln>
            <a:noFill/>
          </a:ln>
        </p:spPr>
        <p:txBody>
          <a:bodyPr anchorCtr="0" anchor="t" bIns="45700" lIns="91425" spcFirstLastPara="1" rIns="91425" wrap="square" tIns="45700">
            <a:normAutofit/>
          </a:bodyPr>
          <a:lstStyle>
            <a:lvl1pPr indent="-228600" lvl="0" marL="457200" algn="l">
              <a:spcBef>
                <a:spcPts val="750"/>
              </a:spcBef>
              <a:spcAft>
                <a:spcPts val="0"/>
              </a:spcAft>
              <a:buSzPts val="1050"/>
              <a:buNone/>
              <a:defRPr sz="1050"/>
            </a:lvl1pPr>
            <a:lvl2pPr indent="-228600" lvl="1" marL="914400" algn="l">
              <a:spcBef>
                <a:spcPts val="750"/>
              </a:spcBef>
              <a:spcAft>
                <a:spcPts val="0"/>
              </a:spcAft>
              <a:buSzPts val="900"/>
              <a:buNone/>
              <a:defRPr sz="900"/>
            </a:lvl2pPr>
            <a:lvl3pPr indent="-228600" lvl="2" marL="1371600" algn="l">
              <a:spcBef>
                <a:spcPts val="750"/>
              </a:spcBef>
              <a:spcAft>
                <a:spcPts val="0"/>
              </a:spcAft>
              <a:buSzPts val="750"/>
              <a:buNone/>
              <a:defRPr sz="750"/>
            </a:lvl3pPr>
            <a:lvl4pPr indent="-228600" lvl="3" marL="1828800" algn="l">
              <a:spcBef>
                <a:spcPts val="750"/>
              </a:spcBef>
              <a:spcAft>
                <a:spcPts val="0"/>
              </a:spcAft>
              <a:buSzPts val="675"/>
              <a:buNone/>
              <a:defRPr sz="675"/>
            </a:lvl4pPr>
            <a:lvl5pPr indent="-228600" lvl="4" marL="2286000" algn="l">
              <a:spcBef>
                <a:spcPts val="750"/>
              </a:spcBef>
              <a:spcAft>
                <a:spcPts val="0"/>
              </a:spcAft>
              <a:buSzPts val="675"/>
              <a:buNone/>
              <a:defRPr sz="675"/>
            </a:lvl5pPr>
            <a:lvl6pPr indent="-228600" lvl="5" marL="2743200" algn="l">
              <a:spcBef>
                <a:spcPts val="750"/>
              </a:spcBef>
              <a:spcAft>
                <a:spcPts val="0"/>
              </a:spcAft>
              <a:buSzPts val="675"/>
              <a:buNone/>
              <a:defRPr sz="675"/>
            </a:lvl6pPr>
            <a:lvl7pPr indent="-228600" lvl="6" marL="3200400" algn="l">
              <a:spcBef>
                <a:spcPts val="750"/>
              </a:spcBef>
              <a:spcAft>
                <a:spcPts val="0"/>
              </a:spcAft>
              <a:buSzPts val="675"/>
              <a:buNone/>
              <a:defRPr sz="675"/>
            </a:lvl7pPr>
            <a:lvl8pPr indent="-228600" lvl="7" marL="3657600" algn="l">
              <a:spcBef>
                <a:spcPts val="750"/>
              </a:spcBef>
              <a:spcAft>
                <a:spcPts val="0"/>
              </a:spcAft>
              <a:buSzPts val="675"/>
              <a:buNone/>
              <a:defRPr sz="675"/>
            </a:lvl8pPr>
            <a:lvl9pPr indent="-228600" lvl="8" marL="4114800" algn="l">
              <a:spcBef>
                <a:spcPts val="750"/>
              </a:spcBef>
              <a:spcAft>
                <a:spcPts val="0"/>
              </a:spcAft>
              <a:buSzPts val="675"/>
              <a:buNone/>
              <a:defRPr sz="675"/>
            </a:lvl9pPr>
          </a:lstStyle>
          <a:p/>
        </p:txBody>
      </p:sp>
      <p:sp>
        <p:nvSpPr>
          <p:cNvPr id="96" name="Google Shape;96;p10"/>
          <p:cNvSpPr txBox="1"/>
          <p:nvPr>
            <p:ph idx="10" type="dt"/>
          </p:nvPr>
        </p:nvSpPr>
        <p:spPr>
          <a:xfrm>
            <a:off x="7771210" y="4597828"/>
            <a:ext cx="859712" cy="277797"/>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10"/>
          <p:cNvSpPr txBox="1"/>
          <p:nvPr>
            <p:ph idx="11" type="ftr"/>
          </p:nvPr>
        </p:nvSpPr>
        <p:spPr>
          <a:xfrm>
            <a:off x="1941910" y="4601856"/>
            <a:ext cx="5714999"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10"/>
          <p:cNvSpPr/>
          <p:nvPr/>
        </p:nvSpPr>
        <p:spPr>
          <a:xfrm flipH="1" rot="10800000">
            <a:off x="-3141" y="535782"/>
            <a:ext cx="1191395" cy="380473"/>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0"/>
          <p:cNvSpPr txBox="1"/>
          <p:nvPr>
            <p:ph idx="12" type="sldNum"/>
          </p:nvPr>
        </p:nvSpPr>
        <p:spPr>
          <a:xfrm>
            <a:off x="398860" y="590837"/>
            <a:ext cx="584825"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500"/>
              <a:buNone/>
              <a:defRPr/>
            </a:lvl1pPr>
            <a:lvl2pPr indent="0" lvl="1" marL="0" algn="r">
              <a:lnSpc>
                <a:spcPct val="100000"/>
              </a:lnSpc>
              <a:spcBef>
                <a:spcPts val="0"/>
              </a:spcBef>
              <a:spcAft>
                <a:spcPts val="0"/>
              </a:spcAft>
              <a:buSzPts val="1500"/>
              <a:buNone/>
              <a:defRPr/>
            </a:lvl2pPr>
            <a:lvl3pPr indent="0" lvl="2" marL="0" algn="r">
              <a:lnSpc>
                <a:spcPct val="100000"/>
              </a:lnSpc>
              <a:spcBef>
                <a:spcPts val="0"/>
              </a:spcBef>
              <a:spcAft>
                <a:spcPts val="0"/>
              </a:spcAft>
              <a:buSzPts val="1500"/>
              <a:buNone/>
              <a:defRPr/>
            </a:lvl3pPr>
            <a:lvl4pPr indent="0" lvl="3" marL="0" algn="r">
              <a:lnSpc>
                <a:spcPct val="100000"/>
              </a:lnSpc>
              <a:spcBef>
                <a:spcPts val="0"/>
              </a:spcBef>
              <a:spcAft>
                <a:spcPts val="0"/>
              </a:spcAft>
              <a:buSzPts val="1500"/>
              <a:buNone/>
              <a:defRPr/>
            </a:lvl4pPr>
            <a:lvl5pPr indent="0" lvl="4" marL="0" algn="r">
              <a:lnSpc>
                <a:spcPct val="100000"/>
              </a:lnSpc>
              <a:spcBef>
                <a:spcPts val="0"/>
              </a:spcBef>
              <a:spcAft>
                <a:spcPts val="0"/>
              </a:spcAft>
              <a:buSzPts val="1500"/>
              <a:buNone/>
              <a:defRPr/>
            </a:lvl5pPr>
            <a:lvl6pPr indent="0" lvl="5" marL="0" algn="r">
              <a:lnSpc>
                <a:spcPct val="100000"/>
              </a:lnSpc>
              <a:spcBef>
                <a:spcPts val="0"/>
              </a:spcBef>
              <a:spcAft>
                <a:spcPts val="0"/>
              </a:spcAft>
              <a:buSzPts val="1500"/>
              <a:buNone/>
              <a:defRPr/>
            </a:lvl6pPr>
            <a:lvl7pPr indent="0" lvl="6" marL="0" algn="r">
              <a:lnSpc>
                <a:spcPct val="100000"/>
              </a:lnSpc>
              <a:spcBef>
                <a:spcPts val="0"/>
              </a:spcBef>
              <a:spcAft>
                <a:spcPts val="0"/>
              </a:spcAft>
              <a:buSzPts val="1500"/>
              <a:buNone/>
              <a:defRPr/>
            </a:lvl7pPr>
            <a:lvl8pPr indent="0" lvl="7" marL="0" algn="r">
              <a:lnSpc>
                <a:spcPct val="100000"/>
              </a:lnSpc>
              <a:spcBef>
                <a:spcPts val="0"/>
              </a:spcBef>
              <a:spcAft>
                <a:spcPts val="0"/>
              </a:spcAft>
              <a:buSzPts val="1500"/>
              <a:buNone/>
              <a:defRPr/>
            </a:lvl8pPr>
            <a:lvl9pPr indent="0" lvl="8" marL="0" algn="r">
              <a:lnSpc>
                <a:spcPct val="100000"/>
              </a:lnSpc>
              <a:spcBef>
                <a:spcPts val="0"/>
              </a:spcBef>
              <a:spcAft>
                <a:spcPts val="0"/>
              </a:spcAft>
              <a:buSzPts val="150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4DCE3"/>
            </a:gs>
          </a:gsLst>
          <a:lin ang="5400000" scaled="0"/>
        </a:gradFill>
      </p:bgPr>
    </p:bg>
    <p:spTree>
      <p:nvGrpSpPr>
        <p:cNvPr id="5" name="Shape 5"/>
        <p:cNvGrpSpPr/>
        <p:nvPr/>
      </p:nvGrpSpPr>
      <p:grpSpPr>
        <a:xfrm>
          <a:off x="0" y="0"/>
          <a:ext cx="0" cy="0"/>
          <a:chOff x="0" y="0"/>
          <a:chExt cx="0" cy="0"/>
        </a:xfrm>
      </p:grpSpPr>
      <p:grpSp>
        <p:nvGrpSpPr>
          <p:cNvPr id="6" name="Google Shape;6;p1"/>
          <p:cNvGrpSpPr/>
          <p:nvPr/>
        </p:nvGrpSpPr>
        <p:grpSpPr>
          <a:xfrm>
            <a:off x="1" y="171450"/>
            <a:ext cx="2138637" cy="4978971"/>
            <a:chOff x="2487613" y="285750"/>
            <a:chExt cx="2428875" cy="5654676"/>
          </a:xfrm>
        </p:grpSpPr>
        <p:sp>
          <p:nvSpPr>
            <p:cNvPr id="7" name="Google Shape;7;p1"/>
            <p:cNvSpPr/>
            <p:nvPr/>
          </p:nvSpPr>
          <p:spPr>
            <a:xfrm>
              <a:off x="2487613" y="2284413"/>
              <a:ext cx="85725" cy="533400"/>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1"/>
            <p:cNvSpPr/>
            <p:nvPr/>
          </p:nvSpPr>
          <p:spPr>
            <a:xfrm>
              <a:off x="2597151" y="2779713"/>
              <a:ext cx="550863" cy="1978025"/>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 name="Google Shape;9;p1"/>
            <p:cNvSpPr/>
            <p:nvPr/>
          </p:nvSpPr>
          <p:spPr>
            <a:xfrm>
              <a:off x="3175001" y="4730750"/>
              <a:ext cx="519113" cy="1209675"/>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1"/>
            <p:cNvSpPr/>
            <p:nvPr/>
          </p:nvSpPr>
          <p:spPr>
            <a:xfrm>
              <a:off x="3305176" y="5630863"/>
              <a:ext cx="146050" cy="309563"/>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p:nvPr/>
          </p:nvSpPr>
          <p:spPr>
            <a:xfrm>
              <a:off x="2573338" y="2817813"/>
              <a:ext cx="700088" cy="2835275"/>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a:off x="2506663" y="285750"/>
              <a:ext cx="90488" cy="2493963"/>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
            <p:cNvSpPr/>
            <p:nvPr/>
          </p:nvSpPr>
          <p:spPr>
            <a:xfrm>
              <a:off x="2554288" y="2598738"/>
              <a:ext cx="66675" cy="420688"/>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
            <p:cNvSpPr/>
            <p:nvPr/>
          </p:nvSpPr>
          <p:spPr>
            <a:xfrm>
              <a:off x="3143251" y="4757738"/>
              <a:ext cx="161925" cy="873125"/>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
            <p:cNvSpPr/>
            <p:nvPr/>
          </p:nvSpPr>
          <p:spPr>
            <a:xfrm>
              <a:off x="3148013" y="1282700"/>
              <a:ext cx="1768475" cy="3448050"/>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3273426" y="5653088"/>
              <a:ext cx="138113" cy="287338"/>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
            <p:cNvSpPr/>
            <p:nvPr/>
          </p:nvSpPr>
          <p:spPr>
            <a:xfrm>
              <a:off x="3143251" y="4656138"/>
              <a:ext cx="31750" cy="188913"/>
            </a:xfrm>
            <a:custGeom>
              <a:rect b="b" l="l" r="r" t="t"/>
              <a:pathLst>
                <a:path extrusionOk="0"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1"/>
            <p:cNvSpPr/>
            <p:nvPr/>
          </p:nvSpPr>
          <p:spPr>
            <a:xfrm>
              <a:off x="3211513" y="5410200"/>
              <a:ext cx="203200" cy="530225"/>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 name="Google Shape;19;p1"/>
          <p:cNvGrpSpPr/>
          <p:nvPr/>
        </p:nvGrpSpPr>
        <p:grpSpPr>
          <a:xfrm>
            <a:off x="20416" y="118"/>
            <a:ext cx="1767506" cy="5139822"/>
            <a:chOff x="6627813" y="195610"/>
            <a:chExt cx="1952625" cy="5678141"/>
          </a:xfrm>
        </p:grpSpPr>
        <p:sp>
          <p:nvSpPr>
            <p:cNvPr id="20" name="Google Shape;20;p1"/>
            <p:cNvSpPr/>
            <p:nvPr/>
          </p:nvSpPr>
          <p:spPr>
            <a:xfrm>
              <a:off x="6627813" y="195610"/>
              <a:ext cx="409575" cy="3646488"/>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1"/>
            <p:cNvSpPr/>
            <p:nvPr/>
          </p:nvSpPr>
          <p:spPr>
            <a:xfrm>
              <a:off x="7061201" y="3771900"/>
              <a:ext cx="350838" cy="1309688"/>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1"/>
            <p:cNvSpPr/>
            <p:nvPr/>
          </p:nvSpPr>
          <p:spPr>
            <a:xfrm>
              <a:off x="7439026" y="5053013"/>
              <a:ext cx="357188" cy="820738"/>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1"/>
            <p:cNvSpPr/>
            <p:nvPr/>
          </p:nvSpPr>
          <p:spPr>
            <a:xfrm>
              <a:off x="7037388" y="3811588"/>
              <a:ext cx="457200" cy="1852613"/>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1"/>
            <p:cNvSpPr/>
            <p:nvPr/>
          </p:nvSpPr>
          <p:spPr>
            <a:xfrm>
              <a:off x="6992938" y="1263650"/>
              <a:ext cx="144463" cy="2508250"/>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1"/>
            <p:cNvSpPr/>
            <p:nvPr/>
          </p:nvSpPr>
          <p:spPr>
            <a:xfrm>
              <a:off x="7526338" y="5640388"/>
              <a:ext cx="111125" cy="233363"/>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1"/>
            <p:cNvSpPr/>
            <p:nvPr/>
          </p:nvSpPr>
          <p:spPr>
            <a:xfrm>
              <a:off x="7021513" y="3598863"/>
              <a:ext cx="68263" cy="423863"/>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1"/>
            <p:cNvSpPr/>
            <p:nvPr/>
          </p:nvSpPr>
          <p:spPr>
            <a:xfrm>
              <a:off x="7412038" y="2801938"/>
              <a:ext cx="1168400" cy="2251075"/>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1"/>
            <p:cNvSpPr/>
            <p:nvPr/>
          </p:nvSpPr>
          <p:spPr>
            <a:xfrm>
              <a:off x="7494588" y="5664200"/>
              <a:ext cx="100013" cy="209550"/>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1"/>
            <p:cNvSpPr/>
            <p:nvPr/>
          </p:nvSpPr>
          <p:spPr>
            <a:xfrm>
              <a:off x="7412038" y="5081588"/>
              <a:ext cx="114300" cy="558800"/>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1"/>
            <p:cNvSpPr/>
            <p:nvPr/>
          </p:nvSpPr>
          <p:spPr>
            <a:xfrm>
              <a:off x="7412038" y="4978400"/>
              <a:ext cx="31750" cy="188913"/>
            </a:xfrm>
            <a:custGeom>
              <a:rect b="b" l="l" r="r" t="t"/>
              <a:pathLst>
                <a:path extrusionOk="0"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1"/>
            <p:cNvSpPr/>
            <p:nvPr/>
          </p:nvSpPr>
          <p:spPr>
            <a:xfrm>
              <a:off x="7439026" y="5434013"/>
              <a:ext cx="174625" cy="439738"/>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 name="Google Shape;32;p1"/>
          <p:cNvSpPr/>
          <p:nvPr/>
        </p:nvSpPr>
        <p:spPr>
          <a:xfrm>
            <a:off x="0" y="0"/>
            <a:ext cx="13716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1"/>
          <p:cNvSpPr txBox="1"/>
          <p:nvPr>
            <p:ph type="title"/>
          </p:nvPr>
        </p:nvSpPr>
        <p:spPr>
          <a:xfrm>
            <a:off x="1944694" y="468082"/>
            <a:ext cx="6683765" cy="960668"/>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rgbClr val="168DBA"/>
              </a:buClr>
              <a:buSzPts val="2700"/>
              <a:buFont typeface="Century Gothic"/>
              <a:buNone/>
              <a:defRPr b="0" i="0" sz="2700" u="none" cap="none" strike="noStrike">
                <a:solidFill>
                  <a:srgbClr val="168DBA"/>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34" name="Google Shape;34;p1"/>
          <p:cNvSpPr txBox="1"/>
          <p:nvPr>
            <p:ph idx="1" type="body"/>
          </p:nvPr>
        </p:nvSpPr>
        <p:spPr>
          <a:xfrm>
            <a:off x="1941909" y="1600200"/>
            <a:ext cx="6686550" cy="2914650"/>
          </a:xfrm>
          <a:prstGeom prst="rect">
            <a:avLst/>
          </a:prstGeom>
          <a:noFill/>
          <a:ln>
            <a:noFill/>
          </a:ln>
        </p:spPr>
        <p:txBody>
          <a:bodyPr anchorCtr="0" anchor="t" bIns="45700" lIns="91425" spcFirstLastPara="1" rIns="91425" wrap="square" tIns="45700">
            <a:normAutofit/>
          </a:bodyPr>
          <a:lstStyle>
            <a:lvl1pPr indent="-314325" lvl="0" marL="457200" marR="0" rtl="0" algn="l">
              <a:spcBef>
                <a:spcPts val="750"/>
              </a:spcBef>
              <a:spcAft>
                <a:spcPts val="0"/>
              </a:spcAft>
              <a:buClr>
                <a:schemeClr val="accent1"/>
              </a:buClr>
              <a:buSzPts val="1350"/>
              <a:buFont typeface="Noto Sans Symbols"/>
              <a:buChar char="🠶"/>
              <a:defRPr b="0" i="0" sz="1350" u="none" cap="none" strike="noStrike">
                <a:solidFill>
                  <a:srgbClr val="3F3F3F"/>
                </a:solidFill>
                <a:latin typeface="Century Gothic"/>
                <a:ea typeface="Century Gothic"/>
                <a:cs typeface="Century Gothic"/>
                <a:sym typeface="Century Gothic"/>
              </a:defRPr>
            </a:lvl1pPr>
            <a:lvl2pPr indent="-304800" lvl="1" marL="914400" marR="0" rtl="0" algn="l">
              <a:spcBef>
                <a:spcPts val="75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2pPr>
            <a:lvl3pPr indent="-295275" lvl="2" marL="1371600" marR="0" rtl="0" algn="l">
              <a:spcBef>
                <a:spcPts val="750"/>
              </a:spcBef>
              <a:spcAft>
                <a:spcPts val="0"/>
              </a:spcAft>
              <a:buClr>
                <a:schemeClr val="accent1"/>
              </a:buClr>
              <a:buSzPts val="1050"/>
              <a:buFont typeface="Noto Sans Symbols"/>
              <a:buChar char="🠶"/>
              <a:defRPr b="0" i="0" sz="1050" u="none" cap="none" strike="noStrike">
                <a:solidFill>
                  <a:srgbClr val="3F3F3F"/>
                </a:solidFill>
                <a:latin typeface="Century Gothic"/>
                <a:ea typeface="Century Gothic"/>
                <a:cs typeface="Century Gothic"/>
                <a:sym typeface="Century Gothic"/>
              </a:defRPr>
            </a:lvl3pPr>
            <a:lvl4pPr indent="-285750" lvl="3" marL="1828800" marR="0" rtl="0" algn="l">
              <a:spcBef>
                <a:spcPts val="75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4pPr>
            <a:lvl5pPr indent="-285750" lvl="4" marL="2286000" marR="0" rtl="0" algn="l">
              <a:spcBef>
                <a:spcPts val="75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5pPr>
            <a:lvl6pPr indent="-285750" lvl="5" marL="2743200" marR="0" rtl="0" algn="l">
              <a:spcBef>
                <a:spcPts val="75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6pPr>
            <a:lvl7pPr indent="-285750" lvl="6" marL="3200400" marR="0" rtl="0" algn="l">
              <a:spcBef>
                <a:spcPts val="75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7pPr>
            <a:lvl8pPr indent="-285750" lvl="7" marL="3657600" marR="0" rtl="0" algn="l">
              <a:spcBef>
                <a:spcPts val="75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8pPr>
            <a:lvl9pPr indent="-285750" lvl="8" marL="4114800" marR="0" rtl="0" algn="l">
              <a:spcBef>
                <a:spcPts val="75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9pPr>
          </a:lstStyle>
          <a:p/>
        </p:txBody>
      </p:sp>
      <p:sp>
        <p:nvSpPr>
          <p:cNvPr id="35" name="Google Shape;35;p1"/>
          <p:cNvSpPr txBox="1"/>
          <p:nvPr>
            <p:ph idx="10" type="dt"/>
          </p:nvPr>
        </p:nvSpPr>
        <p:spPr>
          <a:xfrm>
            <a:off x="7771210" y="4597828"/>
            <a:ext cx="859712" cy="277797"/>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675"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36" name="Google Shape;36;p1"/>
          <p:cNvSpPr txBox="1"/>
          <p:nvPr>
            <p:ph idx="11" type="ftr"/>
          </p:nvPr>
        </p:nvSpPr>
        <p:spPr>
          <a:xfrm>
            <a:off x="1941910" y="4601856"/>
            <a:ext cx="5714999" cy="27384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675"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37" name="Google Shape;37;p1"/>
          <p:cNvSpPr txBox="1"/>
          <p:nvPr>
            <p:ph idx="12" type="sldNum"/>
          </p:nvPr>
        </p:nvSpPr>
        <p:spPr>
          <a:xfrm>
            <a:off x="398860" y="590837"/>
            <a:ext cx="584825" cy="27384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500"/>
              <a:buFont typeface="Arial"/>
              <a:buNone/>
              <a:defRPr b="0" i="0" sz="1500" u="none" cap="none" strike="noStrike">
                <a:solidFill>
                  <a:srgbClr val="FEFFFF"/>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500"/>
              <a:buFont typeface="Arial"/>
              <a:buNone/>
              <a:defRPr b="0" i="0" sz="1500" u="none" cap="none" strike="noStrike">
                <a:solidFill>
                  <a:srgbClr val="FEFFFF"/>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500"/>
              <a:buFont typeface="Arial"/>
              <a:buNone/>
              <a:defRPr b="0" i="0" sz="1500" u="none" cap="none" strike="noStrike">
                <a:solidFill>
                  <a:srgbClr val="FEFFFF"/>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500"/>
              <a:buFont typeface="Arial"/>
              <a:buNone/>
              <a:defRPr b="0" i="0" sz="1500" u="none" cap="none" strike="noStrike">
                <a:solidFill>
                  <a:srgbClr val="FEFFFF"/>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500"/>
              <a:buFont typeface="Arial"/>
              <a:buNone/>
              <a:defRPr b="0" i="0" sz="1500" u="none" cap="none" strike="noStrike">
                <a:solidFill>
                  <a:srgbClr val="FEFFFF"/>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500"/>
              <a:buFont typeface="Arial"/>
              <a:buNone/>
              <a:defRPr b="0" i="0" sz="1500" u="none" cap="none" strike="noStrike">
                <a:solidFill>
                  <a:srgbClr val="FEFFFF"/>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500"/>
              <a:buFont typeface="Arial"/>
              <a:buNone/>
              <a:defRPr b="0" i="0" sz="1500" u="none" cap="none" strike="noStrike">
                <a:solidFill>
                  <a:srgbClr val="FEFFFF"/>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500"/>
              <a:buFont typeface="Arial"/>
              <a:buNone/>
              <a:defRPr b="0" i="0" sz="1500" u="none" cap="none" strike="noStrike">
                <a:solidFill>
                  <a:srgbClr val="FEFFFF"/>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500"/>
              <a:buFont typeface="Arial"/>
              <a:buNone/>
              <a:defRPr b="0" i="0" sz="1500" u="none" cap="none" strike="noStrike">
                <a:solidFill>
                  <a:srgbClr val="FE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4.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9"/>
          <p:cNvSpPr txBox="1"/>
          <p:nvPr>
            <p:ph type="title"/>
          </p:nvPr>
        </p:nvSpPr>
        <p:spPr>
          <a:xfrm>
            <a:off x="0" y="1772100"/>
            <a:ext cx="9144000" cy="65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rgbClr val="168DBA"/>
              </a:buClr>
              <a:buSzPts val="2800"/>
              <a:buFont typeface="Cambria"/>
              <a:buNone/>
            </a:pPr>
            <a:r>
              <a:rPr b="1" lang="en" sz="3044">
                <a:latin typeface="Cambria"/>
                <a:ea typeface="Cambria"/>
                <a:cs typeface="Cambria"/>
                <a:sym typeface="Cambria"/>
              </a:rPr>
              <a:t>WHAT IS PHISHING?</a:t>
            </a:r>
            <a:endParaRPr b="1" sz="4043">
              <a:latin typeface="Cambria"/>
              <a:ea typeface="Cambria"/>
              <a:cs typeface="Cambria"/>
              <a:sym typeface="Cambria"/>
            </a:endParaRPr>
          </a:p>
        </p:txBody>
      </p:sp>
      <p:sp>
        <p:nvSpPr>
          <p:cNvPr id="169" name="Google Shape;169;p19"/>
          <p:cNvSpPr txBox="1"/>
          <p:nvPr>
            <p:ph idx="1" type="body"/>
          </p:nvPr>
        </p:nvSpPr>
        <p:spPr>
          <a:xfrm>
            <a:off x="0" y="2425500"/>
            <a:ext cx="9144000" cy="945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1200"/>
              </a:spcAft>
              <a:buClr>
                <a:schemeClr val="dk1"/>
              </a:buClr>
              <a:buSzPts val="1100"/>
              <a:buFont typeface="Arial"/>
              <a:buNone/>
            </a:pPr>
            <a:r>
              <a:rPr lang="en" sz="2300">
                <a:latin typeface="Cambria"/>
                <a:ea typeface="Cambria"/>
                <a:cs typeface="Cambria"/>
                <a:sym typeface="Cambria"/>
              </a:rPr>
              <a:t>Phishing is a fraudulent attempt to obtain sensitive information via email, websites, or social engineering</a:t>
            </a:r>
            <a:endParaRPr sz="2300">
              <a:latin typeface="Cambria"/>
              <a:ea typeface="Cambria"/>
              <a:cs typeface="Cambria"/>
              <a:sym typeface="Cambri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pic>
        <p:nvPicPr>
          <p:cNvPr id="222" name="Google Shape;222;p28"/>
          <p:cNvPicPr preferRelativeResize="0"/>
          <p:nvPr/>
        </p:nvPicPr>
        <p:blipFill rotWithShape="1">
          <a:blip r:embed="rId3">
            <a:alphaModFix/>
          </a:blip>
          <a:srcRect b="0" l="0" r="0" t="0"/>
          <a:stretch/>
        </p:blipFill>
        <p:spPr>
          <a:xfrm>
            <a:off x="1600000" y="780050"/>
            <a:ext cx="5944000" cy="4248450"/>
          </a:xfrm>
          <a:prstGeom prst="rect">
            <a:avLst/>
          </a:prstGeom>
          <a:noFill/>
          <a:ln>
            <a:noFill/>
          </a:ln>
        </p:spPr>
      </p:pic>
      <p:sp>
        <p:nvSpPr>
          <p:cNvPr id="223" name="Google Shape;223;p28"/>
          <p:cNvSpPr txBox="1"/>
          <p:nvPr/>
        </p:nvSpPr>
        <p:spPr>
          <a:xfrm>
            <a:off x="0" y="114988"/>
            <a:ext cx="9144000" cy="5388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300"/>
              <a:buFont typeface="Arial"/>
              <a:buNone/>
            </a:pPr>
            <a:r>
              <a:rPr b="1" i="0" lang="en" sz="2300" u="none" cap="none" strike="noStrike">
                <a:solidFill>
                  <a:srgbClr val="000000"/>
                </a:solidFill>
                <a:latin typeface="Cambria"/>
                <a:ea typeface="Cambria"/>
                <a:cs typeface="Cambria"/>
                <a:sym typeface="Cambria"/>
              </a:rPr>
              <a:t>Fake email claiming account suspension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9"/>
          <p:cNvSpPr txBox="1"/>
          <p:nvPr>
            <p:ph type="title"/>
          </p:nvPr>
        </p:nvSpPr>
        <p:spPr>
          <a:xfrm>
            <a:off x="311700" y="579775"/>
            <a:ext cx="85206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168DBA"/>
              </a:buClr>
              <a:buSzPts val="990"/>
              <a:buFont typeface="Cambria"/>
              <a:buNone/>
            </a:pPr>
            <a:r>
              <a:rPr b="1" lang="en" sz="3020">
                <a:latin typeface="Cambria"/>
                <a:ea typeface="Cambria"/>
                <a:cs typeface="Cambria"/>
                <a:sym typeface="Cambria"/>
              </a:rPr>
              <a:t>REDFLAGS TO LOOK OUT FOR</a:t>
            </a:r>
            <a:endParaRPr b="1" sz="3020">
              <a:latin typeface="Cambria"/>
              <a:ea typeface="Cambria"/>
              <a:cs typeface="Cambria"/>
              <a:sym typeface="Cambria"/>
            </a:endParaRPr>
          </a:p>
        </p:txBody>
      </p:sp>
      <p:sp>
        <p:nvSpPr>
          <p:cNvPr id="229" name="Google Shape;229;p29"/>
          <p:cNvSpPr txBox="1"/>
          <p:nvPr>
            <p:ph idx="1" type="body"/>
          </p:nvPr>
        </p:nvSpPr>
        <p:spPr>
          <a:xfrm>
            <a:off x="0" y="1152475"/>
            <a:ext cx="9144000" cy="2662800"/>
          </a:xfrm>
          <a:prstGeom prst="rect">
            <a:avLst/>
          </a:prstGeom>
          <a:noFill/>
          <a:ln>
            <a:noFill/>
          </a:ln>
        </p:spPr>
        <p:txBody>
          <a:bodyPr anchorCtr="0" anchor="t" bIns="91425" lIns="91425" spcFirstLastPara="1" rIns="91425" wrap="square" tIns="91425">
            <a:spAutoFit/>
          </a:bodyPr>
          <a:lstStyle/>
          <a:p>
            <a:pPr indent="-374650" lvl="0" marL="914400" rtl="0" algn="l">
              <a:lnSpc>
                <a:spcPct val="150000"/>
              </a:lnSpc>
              <a:spcBef>
                <a:spcPts val="0"/>
              </a:spcBef>
              <a:spcAft>
                <a:spcPts val="0"/>
              </a:spcAft>
              <a:buSzPts val="2300"/>
              <a:buFont typeface="Cambria"/>
              <a:buChar char="●"/>
            </a:pPr>
            <a:r>
              <a:rPr b="1" lang="en" sz="2300">
                <a:latin typeface="Cambria"/>
                <a:ea typeface="Cambria"/>
                <a:cs typeface="Cambria"/>
                <a:sym typeface="Cambria"/>
              </a:rPr>
              <a:t>Suspicious sender</a:t>
            </a:r>
            <a:endParaRPr b="1" sz="2300">
              <a:latin typeface="Cambria"/>
              <a:ea typeface="Cambria"/>
              <a:cs typeface="Cambria"/>
              <a:sym typeface="Cambria"/>
            </a:endParaRPr>
          </a:p>
          <a:p>
            <a:pPr indent="-374650" lvl="0" marL="914400" rtl="0" algn="l">
              <a:lnSpc>
                <a:spcPct val="150000"/>
              </a:lnSpc>
              <a:spcBef>
                <a:spcPts val="0"/>
              </a:spcBef>
              <a:spcAft>
                <a:spcPts val="0"/>
              </a:spcAft>
              <a:buSzPts val="2300"/>
              <a:buFont typeface="Cambria"/>
              <a:buChar char="●"/>
            </a:pPr>
            <a:r>
              <a:rPr b="1" lang="en" sz="2300">
                <a:latin typeface="Cambria"/>
                <a:ea typeface="Cambria"/>
                <a:cs typeface="Cambria"/>
                <a:sym typeface="Cambria"/>
              </a:rPr>
              <a:t>Grammar/Spelling mistakes</a:t>
            </a:r>
            <a:endParaRPr b="1" sz="2300">
              <a:latin typeface="Cambria"/>
              <a:ea typeface="Cambria"/>
              <a:cs typeface="Cambria"/>
              <a:sym typeface="Cambria"/>
            </a:endParaRPr>
          </a:p>
          <a:p>
            <a:pPr indent="-374650" lvl="0" marL="914400" rtl="0" algn="l">
              <a:lnSpc>
                <a:spcPct val="150000"/>
              </a:lnSpc>
              <a:spcBef>
                <a:spcPts val="0"/>
              </a:spcBef>
              <a:spcAft>
                <a:spcPts val="0"/>
              </a:spcAft>
              <a:buSzPts val="2300"/>
              <a:buFont typeface="Cambria"/>
              <a:buChar char="●"/>
            </a:pPr>
            <a:r>
              <a:rPr b="1" lang="en" sz="2300">
                <a:latin typeface="Cambria"/>
                <a:ea typeface="Cambria"/>
                <a:cs typeface="Cambria"/>
                <a:sym typeface="Cambria"/>
              </a:rPr>
              <a:t>Urgent/Threatening language</a:t>
            </a:r>
            <a:endParaRPr b="1" sz="2300">
              <a:latin typeface="Cambria"/>
              <a:ea typeface="Cambria"/>
              <a:cs typeface="Cambria"/>
              <a:sym typeface="Cambria"/>
            </a:endParaRPr>
          </a:p>
          <a:p>
            <a:pPr indent="-374650" lvl="0" marL="914400" rtl="0" algn="l">
              <a:lnSpc>
                <a:spcPct val="150000"/>
              </a:lnSpc>
              <a:spcBef>
                <a:spcPts val="0"/>
              </a:spcBef>
              <a:spcAft>
                <a:spcPts val="0"/>
              </a:spcAft>
              <a:buSzPts val="2300"/>
              <a:buFont typeface="Cambria"/>
              <a:buChar char="●"/>
            </a:pPr>
            <a:r>
              <a:rPr b="1" lang="en" sz="2300">
                <a:latin typeface="Cambria"/>
                <a:ea typeface="Cambria"/>
                <a:cs typeface="Cambria"/>
                <a:sym typeface="Cambria"/>
              </a:rPr>
              <a:t>Unusual requests</a:t>
            </a:r>
            <a:endParaRPr b="1" sz="2300">
              <a:latin typeface="Cambria"/>
              <a:ea typeface="Cambria"/>
              <a:cs typeface="Cambria"/>
              <a:sym typeface="Cambria"/>
            </a:endParaRPr>
          </a:p>
          <a:p>
            <a:pPr indent="-374650" lvl="0" marL="914400" rtl="0" algn="l">
              <a:lnSpc>
                <a:spcPct val="150000"/>
              </a:lnSpc>
              <a:spcBef>
                <a:spcPts val="0"/>
              </a:spcBef>
              <a:spcAft>
                <a:spcPts val="0"/>
              </a:spcAft>
              <a:buSzPts val="2300"/>
              <a:buFont typeface="Cambria"/>
              <a:buChar char="●"/>
            </a:pPr>
            <a:r>
              <a:rPr b="1" lang="en" sz="2300">
                <a:latin typeface="Cambria"/>
                <a:ea typeface="Cambria"/>
                <a:cs typeface="Cambria"/>
                <a:sym typeface="Cambria"/>
              </a:rPr>
              <a:t>Fake links/Attachments</a:t>
            </a:r>
            <a:endParaRPr sz="2300">
              <a:latin typeface="Cambria"/>
              <a:ea typeface="Cambria"/>
              <a:cs typeface="Cambria"/>
              <a:sym typeface="Cambri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0"/>
          <p:cNvSpPr txBox="1"/>
          <p:nvPr>
            <p:ph type="title"/>
          </p:nvPr>
        </p:nvSpPr>
        <p:spPr>
          <a:xfrm>
            <a:off x="0" y="147563"/>
            <a:ext cx="9144000" cy="53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en" sz="2300">
                <a:latin typeface="Cambria"/>
                <a:ea typeface="Cambria"/>
                <a:cs typeface="Cambria"/>
                <a:sym typeface="Cambria"/>
              </a:rPr>
              <a:t> Example of a phishing email with red flags highlighted</a:t>
            </a:r>
            <a:endParaRPr b="1" sz="2300">
              <a:latin typeface="Cambria"/>
              <a:ea typeface="Cambria"/>
              <a:cs typeface="Cambria"/>
              <a:sym typeface="Cambria"/>
            </a:endParaRPr>
          </a:p>
        </p:txBody>
      </p:sp>
      <p:pic>
        <p:nvPicPr>
          <p:cNvPr id="235" name="Google Shape;235;p30"/>
          <p:cNvPicPr preferRelativeResize="0"/>
          <p:nvPr/>
        </p:nvPicPr>
        <p:blipFill rotWithShape="1">
          <a:blip r:embed="rId3">
            <a:alphaModFix/>
          </a:blip>
          <a:srcRect b="0" l="0" r="0" t="0"/>
          <a:stretch/>
        </p:blipFill>
        <p:spPr>
          <a:xfrm>
            <a:off x="772512" y="686363"/>
            <a:ext cx="7598976" cy="43095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1"/>
          <p:cNvSpPr txBox="1"/>
          <p:nvPr>
            <p:ph type="title"/>
          </p:nvPr>
        </p:nvSpPr>
        <p:spPr>
          <a:xfrm>
            <a:off x="311700" y="525150"/>
            <a:ext cx="8832300" cy="70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en" sz="3355"/>
              <a:t>Safe Email Practices</a:t>
            </a:r>
            <a:endParaRPr/>
          </a:p>
        </p:txBody>
      </p:sp>
      <p:sp>
        <p:nvSpPr>
          <p:cNvPr id="241" name="Google Shape;241;p31"/>
          <p:cNvSpPr txBox="1"/>
          <p:nvPr>
            <p:ph idx="1" type="body"/>
          </p:nvPr>
        </p:nvSpPr>
        <p:spPr>
          <a:xfrm>
            <a:off x="0" y="1226250"/>
            <a:ext cx="9144000" cy="3392100"/>
          </a:xfrm>
          <a:prstGeom prst="rect">
            <a:avLst/>
          </a:prstGeom>
          <a:noFill/>
          <a:ln>
            <a:noFill/>
          </a:ln>
        </p:spPr>
        <p:txBody>
          <a:bodyPr anchorCtr="0" anchor="t" bIns="91425" lIns="91425" spcFirstLastPara="1" rIns="91425" wrap="square" tIns="91425">
            <a:spAutoFit/>
          </a:bodyPr>
          <a:lstStyle/>
          <a:p>
            <a:pPr indent="0" lvl="0" marL="457200" rtl="0" algn="l">
              <a:lnSpc>
                <a:spcPct val="150000"/>
              </a:lnSpc>
              <a:spcBef>
                <a:spcPts val="0"/>
              </a:spcBef>
              <a:spcAft>
                <a:spcPts val="0"/>
              </a:spcAft>
              <a:buClr>
                <a:schemeClr val="dk1"/>
              </a:buClr>
              <a:buSzPts val="1100"/>
              <a:buFont typeface="Arial"/>
              <a:buNone/>
            </a:pPr>
            <a:r>
              <a:rPr b="1" lang="en" sz="2333">
                <a:latin typeface="Cambria"/>
                <a:ea typeface="Cambria"/>
                <a:cs typeface="Cambria"/>
                <a:sym typeface="Cambria"/>
              </a:rPr>
              <a:t>Best Practices include:</a:t>
            </a:r>
            <a:endParaRPr b="1" sz="2333">
              <a:latin typeface="Cambria"/>
              <a:ea typeface="Cambria"/>
              <a:cs typeface="Cambria"/>
              <a:sym typeface="Cambria"/>
            </a:endParaRPr>
          </a:p>
          <a:p>
            <a:pPr indent="-148208" lvl="0" marL="914400" rtl="0" algn="l">
              <a:lnSpc>
                <a:spcPct val="150000"/>
              </a:lnSpc>
              <a:spcBef>
                <a:spcPts val="1200"/>
              </a:spcBef>
              <a:spcAft>
                <a:spcPts val="0"/>
              </a:spcAft>
              <a:buSzPts val="2334"/>
              <a:buFont typeface="Cambria"/>
              <a:buChar char="●"/>
            </a:pPr>
            <a:r>
              <a:rPr b="1" lang="en" sz="2333">
                <a:latin typeface="Cambria"/>
                <a:ea typeface="Cambria"/>
                <a:cs typeface="Cambria"/>
                <a:sym typeface="Cambria"/>
              </a:rPr>
              <a:t>Verify sender</a:t>
            </a:r>
            <a:endParaRPr b="1" sz="2333">
              <a:latin typeface="Cambria"/>
              <a:ea typeface="Cambria"/>
              <a:cs typeface="Cambria"/>
              <a:sym typeface="Cambria"/>
            </a:endParaRPr>
          </a:p>
          <a:p>
            <a:pPr indent="-148208" lvl="0" marL="914400" rtl="0" algn="l">
              <a:lnSpc>
                <a:spcPct val="150000"/>
              </a:lnSpc>
              <a:spcBef>
                <a:spcPts val="0"/>
              </a:spcBef>
              <a:spcAft>
                <a:spcPts val="0"/>
              </a:spcAft>
              <a:buSzPts val="2334"/>
              <a:buFont typeface="Cambria"/>
              <a:buChar char="●"/>
            </a:pPr>
            <a:r>
              <a:rPr b="1" lang="en" sz="2333">
                <a:latin typeface="Cambria"/>
                <a:ea typeface="Cambria"/>
                <a:cs typeface="Cambria"/>
                <a:sym typeface="Cambria"/>
              </a:rPr>
              <a:t>Be cautious with links/attachments</a:t>
            </a:r>
            <a:endParaRPr b="1" sz="2333">
              <a:latin typeface="Cambria"/>
              <a:ea typeface="Cambria"/>
              <a:cs typeface="Cambria"/>
              <a:sym typeface="Cambria"/>
            </a:endParaRPr>
          </a:p>
          <a:p>
            <a:pPr indent="-148208" lvl="0" marL="914400" rtl="0" algn="l">
              <a:lnSpc>
                <a:spcPct val="150000"/>
              </a:lnSpc>
              <a:spcBef>
                <a:spcPts val="0"/>
              </a:spcBef>
              <a:spcAft>
                <a:spcPts val="0"/>
              </a:spcAft>
              <a:buSzPts val="2334"/>
              <a:buFont typeface="Cambria"/>
              <a:buChar char="●"/>
            </a:pPr>
            <a:r>
              <a:rPr b="1" lang="en" sz="2333">
                <a:latin typeface="Cambria"/>
                <a:ea typeface="Cambria"/>
                <a:cs typeface="Cambria"/>
                <a:sym typeface="Cambria"/>
              </a:rPr>
              <a:t>Use strong passwords</a:t>
            </a:r>
            <a:endParaRPr b="1" sz="2333">
              <a:latin typeface="Cambria"/>
              <a:ea typeface="Cambria"/>
              <a:cs typeface="Cambria"/>
              <a:sym typeface="Cambria"/>
            </a:endParaRPr>
          </a:p>
          <a:p>
            <a:pPr indent="-148208" lvl="0" marL="914400" rtl="0" algn="l">
              <a:lnSpc>
                <a:spcPct val="150000"/>
              </a:lnSpc>
              <a:spcBef>
                <a:spcPts val="0"/>
              </a:spcBef>
              <a:spcAft>
                <a:spcPts val="0"/>
              </a:spcAft>
              <a:buSzPts val="2334"/>
              <a:buFont typeface="Cambria"/>
              <a:buChar char="●"/>
            </a:pPr>
            <a:r>
              <a:rPr b="1" lang="en" sz="2333">
                <a:latin typeface="Cambria"/>
                <a:ea typeface="Cambria"/>
                <a:cs typeface="Cambria"/>
                <a:sym typeface="Cambria"/>
              </a:rPr>
              <a:t>Enable 2FA</a:t>
            </a:r>
            <a:endParaRPr b="1" sz="2333">
              <a:latin typeface="Cambria"/>
              <a:ea typeface="Cambria"/>
              <a:cs typeface="Cambria"/>
              <a:sym typeface="Cambria"/>
            </a:endParaRPr>
          </a:p>
          <a:p>
            <a:pPr indent="-148208" lvl="0" marL="914400" rtl="0" algn="l">
              <a:lnSpc>
                <a:spcPct val="150000"/>
              </a:lnSpc>
              <a:spcBef>
                <a:spcPts val="0"/>
              </a:spcBef>
              <a:spcAft>
                <a:spcPts val="0"/>
              </a:spcAft>
              <a:buSzPts val="2334"/>
              <a:buFont typeface="Cambria"/>
              <a:buChar char="●"/>
            </a:pPr>
            <a:r>
              <a:rPr b="1" lang="en" sz="2333">
                <a:latin typeface="Cambria"/>
                <a:ea typeface="Cambria"/>
                <a:cs typeface="Cambria"/>
                <a:sym typeface="Cambria"/>
              </a:rPr>
              <a:t>Report suspicious email</a:t>
            </a:r>
            <a:endParaRPr b="1">
              <a:latin typeface="Cambria"/>
              <a:ea typeface="Cambria"/>
              <a:cs typeface="Cambria"/>
              <a:sym typeface="Cambri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2"/>
          <p:cNvSpPr txBox="1"/>
          <p:nvPr>
            <p:ph type="title"/>
          </p:nvPr>
        </p:nvSpPr>
        <p:spPr>
          <a:xfrm>
            <a:off x="0" y="218225"/>
            <a:ext cx="9144000" cy="572700"/>
          </a:xfrm>
          <a:prstGeom prst="rect">
            <a:avLst/>
          </a:prstGeom>
          <a:noFill/>
          <a:ln>
            <a:noFill/>
          </a:ln>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42672"/>
              <a:buFont typeface="Arial"/>
              <a:buNone/>
            </a:pPr>
            <a:r>
              <a:rPr b="1" lang="en" sz="2577">
                <a:latin typeface="Cambria"/>
                <a:ea typeface="Cambria"/>
                <a:cs typeface="Cambria"/>
                <a:sym typeface="Cambria"/>
              </a:rPr>
              <a:t>Example of a legitimate email vs. phishing email</a:t>
            </a:r>
            <a:endParaRPr b="1" sz="2577">
              <a:latin typeface="Cambria"/>
              <a:ea typeface="Cambria"/>
              <a:cs typeface="Cambria"/>
              <a:sym typeface="Cambria"/>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Clr>
                <a:srgbClr val="168DBA"/>
              </a:buClr>
              <a:buSzPct val="115226"/>
              <a:buFont typeface="Century Gothic"/>
              <a:buNone/>
            </a:pPr>
            <a:r>
              <a:t/>
            </a:r>
            <a:endParaRPr/>
          </a:p>
        </p:txBody>
      </p:sp>
      <p:pic>
        <p:nvPicPr>
          <p:cNvPr id="247" name="Google Shape;247;p32"/>
          <p:cNvPicPr preferRelativeResize="0"/>
          <p:nvPr/>
        </p:nvPicPr>
        <p:blipFill rotWithShape="1">
          <a:blip r:embed="rId3">
            <a:alphaModFix/>
          </a:blip>
          <a:srcRect b="0" l="9" r="8" t="0"/>
          <a:stretch/>
        </p:blipFill>
        <p:spPr>
          <a:xfrm>
            <a:off x="2873674" y="790925"/>
            <a:ext cx="3396651" cy="42468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3"/>
          <p:cNvSpPr txBox="1"/>
          <p:nvPr>
            <p:ph type="title"/>
          </p:nvPr>
        </p:nvSpPr>
        <p:spPr>
          <a:xfrm>
            <a:off x="0" y="370081"/>
            <a:ext cx="91440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en" sz="3000">
                <a:latin typeface="Cambria"/>
                <a:ea typeface="Cambria"/>
                <a:cs typeface="Cambria"/>
                <a:sym typeface="Cambria"/>
              </a:rPr>
              <a:t> Social Engineering</a:t>
            </a:r>
            <a:endParaRPr b="1" sz="3000">
              <a:latin typeface="Cambria"/>
              <a:ea typeface="Cambria"/>
              <a:cs typeface="Cambria"/>
              <a:sym typeface="Cambria"/>
            </a:endParaRPr>
          </a:p>
        </p:txBody>
      </p:sp>
      <p:sp>
        <p:nvSpPr>
          <p:cNvPr id="253" name="Google Shape;253;p33"/>
          <p:cNvSpPr txBox="1"/>
          <p:nvPr>
            <p:ph idx="1" type="body"/>
          </p:nvPr>
        </p:nvSpPr>
        <p:spPr>
          <a:xfrm>
            <a:off x="0" y="1048619"/>
            <a:ext cx="9144000" cy="3724800"/>
          </a:xfrm>
          <a:prstGeom prst="rect">
            <a:avLst/>
          </a:prstGeom>
          <a:noFill/>
          <a:ln>
            <a:noFill/>
          </a:ln>
        </p:spPr>
        <p:txBody>
          <a:bodyPr anchorCtr="0" anchor="t" bIns="91425" lIns="91425" spcFirstLastPara="1" rIns="91425" wrap="square" tIns="91425">
            <a:spAutoFit/>
          </a:bodyPr>
          <a:lstStyle/>
          <a:p>
            <a:pPr indent="0" lvl="0" marL="457200" rtl="0" algn="just">
              <a:lnSpc>
                <a:spcPct val="150000"/>
              </a:lnSpc>
              <a:spcBef>
                <a:spcPts val="0"/>
              </a:spcBef>
              <a:spcAft>
                <a:spcPts val="0"/>
              </a:spcAft>
              <a:buSzPts val="1800"/>
              <a:buNone/>
            </a:pPr>
            <a:r>
              <a:rPr lang="en" sz="2300">
                <a:latin typeface="Cambria"/>
                <a:ea typeface="Cambria"/>
                <a:cs typeface="Cambria"/>
                <a:sym typeface="Cambria"/>
              </a:rPr>
              <a:t>Social engineering is a tactic used by attackers to manipulate individuals into divulging confidential information or performing certain actions.  It methods include:</a:t>
            </a:r>
            <a:endParaRPr sz="2300">
              <a:latin typeface="Cambria"/>
              <a:ea typeface="Cambria"/>
              <a:cs typeface="Cambria"/>
              <a:sym typeface="Cambria"/>
            </a:endParaRPr>
          </a:p>
          <a:p>
            <a:pPr indent="-146050" lvl="0" marL="914400" rtl="0" algn="l">
              <a:lnSpc>
                <a:spcPct val="150000"/>
              </a:lnSpc>
              <a:spcBef>
                <a:spcPts val="0"/>
              </a:spcBef>
              <a:spcAft>
                <a:spcPts val="0"/>
              </a:spcAft>
              <a:buSzPts val="2300"/>
              <a:buFont typeface="Cambria"/>
              <a:buChar char="●"/>
            </a:pPr>
            <a:r>
              <a:rPr b="1" lang="en" sz="2300">
                <a:latin typeface="Cambria"/>
                <a:ea typeface="Cambria"/>
                <a:cs typeface="Cambria"/>
                <a:sym typeface="Cambria"/>
              </a:rPr>
              <a:t>Pretexting</a:t>
            </a:r>
            <a:endParaRPr b="1" sz="2300">
              <a:latin typeface="Cambria"/>
              <a:ea typeface="Cambria"/>
              <a:cs typeface="Cambria"/>
              <a:sym typeface="Cambria"/>
            </a:endParaRPr>
          </a:p>
          <a:p>
            <a:pPr indent="-146050" lvl="0" marL="914400" rtl="0" algn="l">
              <a:lnSpc>
                <a:spcPct val="150000"/>
              </a:lnSpc>
              <a:spcBef>
                <a:spcPts val="0"/>
              </a:spcBef>
              <a:spcAft>
                <a:spcPts val="0"/>
              </a:spcAft>
              <a:buSzPts val="2300"/>
              <a:buFont typeface="Cambria"/>
              <a:buChar char="●"/>
            </a:pPr>
            <a:r>
              <a:rPr b="1" lang="en" sz="2300">
                <a:latin typeface="Cambria"/>
                <a:ea typeface="Cambria"/>
                <a:cs typeface="Cambria"/>
                <a:sym typeface="Cambria"/>
              </a:rPr>
              <a:t>Baiting</a:t>
            </a:r>
            <a:endParaRPr b="1" sz="2300">
              <a:latin typeface="Cambria"/>
              <a:ea typeface="Cambria"/>
              <a:cs typeface="Cambria"/>
              <a:sym typeface="Cambria"/>
            </a:endParaRPr>
          </a:p>
          <a:p>
            <a:pPr indent="-146050" lvl="0" marL="914400" rtl="0" algn="l">
              <a:lnSpc>
                <a:spcPct val="150000"/>
              </a:lnSpc>
              <a:spcBef>
                <a:spcPts val="0"/>
              </a:spcBef>
              <a:spcAft>
                <a:spcPts val="0"/>
              </a:spcAft>
              <a:buSzPts val="2300"/>
              <a:buFont typeface="Cambria"/>
              <a:buChar char="●"/>
            </a:pPr>
            <a:r>
              <a:rPr b="1" lang="en" sz="2300">
                <a:latin typeface="Cambria"/>
                <a:ea typeface="Cambria"/>
                <a:cs typeface="Cambria"/>
                <a:sym typeface="Cambria"/>
              </a:rPr>
              <a:t>Quid Pro Quo</a:t>
            </a:r>
            <a:endParaRPr b="1" sz="2300">
              <a:latin typeface="Cambria"/>
              <a:ea typeface="Cambria"/>
              <a:cs typeface="Cambria"/>
              <a:sym typeface="Cambria"/>
            </a:endParaRPr>
          </a:p>
          <a:p>
            <a:pPr indent="-146050" lvl="0" marL="914400" rtl="0" algn="l">
              <a:lnSpc>
                <a:spcPct val="150000"/>
              </a:lnSpc>
              <a:spcBef>
                <a:spcPts val="0"/>
              </a:spcBef>
              <a:spcAft>
                <a:spcPts val="0"/>
              </a:spcAft>
              <a:buSzPts val="2300"/>
              <a:buFont typeface="Cambria"/>
              <a:buChar char="●"/>
            </a:pPr>
            <a:r>
              <a:rPr b="1" lang="en" sz="2300">
                <a:latin typeface="Cambria"/>
                <a:ea typeface="Cambria"/>
                <a:cs typeface="Cambria"/>
                <a:sym typeface="Cambria"/>
              </a:rPr>
              <a:t>Tailgating</a:t>
            </a:r>
            <a:endParaRPr b="1" sz="1300">
              <a:latin typeface="Cambria"/>
              <a:ea typeface="Cambria"/>
              <a:cs typeface="Cambria"/>
              <a:sym typeface="Cambri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4"/>
          <p:cNvSpPr txBox="1"/>
          <p:nvPr>
            <p:ph type="title"/>
          </p:nvPr>
        </p:nvSpPr>
        <p:spPr>
          <a:xfrm>
            <a:off x="0" y="1812450"/>
            <a:ext cx="91440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3020">
                <a:latin typeface="Cambria"/>
                <a:ea typeface="Cambria"/>
                <a:cs typeface="Cambria"/>
                <a:sym typeface="Cambria"/>
              </a:rPr>
              <a:t>Pretexting</a:t>
            </a:r>
            <a:endParaRPr b="1" sz="3020">
              <a:latin typeface="Cambria"/>
              <a:ea typeface="Cambria"/>
              <a:cs typeface="Cambria"/>
              <a:sym typeface="Cambria"/>
            </a:endParaRPr>
          </a:p>
          <a:p>
            <a:pPr indent="0" lvl="0" marL="0" rtl="0" algn="ctr">
              <a:spcBef>
                <a:spcPts val="0"/>
              </a:spcBef>
              <a:spcAft>
                <a:spcPts val="0"/>
              </a:spcAft>
              <a:buClr>
                <a:schemeClr val="dk1"/>
              </a:buClr>
              <a:buSzPts val="1100"/>
              <a:buFont typeface="Arial"/>
              <a:buNone/>
            </a:pPr>
            <a:r>
              <a:t/>
            </a:r>
            <a:endParaRPr b="1" sz="3020">
              <a:latin typeface="Cambria"/>
              <a:ea typeface="Cambria"/>
              <a:cs typeface="Cambria"/>
              <a:sym typeface="Cambria"/>
            </a:endParaRPr>
          </a:p>
          <a:p>
            <a:pPr indent="0" lvl="0" marL="0" rtl="0" algn="ctr">
              <a:spcBef>
                <a:spcPts val="0"/>
              </a:spcBef>
              <a:spcAft>
                <a:spcPts val="0"/>
              </a:spcAft>
              <a:buClr>
                <a:srgbClr val="168DBA"/>
              </a:buClr>
              <a:buSzPts val="990"/>
              <a:buFont typeface="Century Gothic"/>
              <a:buNone/>
            </a:pPr>
            <a:r>
              <a:t/>
            </a:r>
            <a:endParaRPr b="1" sz="3020">
              <a:latin typeface="Cambria"/>
              <a:ea typeface="Cambria"/>
              <a:cs typeface="Cambria"/>
              <a:sym typeface="Cambria"/>
            </a:endParaRPr>
          </a:p>
        </p:txBody>
      </p:sp>
      <p:sp>
        <p:nvSpPr>
          <p:cNvPr id="259" name="Google Shape;259;p34"/>
          <p:cNvSpPr txBox="1"/>
          <p:nvPr>
            <p:ph idx="1" type="body"/>
          </p:nvPr>
        </p:nvSpPr>
        <p:spPr>
          <a:xfrm>
            <a:off x="311700" y="2385150"/>
            <a:ext cx="8520600" cy="8928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1200"/>
              </a:spcAft>
              <a:buClr>
                <a:schemeClr val="dk1"/>
              </a:buClr>
              <a:buSzPts val="1100"/>
              <a:buFont typeface="Arial"/>
              <a:buNone/>
            </a:pPr>
            <a:r>
              <a:rPr lang="en" sz="2300">
                <a:latin typeface="Cambria"/>
                <a:ea typeface="Cambria"/>
                <a:cs typeface="Cambria"/>
                <a:sym typeface="Cambria"/>
              </a:rPr>
              <a:t>Pretexting involves creating a fabricated scenario or identity to deceive someone into sharing personal or sensitive data</a:t>
            </a:r>
            <a:endParaRPr sz="2300">
              <a:latin typeface="Cambria"/>
              <a:ea typeface="Cambria"/>
              <a:cs typeface="Cambria"/>
              <a:sym typeface="Cambri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5"/>
          <p:cNvSpPr txBox="1"/>
          <p:nvPr>
            <p:ph type="title"/>
          </p:nvPr>
        </p:nvSpPr>
        <p:spPr>
          <a:xfrm>
            <a:off x="0" y="1608900"/>
            <a:ext cx="91440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168DBA"/>
              </a:buClr>
              <a:buSzPts val="1100"/>
              <a:buFont typeface="Cambria"/>
              <a:buNone/>
            </a:pPr>
            <a:r>
              <a:rPr b="1" lang="en" sz="3020">
                <a:latin typeface="Cambria"/>
                <a:ea typeface="Cambria"/>
                <a:cs typeface="Cambria"/>
                <a:sym typeface="Cambria"/>
              </a:rPr>
              <a:t>Baiting</a:t>
            </a:r>
            <a:endParaRPr b="1" sz="3020">
              <a:latin typeface="Cambria"/>
              <a:ea typeface="Cambria"/>
              <a:cs typeface="Cambria"/>
              <a:sym typeface="Cambria"/>
            </a:endParaRPr>
          </a:p>
          <a:p>
            <a:pPr indent="0" lvl="0" marL="0" rtl="0" algn="ctr">
              <a:spcBef>
                <a:spcPts val="0"/>
              </a:spcBef>
              <a:spcAft>
                <a:spcPts val="0"/>
              </a:spcAft>
              <a:buClr>
                <a:srgbClr val="168DBA"/>
              </a:buClr>
              <a:buSzPts val="1100"/>
              <a:buFont typeface="Century Gothic"/>
              <a:buNone/>
            </a:pPr>
            <a:r>
              <a:t/>
            </a:r>
            <a:endParaRPr b="1" sz="3020">
              <a:latin typeface="Cambria"/>
              <a:ea typeface="Cambria"/>
              <a:cs typeface="Cambria"/>
              <a:sym typeface="Cambria"/>
            </a:endParaRPr>
          </a:p>
          <a:p>
            <a:pPr indent="0" lvl="0" marL="0" rtl="0" algn="ctr">
              <a:spcBef>
                <a:spcPts val="0"/>
              </a:spcBef>
              <a:spcAft>
                <a:spcPts val="0"/>
              </a:spcAft>
              <a:buClr>
                <a:srgbClr val="168DBA"/>
              </a:buClr>
              <a:buSzPts val="990"/>
              <a:buFont typeface="Century Gothic"/>
              <a:buNone/>
            </a:pPr>
            <a:r>
              <a:t/>
            </a:r>
            <a:endParaRPr b="1" sz="3020">
              <a:latin typeface="Cambria"/>
              <a:ea typeface="Cambria"/>
              <a:cs typeface="Cambria"/>
              <a:sym typeface="Cambria"/>
            </a:endParaRPr>
          </a:p>
        </p:txBody>
      </p:sp>
      <p:sp>
        <p:nvSpPr>
          <p:cNvPr id="265" name="Google Shape;265;p35"/>
          <p:cNvSpPr txBox="1"/>
          <p:nvPr>
            <p:ph idx="1" type="body"/>
          </p:nvPr>
        </p:nvSpPr>
        <p:spPr>
          <a:xfrm>
            <a:off x="311700" y="2181600"/>
            <a:ext cx="8520600" cy="1353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1200"/>
              </a:spcAft>
              <a:buClr>
                <a:schemeClr val="dk1"/>
              </a:buClr>
              <a:buSzPts val="1100"/>
              <a:buFont typeface="Arial"/>
              <a:buNone/>
            </a:pPr>
            <a:r>
              <a:rPr lang="en" sz="2300">
                <a:latin typeface="Cambria"/>
                <a:ea typeface="Cambria"/>
                <a:cs typeface="Cambria"/>
                <a:sym typeface="Cambria"/>
              </a:rPr>
              <a:t>Baiting, on the other hand, tempts a target with a seemingly desirable offer, such as free software or a device, that often hides malicious intent.</a:t>
            </a:r>
            <a:endParaRPr sz="2300">
              <a:solidFill>
                <a:srgbClr val="EEF0FF"/>
              </a:solidFill>
              <a:highlight>
                <a:srgbClr val="202124"/>
              </a:highlight>
              <a:latin typeface="Cambria"/>
              <a:ea typeface="Cambria"/>
              <a:cs typeface="Cambria"/>
              <a:sym typeface="Cambri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6"/>
          <p:cNvSpPr txBox="1"/>
          <p:nvPr>
            <p:ph type="title"/>
          </p:nvPr>
        </p:nvSpPr>
        <p:spPr>
          <a:xfrm>
            <a:off x="0" y="1608900"/>
            <a:ext cx="91440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168DBA"/>
              </a:buClr>
              <a:buSzPts val="1100"/>
              <a:buFont typeface="Cambria"/>
              <a:buNone/>
            </a:pPr>
            <a:r>
              <a:rPr b="1" lang="en" sz="3020">
                <a:latin typeface="Cambria"/>
                <a:ea typeface="Cambria"/>
                <a:cs typeface="Cambria"/>
                <a:sym typeface="Cambria"/>
              </a:rPr>
              <a:t>Quid Pro Quo</a:t>
            </a:r>
            <a:endParaRPr b="1" sz="3020">
              <a:latin typeface="Cambria"/>
              <a:ea typeface="Cambria"/>
              <a:cs typeface="Cambria"/>
              <a:sym typeface="Cambria"/>
            </a:endParaRPr>
          </a:p>
          <a:p>
            <a:pPr indent="0" lvl="0" marL="0" rtl="0" algn="ctr">
              <a:spcBef>
                <a:spcPts val="0"/>
              </a:spcBef>
              <a:spcAft>
                <a:spcPts val="0"/>
              </a:spcAft>
              <a:buClr>
                <a:srgbClr val="168DBA"/>
              </a:buClr>
              <a:buSzPts val="1100"/>
              <a:buFont typeface="Century Gothic"/>
              <a:buNone/>
            </a:pPr>
            <a:r>
              <a:t/>
            </a:r>
            <a:endParaRPr b="1" sz="3020">
              <a:latin typeface="Cambria"/>
              <a:ea typeface="Cambria"/>
              <a:cs typeface="Cambria"/>
              <a:sym typeface="Cambria"/>
            </a:endParaRPr>
          </a:p>
          <a:p>
            <a:pPr indent="0" lvl="0" marL="0" rtl="0" algn="ctr">
              <a:spcBef>
                <a:spcPts val="0"/>
              </a:spcBef>
              <a:spcAft>
                <a:spcPts val="0"/>
              </a:spcAft>
              <a:buClr>
                <a:srgbClr val="168DBA"/>
              </a:buClr>
              <a:buSzPts val="1100"/>
              <a:buFont typeface="Century Gothic"/>
              <a:buNone/>
            </a:pPr>
            <a:r>
              <a:t/>
            </a:r>
            <a:endParaRPr b="1" sz="3020">
              <a:latin typeface="Cambria"/>
              <a:ea typeface="Cambria"/>
              <a:cs typeface="Cambria"/>
              <a:sym typeface="Cambria"/>
            </a:endParaRPr>
          </a:p>
          <a:p>
            <a:pPr indent="0" lvl="0" marL="0" rtl="0" algn="ctr">
              <a:spcBef>
                <a:spcPts val="0"/>
              </a:spcBef>
              <a:spcAft>
                <a:spcPts val="0"/>
              </a:spcAft>
              <a:buClr>
                <a:srgbClr val="168DBA"/>
              </a:buClr>
              <a:buSzPts val="1100"/>
              <a:buFont typeface="Century Gothic"/>
              <a:buNone/>
            </a:pPr>
            <a:r>
              <a:t/>
            </a:r>
            <a:endParaRPr b="1" sz="3020">
              <a:latin typeface="Cambria"/>
              <a:ea typeface="Cambria"/>
              <a:cs typeface="Cambria"/>
              <a:sym typeface="Cambria"/>
            </a:endParaRPr>
          </a:p>
          <a:p>
            <a:pPr indent="0" lvl="0" marL="0" rtl="0" algn="ctr">
              <a:spcBef>
                <a:spcPts val="0"/>
              </a:spcBef>
              <a:spcAft>
                <a:spcPts val="0"/>
              </a:spcAft>
              <a:buClr>
                <a:srgbClr val="168DBA"/>
              </a:buClr>
              <a:buSzPts val="990"/>
              <a:buFont typeface="Century Gothic"/>
              <a:buNone/>
            </a:pPr>
            <a:r>
              <a:t/>
            </a:r>
            <a:endParaRPr b="1" sz="3020">
              <a:latin typeface="Cambria"/>
              <a:ea typeface="Cambria"/>
              <a:cs typeface="Cambria"/>
              <a:sym typeface="Cambria"/>
            </a:endParaRPr>
          </a:p>
        </p:txBody>
      </p:sp>
      <p:sp>
        <p:nvSpPr>
          <p:cNvPr id="271" name="Google Shape;271;p36"/>
          <p:cNvSpPr txBox="1"/>
          <p:nvPr>
            <p:ph idx="1" type="body"/>
          </p:nvPr>
        </p:nvSpPr>
        <p:spPr>
          <a:xfrm>
            <a:off x="311700" y="2181600"/>
            <a:ext cx="8520600" cy="1353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1200"/>
              </a:spcAft>
              <a:buClr>
                <a:schemeClr val="dk1"/>
              </a:buClr>
              <a:buSzPts val="1100"/>
              <a:buFont typeface="Arial"/>
              <a:buNone/>
            </a:pPr>
            <a:r>
              <a:rPr lang="en" sz="2300">
                <a:latin typeface="Cambria"/>
                <a:ea typeface="Cambria"/>
                <a:cs typeface="Cambria"/>
                <a:sym typeface="Cambria"/>
              </a:rPr>
              <a:t>Quid Pro Quo offers something in return for the desired information or action, such as pretending to be technical support in exchange for login details.</a:t>
            </a:r>
            <a:endParaRPr sz="2300">
              <a:solidFill>
                <a:srgbClr val="EEF0FF"/>
              </a:solidFill>
              <a:highlight>
                <a:srgbClr val="202124"/>
              </a:highlight>
              <a:latin typeface="Cambria"/>
              <a:ea typeface="Cambria"/>
              <a:cs typeface="Cambria"/>
              <a:sym typeface="Cambri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7"/>
          <p:cNvSpPr txBox="1"/>
          <p:nvPr>
            <p:ph type="title"/>
          </p:nvPr>
        </p:nvSpPr>
        <p:spPr>
          <a:xfrm>
            <a:off x="0" y="1328400"/>
            <a:ext cx="91440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168DBA"/>
              </a:buClr>
              <a:buSzPts val="1100"/>
              <a:buFont typeface="Cambria"/>
              <a:buNone/>
            </a:pPr>
            <a:r>
              <a:rPr b="1" lang="en" sz="3020">
                <a:latin typeface="Cambria"/>
                <a:ea typeface="Cambria"/>
                <a:cs typeface="Cambria"/>
                <a:sym typeface="Cambria"/>
              </a:rPr>
              <a:t>Tailgating</a:t>
            </a:r>
            <a:endParaRPr b="1" sz="3020">
              <a:latin typeface="Cambria"/>
              <a:ea typeface="Cambria"/>
              <a:cs typeface="Cambria"/>
              <a:sym typeface="Cambria"/>
            </a:endParaRPr>
          </a:p>
          <a:p>
            <a:pPr indent="0" lvl="0" marL="0" rtl="0" algn="ctr">
              <a:spcBef>
                <a:spcPts val="0"/>
              </a:spcBef>
              <a:spcAft>
                <a:spcPts val="0"/>
              </a:spcAft>
              <a:buClr>
                <a:srgbClr val="168DBA"/>
              </a:buClr>
              <a:buSzPts val="1100"/>
              <a:buFont typeface="Century Gothic"/>
              <a:buNone/>
            </a:pPr>
            <a:r>
              <a:t/>
            </a:r>
            <a:endParaRPr b="1" sz="3020">
              <a:latin typeface="Cambria"/>
              <a:ea typeface="Cambria"/>
              <a:cs typeface="Cambria"/>
              <a:sym typeface="Cambria"/>
            </a:endParaRPr>
          </a:p>
          <a:p>
            <a:pPr indent="0" lvl="0" marL="0" rtl="0" algn="ctr">
              <a:spcBef>
                <a:spcPts val="0"/>
              </a:spcBef>
              <a:spcAft>
                <a:spcPts val="0"/>
              </a:spcAft>
              <a:buClr>
                <a:srgbClr val="168DBA"/>
              </a:buClr>
              <a:buSzPts val="1100"/>
              <a:buFont typeface="Century Gothic"/>
              <a:buNone/>
            </a:pPr>
            <a:r>
              <a:t/>
            </a:r>
            <a:endParaRPr b="1" sz="3020">
              <a:latin typeface="Cambria"/>
              <a:ea typeface="Cambria"/>
              <a:cs typeface="Cambria"/>
              <a:sym typeface="Cambria"/>
            </a:endParaRPr>
          </a:p>
          <a:p>
            <a:pPr indent="0" lvl="0" marL="0" rtl="0" algn="ctr">
              <a:spcBef>
                <a:spcPts val="0"/>
              </a:spcBef>
              <a:spcAft>
                <a:spcPts val="0"/>
              </a:spcAft>
              <a:buClr>
                <a:srgbClr val="168DBA"/>
              </a:buClr>
              <a:buSzPts val="1100"/>
              <a:buFont typeface="Century Gothic"/>
              <a:buNone/>
            </a:pPr>
            <a:r>
              <a:t/>
            </a:r>
            <a:endParaRPr b="1" sz="3020">
              <a:latin typeface="Cambria"/>
              <a:ea typeface="Cambria"/>
              <a:cs typeface="Cambria"/>
              <a:sym typeface="Cambria"/>
            </a:endParaRPr>
          </a:p>
          <a:p>
            <a:pPr indent="0" lvl="0" marL="0" rtl="0" algn="ctr">
              <a:spcBef>
                <a:spcPts val="0"/>
              </a:spcBef>
              <a:spcAft>
                <a:spcPts val="0"/>
              </a:spcAft>
              <a:buClr>
                <a:srgbClr val="168DBA"/>
              </a:buClr>
              <a:buSzPts val="990"/>
              <a:buFont typeface="Century Gothic"/>
              <a:buNone/>
            </a:pPr>
            <a:r>
              <a:t/>
            </a:r>
            <a:endParaRPr b="1" sz="3020">
              <a:latin typeface="Cambria"/>
              <a:ea typeface="Cambria"/>
              <a:cs typeface="Cambria"/>
              <a:sym typeface="Cambria"/>
            </a:endParaRPr>
          </a:p>
        </p:txBody>
      </p:sp>
      <p:sp>
        <p:nvSpPr>
          <p:cNvPr id="277" name="Google Shape;277;p37"/>
          <p:cNvSpPr txBox="1"/>
          <p:nvPr>
            <p:ph idx="1" type="body"/>
          </p:nvPr>
        </p:nvSpPr>
        <p:spPr>
          <a:xfrm>
            <a:off x="311700" y="1901100"/>
            <a:ext cx="8520600" cy="1914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Clr>
                <a:schemeClr val="dk1"/>
              </a:buClr>
              <a:buSzPts val="1100"/>
              <a:buFont typeface="Arial"/>
              <a:buNone/>
            </a:pPr>
            <a:r>
              <a:rPr lang="en" sz="2300">
                <a:latin typeface="Cambria"/>
                <a:ea typeface="Cambria"/>
                <a:cs typeface="Cambria"/>
                <a:sym typeface="Cambria"/>
              </a:rPr>
              <a:t>Tailgating occurs when an unauthorized person gains physical access to a restricted area by following someone with legitimate access, often by exploiting politeness or lack of security awareness.</a:t>
            </a:r>
            <a:endParaRPr sz="2300">
              <a:solidFill>
                <a:srgbClr val="EEF0FF"/>
              </a:solidFill>
              <a:highlight>
                <a:srgbClr val="202124"/>
              </a:highlight>
              <a:latin typeface="Cambria"/>
              <a:ea typeface="Cambria"/>
              <a:cs typeface="Cambria"/>
              <a:sym typeface="Cambria"/>
            </a:endParaRPr>
          </a:p>
          <a:p>
            <a:pPr indent="0" lvl="0" marL="0" rtl="0" algn="l">
              <a:spcBef>
                <a:spcPts val="1200"/>
              </a:spcBef>
              <a:spcAft>
                <a:spcPts val="1200"/>
              </a:spcAft>
              <a:buClr>
                <a:schemeClr val="dk1"/>
              </a:buClr>
              <a:buSzPts val="1100"/>
              <a:buFont typeface="Arial"/>
              <a:buNone/>
            </a:pPr>
            <a:r>
              <a:t/>
            </a:r>
            <a:endParaRPr sz="2300">
              <a:solidFill>
                <a:srgbClr val="EEF0FF"/>
              </a:solidFill>
              <a:highlight>
                <a:srgbClr val="202124"/>
              </a:highlight>
              <a:latin typeface="Cambria"/>
              <a:ea typeface="Cambria"/>
              <a:cs typeface="Cambria"/>
              <a:sym typeface="Cambri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0"/>
          <p:cNvSpPr txBox="1"/>
          <p:nvPr>
            <p:ph type="title"/>
          </p:nvPr>
        </p:nvSpPr>
        <p:spPr>
          <a:xfrm>
            <a:off x="0" y="370613"/>
            <a:ext cx="9144000" cy="48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168DBA"/>
              </a:buClr>
              <a:buSzPts val="2800"/>
              <a:buFont typeface="Cambria"/>
              <a:buNone/>
            </a:pPr>
            <a:r>
              <a:rPr b="1" lang="en" sz="2300">
                <a:latin typeface="Cambria"/>
                <a:ea typeface="Cambria"/>
                <a:cs typeface="Cambria"/>
                <a:sym typeface="Cambria"/>
              </a:rPr>
              <a:t>EXAMPLE OF A PHISHING EMAIL</a:t>
            </a:r>
            <a:endParaRPr b="1" sz="2300">
              <a:latin typeface="Cambria"/>
              <a:ea typeface="Cambria"/>
              <a:cs typeface="Cambria"/>
              <a:sym typeface="Cambria"/>
            </a:endParaRPr>
          </a:p>
        </p:txBody>
      </p:sp>
      <p:pic>
        <p:nvPicPr>
          <p:cNvPr id="175" name="Google Shape;175;p20"/>
          <p:cNvPicPr preferRelativeResize="0"/>
          <p:nvPr/>
        </p:nvPicPr>
        <p:blipFill rotWithShape="1">
          <a:blip r:embed="rId3">
            <a:alphaModFix/>
          </a:blip>
          <a:srcRect b="0" l="0" r="0" t="0"/>
          <a:stretch/>
        </p:blipFill>
        <p:spPr>
          <a:xfrm>
            <a:off x="1675500" y="858113"/>
            <a:ext cx="5247501" cy="391477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pic>
        <p:nvPicPr>
          <p:cNvPr id="282" name="Google Shape;282;p38"/>
          <p:cNvPicPr preferRelativeResize="0"/>
          <p:nvPr/>
        </p:nvPicPr>
        <p:blipFill rotWithShape="1">
          <a:blip r:embed="rId3">
            <a:alphaModFix/>
          </a:blip>
          <a:srcRect b="4279" l="0" r="0" t="-4280"/>
          <a:stretch/>
        </p:blipFill>
        <p:spPr>
          <a:xfrm>
            <a:off x="995125" y="748875"/>
            <a:ext cx="7153750" cy="4292250"/>
          </a:xfrm>
          <a:prstGeom prst="rect">
            <a:avLst/>
          </a:prstGeom>
          <a:noFill/>
          <a:ln>
            <a:noFill/>
          </a:ln>
        </p:spPr>
      </p:pic>
      <p:sp>
        <p:nvSpPr>
          <p:cNvPr id="283" name="Google Shape;283;p38"/>
          <p:cNvSpPr txBox="1"/>
          <p:nvPr/>
        </p:nvSpPr>
        <p:spPr>
          <a:xfrm>
            <a:off x="0" y="102375"/>
            <a:ext cx="9144000" cy="646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000"/>
              <a:buFont typeface="Arial"/>
              <a:buNone/>
            </a:pPr>
            <a:r>
              <a:rPr b="1" i="0" lang="en" sz="3000" u="none" cap="none" strike="noStrike">
                <a:solidFill>
                  <a:srgbClr val="000000"/>
                </a:solidFill>
                <a:latin typeface="Cambria"/>
                <a:ea typeface="Cambria"/>
                <a:cs typeface="Cambria"/>
                <a:sym typeface="Cambria"/>
              </a:rPr>
              <a:t>Example of social engineering scenario</a:t>
            </a:r>
            <a:endParaRPr b="0" i="0" sz="2700" u="none" cap="none" strike="noStrike">
              <a:solidFill>
                <a:srgbClr val="000000"/>
              </a:solidFill>
              <a:latin typeface="Cambria"/>
              <a:ea typeface="Cambria"/>
              <a:cs typeface="Cambria"/>
              <a:sym typeface="Cambri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9"/>
          <p:cNvSpPr txBox="1"/>
          <p:nvPr>
            <p:ph type="title"/>
          </p:nvPr>
        </p:nvSpPr>
        <p:spPr>
          <a:xfrm>
            <a:off x="0" y="611550"/>
            <a:ext cx="91440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en" sz="3000">
                <a:latin typeface="Cambria"/>
                <a:ea typeface="Cambria"/>
                <a:cs typeface="Cambria"/>
                <a:sym typeface="Cambria"/>
              </a:rPr>
              <a:t> How to Protect Yourself</a:t>
            </a:r>
            <a:endParaRPr b="1" sz="3000">
              <a:latin typeface="Cambria"/>
              <a:ea typeface="Cambria"/>
              <a:cs typeface="Cambria"/>
              <a:sym typeface="Cambria"/>
            </a:endParaRPr>
          </a:p>
        </p:txBody>
      </p:sp>
      <p:sp>
        <p:nvSpPr>
          <p:cNvPr id="289" name="Google Shape;289;p39"/>
          <p:cNvSpPr txBox="1"/>
          <p:nvPr>
            <p:ph idx="1" type="body"/>
          </p:nvPr>
        </p:nvSpPr>
        <p:spPr>
          <a:xfrm>
            <a:off x="142075" y="1184250"/>
            <a:ext cx="8520600" cy="3347700"/>
          </a:xfrm>
          <a:prstGeom prst="rect">
            <a:avLst/>
          </a:prstGeom>
          <a:noFill/>
          <a:ln>
            <a:noFill/>
          </a:ln>
        </p:spPr>
        <p:txBody>
          <a:bodyPr anchorCtr="0" anchor="t" bIns="91425" lIns="91425" spcFirstLastPara="1" rIns="91425" wrap="square" tIns="91425">
            <a:spAutoFit/>
          </a:bodyPr>
          <a:lstStyle/>
          <a:p>
            <a:pPr indent="0" lvl="0" marL="457200" rtl="0" algn="l">
              <a:lnSpc>
                <a:spcPct val="150000"/>
              </a:lnSpc>
              <a:spcBef>
                <a:spcPts val="0"/>
              </a:spcBef>
              <a:spcAft>
                <a:spcPts val="0"/>
              </a:spcAft>
              <a:buClr>
                <a:schemeClr val="dk1"/>
              </a:buClr>
              <a:buSzPts val="1100"/>
              <a:buFont typeface="Arial"/>
              <a:buNone/>
            </a:pPr>
            <a:r>
              <a:rPr b="1" lang="en" sz="2300">
                <a:latin typeface="Cambria"/>
                <a:ea typeface="Cambria"/>
                <a:cs typeface="Cambria"/>
                <a:sym typeface="Cambria"/>
              </a:rPr>
              <a:t>Protection Measures:</a:t>
            </a:r>
            <a:endParaRPr b="1" sz="2300">
              <a:latin typeface="Cambria"/>
              <a:ea typeface="Cambria"/>
              <a:cs typeface="Cambria"/>
              <a:sym typeface="Cambria"/>
            </a:endParaRPr>
          </a:p>
          <a:p>
            <a:pPr indent="-146050" lvl="0" marL="914400" rtl="0" algn="l">
              <a:lnSpc>
                <a:spcPct val="150000"/>
              </a:lnSpc>
              <a:spcBef>
                <a:spcPts val="1200"/>
              </a:spcBef>
              <a:spcAft>
                <a:spcPts val="0"/>
              </a:spcAft>
              <a:buSzPts val="2300"/>
              <a:buFont typeface="Cambria"/>
              <a:buChar char="●"/>
            </a:pPr>
            <a:r>
              <a:rPr b="1" lang="en" sz="2300">
                <a:latin typeface="Cambria"/>
                <a:ea typeface="Cambria"/>
                <a:cs typeface="Cambria"/>
                <a:sym typeface="Cambria"/>
              </a:rPr>
              <a:t>Keep software up-to-date</a:t>
            </a:r>
            <a:endParaRPr b="1" sz="2300">
              <a:latin typeface="Cambria"/>
              <a:ea typeface="Cambria"/>
              <a:cs typeface="Cambria"/>
              <a:sym typeface="Cambria"/>
            </a:endParaRPr>
          </a:p>
          <a:p>
            <a:pPr indent="-146050" lvl="0" marL="914400" rtl="0" algn="l">
              <a:lnSpc>
                <a:spcPct val="150000"/>
              </a:lnSpc>
              <a:spcBef>
                <a:spcPts val="0"/>
              </a:spcBef>
              <a:spcAft>
                <a:spcPts val="0"/>
              </a:spcAft>
              <a:buSzPts val="2300"/>
              <a:buFont typeface="Cambria"/>
              <a:buChar char="●"/>
            </a:pPr>
            <a:r>
              <a:rPr b="1" lang="en" sz="2300">
                <a:latin typeface="Cambria"/>
                <a:ea typeface="Cambria"/>
                <a:cs typeface="Cambria"/>
                <a:sym typeface="Cambria"/>
              </a:rPr>
              <a:t>Use antivirus</a:t>
            </a:r>
            <a:endParaRPr b="1" sz="2300">
              <a:latin typeface="Cambria"/>
              <a:ea typeface="Cambria"/>
              <a:cs typeface="Cambria"/>
              <a:sym typeface="Cambria"/>
            </a:endParaRPr>
          </a:p>
          <a:p>
            <a:pPr indent="-146050" lvl="0" marL="914400" rtl="0" algn="l">
              <a:lnSpc>
                <a:spcPct val="150000"/>
              </a:lnSpc>
              <a:spcBef>
                <a:spcPts val="0"/>
              </a:spcBef>
              <a:spcAft>
                <a:spcPts val="0"/>
              </a:spcAft>
              <a:buSzPts val="2300"/>
              <a:buFont typeface="Cambria"/>
              <a:buChar char="●"/>
            </a:pPr>
            <a:r>
              <a:rPr b="1" lang="en" sz="2300">
                <a:latin typeface="Cambria"/>
                <a:ea typeface="Cambria"/>
                <a:cs typeface="Cambria"/>
                <a:sym typeface="Cambria"/>
              </a:rPr>
              <a:t>Monitor accounts</a:t>
            </a:r>
            <a:endParaRPr b="1" sz="2300">
              <a:latin typeface="Cambria"/>
              <a:ea typeface="Cambria"/>
              <a:cs typeface="Cambria"/>
              <a:sym typeface="Cambria"/>
            </a:endParaRPr>
          </a:p>
          <a:p>
            <a:pPr indent="-146050" lvl="0" marL="914400" rtl="0" algn="l">
              <a:lnSpc>
                <a:spcPct val="150000"/>
              </a:lnSpc>
              <a:spcBef>
                <a:spcPts val="0"/>
              </a:spcBef>
              <a:spcAft>
                <a:spcPts val="0"/>
              </a:spcAft>
              <a:buSzPts val="2300"/>
              <a:buFont typeface="Cambria"/>
              <a:buChar char="●"/>
            </a:pPr>
            <a:r>
              <a:rPr b="1" lang="en" sz="2300">
                <a:latin typeface="Cambria"/>
                <a:ea typeface="Cambria"/>
                <a:cs typeface="Cambria"/>
                <a:sym typeface="Cambria"/>
              </a:rPr>
              <a:t>Use password managers</a:t>
            </a:r>
            <a:endParaRPr b="1" sz="2300">
              <a:latin typeface="Cambria"/>
              <a:ea typeface="Cambria"/>
              <a:cs typeface="Cambria"/>
              <a:sym typeface="Cambria"/>
            </a:endParaRPr>
          </a:p>
          <a:p>
            <a:pPr indent="-146050" lvl="0" marL="914400" rtl="0" algn="l">
              <a:lnSpc>
                <a:spcPct val="150000"/>
              </a:lnSpc>
              <a:spcBef>
                <a:spcPts val="0"/>
              </a:spcBef>
              <a:spcAft>
                <a:spcPts val="0"/>
              </a:spcAft>
              <a:buSzPts val="2300"/>
              <a:buFont typeface="Cambria"/>
              <a:buChar char="●"/>
            </a:pPr>
            <a:r>
              <a:rPr b="1" lang="en" sz="2300">
                <a:latin typeface="Cambria"/>
                <a:ea typeface="Cambria"/>
                <a:cs typeface="Cambria"/>
                <a:sym typeface="Cambria"/>
              </a:rPr>
              <a:t>Educate yourself</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0"/>
          <p:cNvSpPr txBox="1"/>
          <p:nvPr>
            <p:ph type="title"/>
          </p:nvPr>
        </p:nvSpPr>
        <p:spPr>
          <a:xfrm>
            <a:off x="0" y="1041981"/>
            <a:ext cx="91440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rgbClr val="168DBA"/>
              </a:buClr>
              <a:buSzPts val="2800"/>
              <a:buFont typeface="Cambria"/>
              <a:buNone/>
            </a:pPr>
            <a:r>
              <a:rPr b="1" lang="en" sz="3000">
                <a:latin typeface="Cambria"/>
                <a:ea typeface="Cambria"/>
                <a:cs typeface="Cambria"/>
                <a:sym typeface="Cambria"/>
              </a:rPr>
              <a:t> Person using strong password manager</a:t>
            </a:r>
            <a:endParaRPr b="1" sz="3000">
              <a:latin typeface="Cambria"/>
              <a:ea typeface="Cambria"/>
              <a:cs typeface="Cambria"/>
              <a:sym typeface="Cambria"/>
            </a:endParaRPr>
          </a:p>
        </p:txBody>
      </p:sp>
      <p:pic>
        <p:nvPicPr>
          <p:cNvPr id="295" name="Google Shape;295;p40"/>
          <p:cNvPicPr preferRelativeResize="0"/>
          <p:nvPr/>
        </p:nvPicPr>
        <p:blipFill rotWithShape="1">
          <a:blip r:embed="rId3">
            <a:alphaModFix/>
          </a:blip>
          <a:srcRect b="19522" l="0" r="0" t="0"/>
          <a:stretch/>
        </p:blipFill>
        <p:spPr>
          <a:xfrm>
            <a:off x="475963" y="1930394"/>
            <a:ext cx="8192074" cy="21711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1"/>
          <p:cNvSpPr txBox="1"/>
          <p:nvPr>
            <p:ph type="title"/>
          </p:nvPr>
        </p:nvSpPr>
        <p:spPr>
          <a:xfrm>
            <a:off x="0" y="524400"/>
            <a:ext cx="9144000" cy="651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Clr>
                <a:schemeClr val="dk1"/>
              </a:buClr>
              <a:buSzPts val="1100"/>
              <a:buFont typeface="Arial"/>
              <a:buNone/>
            </a:pPr>
            <a:r>
              <a:rPr b="1" lang="en" sz="3033">
                <a:latin typeface="Cambria"/>
                <a:ea typeface="Cambria"/>
                <a:cs typeface="Cambria"/>
                <a:sym typeface="Cambria"/>
              </a:rPr>
              <a:t>Conclusion</a:t>
            </a:r>
            <a:endParaRPr b="1" sz="4033">
              <a:latin typeface="Cambria"/>
              <a:ea typeface="Cambria"/>
              <a:cs typeface="Cambria"/>
              <a:sym typeface="Cambria"/>
            </a:endParaRPr>
          </a:p>
        </p:txBody>
      </p:sp>
      <p:sp>
        <p:nvSpPr>
          <p:cNvPr id="301" name="Google Shape;301;p41"/>
          <p:cNvSpPr txBox="1"/>
          <p:nvPr>
            <p:ph idx="1" type="body"/>
          </p:nvPr>
        </p:nvSpPr>
        <p:spPr>
          <a:xfrm>
            <a:off x="311700" y="1176000"/>
            <a:ext cx="8520600" cy="344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SzPts val="1800"/>
              <a:buNone/>
            </a:pPr>
            <a:r>
              <a:rPr b="1" lang="en" sz="2300">
                <a:latin typeface="Cambria"/>
                <a:ea typeface="Cambria"/>
                <a:cs typeface="Cambria"/>
                <a:sym typeface="Cambria"/>
              </a:rPr>
              <a:t>Key Takeaways:</a:t>
            </a:r>
            <a:endParaRPr b="1" sz="2300">
              <a:latin typeface="Cambria"/>
              <a:ea typeface="Cambria"/>
              <a:cs typeface="Cambria"/>
              <a:sym typeface="Cambria"/>
            </a:endParaRPr>
          </a:p>
          <a:p>
            <a:pPr indent="-374650" lvl="0" marL="914400" rtl="0" algn="l">
              <a:spcBef>
                <a:spcPts val="1200"/>
              </a:spcBef>
              <a:spcAft>
                <a:spcPts val="0"/>
              </a:spcAft>
              <a:buSzPts val="2300"/>
              <a:buFont typeface="Cambria"/>
              <a:buChar char="●"/>
            </a:pPr>
            <a:r>
              <a:rPr b="1" lang="en" sz="2300">
                <a:latin typeface="Cambria"/>
                <a:ea typeface="Cambria"/>
                <a:cs typeface="Cambria"/>
                <a:sym typeface="Cambria"/>
              </a:rPr>
              <a:t>Be vigilant</a:t>
            </a:r>
            <a:endParaRPr b="1" sz="2300">
              <a:latin typeface="Cambria"/>
              <a:ea typeface="Cambria"/>
              <a:cs typeface="Cambria"/>
              <a:sym typeface="Cambria"/>
            </a:endParaRPr>
          </a:p>
          <a:p>
            <a:pPr indent="-374650" lvl="0" marL="914400" rtl="0" algn="l">
              <a:spcBef>
                <a:spcPts val="0"/>
              </a:spcBef>
              <a:spcAft>
                <a:spcPts val="0"/>
              </a:spcAft>
              <a:buSzPts val="2300"/>
              <a:buFont typeface="Cambria"/>
              <a:buChar char="●"/>
            </a:pPr>
            <a:r>
              <a:rPr b="1" lang="en" sz="2300">
                <a:latin typeface="Cambria"/>
                <a:ea typeface="Cambria"/>
                <a:cs typeface="Cambria"/>
                <a:sym typeface="Cambria"/>
              </a:rPr>
              <a:t>Verify information</a:t>
            </a:r>
            <a:endParaRPr b="1" sz="2300">
              <a:latin typeface="Cambria"/>
              <a:ea typeface="Cambria"/>
              <a:cs typeface="Cambria"/>
              <a:sym typeface="Cambria"/>
            </a:endParaRPr>
          </a:p>
          <a:p>
            <a:pPr indent="-374650" lvl="0" marL="914400" rtl="0" algn="l">
              <a:spcBef>
                <a:spcPts val="0"/>
              </a:spcBef>
              <a:spcAft>
                <a:spcPts val="0"/>
              </a:spcAft>
              <a:buSzPts val="2300"/>
              <a:buFont typeface="Cambria"/>
              <a:buChar char="●"/>
            </a:pPr>
            <a:r>
              <a:rPr b="1" lang="en" sz="2300">
                <a:latin typeface="Cambria"/>
                <a:ea typeface="Cambria"/>
                <a:cs typeface="Cambria"/>
                <a:sym typeface="Cambria"/>
              </a:rPr>
              <a:t>Report suspicious activity</a:t>
            </a:r>
            <a:endParaRPr b="1" sz="2300">
              <a:latin typeface="Cambria"/>
              <a:ea typeface="Cambria"/>
              <a:cs typeface="Cambria"/>
              <a:sym typeface="Cambria"/>
            </a:endParaRPr>
          </a:p>
          <a:p>
            <a:pPr indent="-374650" lvl="0" marL="914400" rtl="0" algn="l">
              <a:spcBef>
                <a:spcPts val="0"/>
              </a:spcBef>
              <a:spcAft>
                <a:spcPts val="0"/>
              </a:spcAft>
              <a:buSzPts val="2300"/>
              <a:buFont typeface="Cambria"/>
              <a:buChar char="●"/>
            </a:pPr>
            <a:r>
              <a:rPr b="1" lang="en" sz="2300">
                <a:latin typeface="Cambria"/>
                <a:ea typeface="Cambria"/>
                <a:cs typeface="Cambria"/>
                <a:sym typeface="Cambria"/>
              </a:rPr>
              <a:t>Stay informed</a:t>
            </a:r>
            <a:endParaRPr b="1" sz="2300">
              <a:latin typeface="Cambria"/>
              <a:ea typeface="Cambria"/>
              <a:cs typeface="Cambria"/>
              <a:sym typeface="Cambria"/>
            </a:endParaRPr>
          </a:p>
          <a:p>
            <a:pPr indent="0" lvl="0" marL="0" rtl="0" algn="l">
              <a:spcBef>
                <a:spcPts val="1200"/>
              </a:spcBef>
              <a:spcAft>
                <a:spcPts val="0"/>
              </a:spcAft>
              <a:buSzPts val="1800"/>
              <a:buNone/>
            </a:pPr>
            <a:r>
              <a:t/>
            </a:r>
            <a:endParaRPr b="1" sz="2300">
              <a:latin typeface="Cambria"/>
              <a:ea typeface="Cambria"/>
              <a:cs typeface="Cambria"/>
              <a:sym typeface="Cambria"/>
            </a:endParaRPr>
          </a:p>
          <a:p>
            <a:pPr indent="0" lvl="0" marL="0" rtl="0" algn="ctr">
              <a:spcBef>
                <a:spcPts val="1200"/>
              </a:spcBef>
              <a:spcAft>
                <a:spcPts val="1200"/>
              </a:spcAft>
              <a:buSzPts val="1800"/>
              <a:buNone/>
            </a:pPr>
            <a:r>
              <a:rPr b="1" lang="en" sz="2300">
                <a:solidFill>
                  <a:schemeClr val="dk1"/>
                </a:solidFill>
                <a:latin typeface="Cambria"/>
                <a:ea typeface="Cambria"/>
                <a:cs typeface="Cambria"/>
                <a:sym typeface="Cambria"/>
              </a:rPr>
              <a:t>"Stay Safe Online – Report Phishing Attempts”</a:t>
            </a:r>
            <a:endParaRPr b="1" sz="2300">
              <a:solidFill>
                <a:schemeClr val="dk1"/>
              </a:solidFill>
              <a:latin typeface="Cambria"/>
              <a:ea typeface="Cambria"/>
              <a:cs typeface="Cambria"/>
              <a:sym typeface="Cambr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1"/>
          <p:cNvSpPr txBox="1"/>
          <p:nvPr>
            <p:ph type="title"/>
          </p:nvPr>
        </p:nvSpPr>
        <p:spPr>
          <a:xfrm>
            <a:off x="0" y="914100"/>
            <a:ext cx="9144000" cy="649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Clr>
                <a:schemeClr val="dk1"/>
              </a:buClr>
              <a:buSzPts val="990"/>
              <a:buFont typeface="Arial"/>
              <a:buNone/>
            </a:pPr>
            <a:r>
              <a:rPr b="1" lang="en" sz="3020">
                <a:latin typeface="Cambria"/>
                <a:ea typeface="Cambria"/>
                <a:cs typeface="Cambria"/>
                <a:sym typeface="Cambria"/>
              </a:rPr>
              <a:t>Types of Phishing</a:t>
            </a:r>
            <a:endParaRPr sz="2520">
              <a:latin typeface="Cambria"/>
              <a:ea typeface="Cambria"/>
              <a:cs typeface="Cambria"/>
              <a:sym typeface="Cambria"/>
            </a:endParaRPr>
          </a:p>
        </p:txBody>
      </p:sp>
      <p:sp>
        <p:nvSpPr>
          <p:cNvPr id="181" name="Google Shape;181;p21"/>
          <p:cNvSpPr txBox="1"/>
          <p:nvPr>
            <p:ph idx="1" type="body"/>
          </p:nvPr>
        </p:nvSpPr>
        <p:spPr>
          <a:xfrm>
            <a:off x="0" y="1563600"/>
            <a:ext cx="9144000" cy="2665800"/>
          </a:xfrm>
          <a:prstGeom prst="rect">
            <a:avLst/>
          </a:prstGeom>
          <a:noFill/>
          <a:ln>
            <a:noFill/>
          </a:ln>
        </p:spPr>
        <p:txBody>
          <a:bodyPr anchorCtr="0" anchor="t" bIns="91425" lIns="91425" spcFirstLastPara="1" rIns="91425" wrap="square" tIns="91425">
            <a:spAutoFit/>
          </a:bodyPr>
          <a:lstStyle/>
          <a:p>
            <a:pPr indent="-374831" lvl="0" marL="914400" rtl="0" algn="l">
              <a:lnSpc>
                <a:spcPct val="150000"/>
              </a:lnSpc>
              <a:spcBef>
                <a:spcPts val="0"/>
              </a:spcBef>
              <a:spcAft>
                <a:spcPts val="0"/>
              </a:spcAft>
              <a:buSzPts val="2303"/>
              <a:buFont typeface="Cambria"/>
              <a:buChar char="●"/>
            </a:pPr>
            <a:r>
              <a:rPr b="1" lang="en" sz="2302">
                <a:latin typeface="Cambria"/>
                <a:ea typeface="Cambria"/>
                <a:cs typeface="Cambria"/>
                <a:sym typeface="Cambria"/>
              </a:rPr>
              <a:t>Deceptive Phishing</a:t>
            </a:r>
            <a:endParaRPr b="1" sz="2302">
              <a:latin typeface="Cambria"/>
              <a:ea typeface="Cambria"/>
              <a:cs typeface="Cambria"/>
              <a:sym typeface="Cambria"/>
            </a:endParaRPr>
          </a:p>
          <a:p>
            <a:pPr indent="-374831" lvl="0" marL="914400" rtl="0" algn="l">
              <a:lnSpc>
                <a:spcPct val="150000"/>
              </a:lnSpc>
              <a:spcBef>
                <a:spcPts val="0"/>
              </a:spcBef>
              <a:spcAft>
                <a:spcPts val="0"/>
              </a:spcAft>
              <a:buSzPts val="2303"/>
              <a:buFont typeface="Cambria"/>
              <a:buChar char="●"/>
            </a:pPr>
            <a:r>
              <a:rPr b="1" lang="en" sz="2302">
                <a:latin typeface="Cambria"/>
                <a:ea typeface="Cambria"/>
                <a:cs typeface="Cambria"/>
                <a:sym typeface="Cambria"/>
              </a:rPr>
              <a:t>Spear Phishing</a:t>
            </a:r>
            <a:endParaRPr b="1" sz="2302">
              <a:latin typeface="Cambria"/>
              <a:ea typeface="Cambria"/>
              <a:cs typeface="Cambria"/>
              <a:sym typeface="Cambria"/>
            </a:endParaRPr>
          </a:p>
          <a:p>
            <a:pPr indent="-374831" lvl="0" marL="914400" rtl="0" algn="l">
              <a:lnSpc>
                <a:spcPct val="150000"/>
              </a:lnSpc>
              <a:spcBef>
                <a:spcPts val="0"/>
              </a:spcBef>
              <a:spcAft>
                <a:spcPts val="0"/>
              </a:spcAft>
              <a:buSzPts val="2303"/>
              <a:buFont typeface="Cambria"/>
              <a:buChar char="●"/>
            </a:pPr>
            <a:r>
              <a:rPr b="1" lang="en" sz="2302">
                <a:latin typeface="Cambria"/>
                <a:ea typeface="Cambria"/>
                <a:cs typeface="Cambria"/>
                <a:sym typeface="Cambria"/>
              </a:rPr>
              <a:t>Whaling</a:t>
            </a:r>
            <a:endParaRPr b="1" sz="2302">
              <a:latin typeface="Cambria"/>
              <a:ea typeface="Cambria"/>
              <a:cs typeface="Cambria"/>
              <a:sym typeface="Cambria"/>
            </a:endParaRPr>
          </a:p>
          <a:p>
            <a:pPr indent="-374831" lvl="0" marL="914400" rtl="0" algn="l">
              <a:lnSpc>
                <a:spcPct val="150000"/>
              </a:lnSpc>
              <a:spcBef>
                <a:spcPts val="0"/>
              </a:spcBef>
              <a:spcAft>
                <a:spcPts val="0"/>
              </a:spcAft>
              <a:buSzPts val="2303"/>
              <a:buFont typeface="Cambria"/>
              <a:buChar char="●"/>
            </a:pPr>
            <a:r>
              <a:rPr b="1" lang="en" sz="2302">
                <a:latin typeface="Cambria"/>
                <a:ea typeface="Cambria"/>
                <a:cs typeface="Cambria"/>
                <a:sym typeface="Cambria"/>
              </a:rPr>
              <a:t>Smishing (SMS)</a:t>
            </a:r>
            <a:endParaRPr b="1" sz="2302">
              <a:latin typeface="Cambria"/>
              <a:ea typeface="Cambria"/>
              <a:cs typeface="Cambria"/>
              <a:sym typeface="Cambria"/>
            </a:endParaRPr>
          </a:p>
          <a:p>
            <a:pPr indent="-374831" lvl="0" marL="914400" rtl="0" algn="l">
              <a:lnSpc>
                <a:spcPct val="150000"/>
              </a:lnSpc>
              <a:spcBef>
                <a:spcPts val="0"/>
              </a:spcBef>
              <a:spcAft>
                <a:spcPts val="0"/>
              </a:spcAft>
              <a:buSzPts val="2303"/>
              <a:buFont typeface="Cambria"/>
              <a:buChar char="●"/>
            </a:pPr>
            <a:r>
              <a:rPr b="1" lang="en" sz="2302">
                <a:latin typeface="Cambria"/>
                <a:ea typeface="Cambria"/>
                <a:cs typeface="Cambria"/>
                <a:sym typeface="Cambria"/>
              </a:rPr>
              <a:t>Vishing (Voice)</a:t>
            </a:r>
            <a:endParaRPr sz="2000">
              <a:latin typeface="Cambria"/>
              <a:ea typeface="Cambria"/>
              <a:cs typeface="Cambria"/>
              <a:sym typeface="Cambr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2"/>
          <p:cNvSpPr txBox="1"/>
          <p:nvPr>
            <p:ph type="title"/>
          </p:nvPr>
        </p:nvSpPr>
        <p:spPr>
          <a:xfrm>
            <a:off x="0" y="183900"/>
            <a:ext cx="91440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168DBA"/>
              </a:buClr>
              <a:buSzPts val="990"/>
              <a:buFont typeface="Cambria"/>
              <a:buNone/>
            </a:pPr>
            <a:r>
              <a:rPr b="1" lang="en" sz="3020">
                <a:latin typeface="Cambria"/>
                <a:ea typeface="Cambria"/>
                <a:cs typeface="Cambria"/>
                <a:sym typeface="Cambria"/>
              </a:rPr>
              <a:t>Deceptive Phishing</a:t>
            </a:r>
            <a:endParaRPr b="1" sz="3020">
              <a:latin typeface="Cambria"/>
              <a:ea typeface="Cambria"/>
              <a:cs typeface="Cambria"/>
              <a:sym typeface="Cambria"/>
            </a:endParaRPr>
          </a:p>
        </p:txBody>
      </p:sp>
      <p:sp>
        <p:nvSpPr>
          <p:cNvPr id="187" name="Google Shape;187;p22"/>
          <p:cNvSpPr txBox="1"/>
          <p:nvPr>
            <p:ph idx="1" type="body"/>
          </p:nvPr>
        </p:nvSpPr>
        <p:spPr>
          <a:xfrm>
            <a:off x="0" y="996067"/>
            <a:ext cx="9144000" cy="3724800"/>
          </a:xfrm>
          <a:prstGeom prst="rect">
            <a:avLst/>
          </a:prstGeom>
          <a:noFill/>
          <a:ln>
            <a:noFill/>
          </a:ln>
        </p:spPr>
        <p:txBody>
          <a:bodyPr anchorCtr="0" anchor="ctr" bIns="91425" lIns="91425" spcFirstLastPara="1" rIns="91425" wrap="square" tIns="91425">
            <a:spAutoFit/>
          </a:bodyPr>
          <a:lstStyle/>
          <a:p>
            <a:pPr indent="-228600" lvl="0" marL="457200" rtl="0" algn="just">
              <a:spcBef>
                <a:spcPts val="0"/>
              </a:spcBef>
              <a:spcAft>
                <a:spcPts val="0"/>
              </a:spcAft>
              <a:buSzPts val="2300"/>
              <a:buFont typeface="Cambria"/>
              <a:buNone/>
            </a:pPr>
            <a:r>
              <a:rPr lang="en" sz="2300">
                <a:latin typeface="Cambria"/>
                <a:ea typeface="Cambria"/>
                <a:cs typeface="Cambria"/>
                <a:sym typeface="Cambria"/>
              </a:rPr>
              <a:t>	Deceptive phishing, also known as email phishing, is a cybercrime where attackers send fraudulent emails to trick individuals into revealing sensitive information, such as passwords, phone numbers, or social security numbers. These emails are crafted to appear as if they come from legitimate organizations like banks or government agencies. They often include links to fake websites or contain malware designed to steal personal data. For example, a phishing email might falsely warn that a user's password is expiring and prompt them to visit a fraudulent site to "renew" it. The goal is to steal personal and financial information.</a:t>
            </a:r>
            <a:endParaRPr sz="2800">
              <a:latin typeface="Cambria"/>
              <a:ea typeface="Cambria"/>
              <a:cs typeface="Cambria"/>
              <a:sym typeface="Cambr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3"/>
          <p:cNvSpPr txBox="1"/>
          <p:nvPr>
            <p:ph type="title"/>
          </p:nvPr>
        </p:nvSpPr>
        <p:spPr>
          <a:xfrm>
            <a:off x="0" y="591150"/>
            <a:ext cx="91440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168DBA"/>
              </a:buClr>
              <a:buSzPts val="990"/>
              <a:buFont typeface="Cambria"/>
              <a:buNone/>
            </a:pPr>
            <a:r>
              <a:rPr b="1" lang="en" sz="3020">
                <a:latin typeface="Cambria"/>
                <a:ea typeface="Cambria"/>
                <a:cs typeface="Cambria"/>
                <a:sym typeface="Cambria"/>
              </a:rPr>
              <a:t>Spear Phishing</a:t>
            </a:r>
            <a:endParaRPr b="1" sz="3020">
              <a:latin typeface="Cambria"/>
              <a:ea typeface="Cambria"/>
              <a:cs typeface="Cambria"/>
              <a:sym typeface="Cambria"/>
            </a:endParaRPr>
          </a:p>
        </p:txBody>
      </p:sp>
      <p:sp>
        <p:nvSpPr>
          <p:cNvPr id="193" name="Google Shape;193;p23"/>
          <p:cNvSpPr txBox="1"/>
          <p:nvPr>
            <p:ph idx="1" type="body"/>
          </p:nvPr>
        </p:nvSpPr>
        <p:spPr>
          <a:xfrm>
            <a:off x="0" y="1163850"/>
            <a:ext cx="9144000" cy="3016800"/>
          </a:xfrm>
          <a:prstGeom prst="rect">
            <a:avLst/>
          </a:prstGeom>
          <a:noFill/>
          <a:ln>
            <a:noFill/>
          </a:ln>
        </p:spPr>
        <p:txBody>
          <a:bodyPr anchorCtr="0" anchor="t" bIns="91425" lIns="91425" spcFirstLastPara="1" rIns="91425" wrap="square" tIns="91425">
            <a:spAutoFit/>
          </a:bodyPr>
          <a:lstStyle/>
          <a:p>
            <a:pPr indent="0" lvl="0" marL="457200" rtl="0" algn="just">
              <a:spcBef>
                <a:spcPts val="0"/>
              </a:spcBef>
              <a:spcAft>
                <a:spcPts val="2400"/>
              </a:spcAft>
              <a:buClr>
                <a:schemeClr val="dk1"/>
              </a:buClr>
              <a:buSzPts val="1100"/>
              <a:buFont typeface="Arial"/>
              <a:buNone/>
            </a:pPr>
            <a:r>
              <a:rPr lang="en" sz="2300">
                <a:latin typeface="Cambria"/>
                <a:ea typeface="Cambria"/>
                <a:cs typeface="Cambria"/>
                <a:sym typeface="Cambria"/>
              </a:rPr>
              <a:t>Spear phishing is a targeted phishing attack aimed at specific individuals or organizations, typically through deceptive emails. The attacker carefully researches the target, making the email appear as if it’s from a trusted source. Using social engineering techniques, the email encourages the recipient to click on a malicious link or attachment. Once the victim takes this action, the attacker can steal sensitive information, like login credentials, or infect the device with malware, allowing them to access the network undetected </a:t>
            </a:r>
            <a:endParaRPr sz="2600">
              <a:latin typeface="Cambria"/>
              <a:ea typeface="Cambria"/>
              <a:cs typeface="Cambria"/>
              <a:sym typeface="Cambr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4"/>
          <p:cNvSpPr txBox="1"/>
          <p:nvPr>
            <p:ph type="title"/>
          </p:nvPr>
        </p:nvSpPr>
        <p:spPr>
          <a:xfrm>
            <a:off x="0" y="183900"/>
            <a:ext cx="9144000" cy="572700"/>
          </a:xfrm>
          <a:prstGeom prst="rect">
            <a:avLst/>
          </a:prstGeom>
          <a:noFill/>
          <a:ln>
            <a:noFill/>
          </a:ln>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2781"/>
              <a:buFont typeface="Arial"/>
              <a:buNone/>
            </a:pPr>
            <a:r>
              <a:rPr b="1" lang="en" sz="3355">
                <a:latin typeface="Cambria"/>
                <a:ea typeface="Cambria"/>
                <a:cs typeface="Cambria"/>
                <a:sym typeface="Cambria"/>
              </a:rPr>
              <a:t>Whaling</a:t>
            </a:r>
            <a:endParaRPr b="1" sz="3355">
              <a:latin typeface="Cambria"/>
              <a:ea typeface="Cambria"/>
              <a:cs typeface="Cambria"/>
              <a:sym typeface="Cambria"/>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Clr>
                <a:srgbClr val="168DBA"/>
              </a:buClr>
              <a:buSzPct val="115226"/>
              <a:buFont typeface="Century Gothic"/>
              <a:buNone/>
            </a:pPr>
            <a:r>
              <a:t/>
            </a:r>
            <a:endParaRPr/>
          </a:p>
        </p:txBody>
      </p:sp>
      <p:sp>
        <p:nvSpPr>
          <p:cNvPr id="199" name="Google Shape;199;p24"/>
          <p:cNvSpPr txBox="1"/>
          <p:nvPr>
            <p:ph idx="1" type="body"/>
          </p:nvPr>
        </p:nvSpPr>
        <p:spPr>
          <a:xfrm>
            <a:off x="0" y="756600"/>
            <a:ext cx="9144000" cy="3724800"/>
          </a:xfrm>
          <a:prstGeom prst="rect">
            <a:avLst/>
          </a:prstGeom>
          <a:noFill/>
          <a:ln>
            <a:noFill/>
          </a:ln>
        </p:spPr>
        <p:txBody>
          <a:bodyPr anchorCtr="0" anchor="t" bIns="91425" lIns="91425" spcFirstLastPara="1" rIns="91425" wrap="square" tIns="91425">
            <a:spAutoFit/>
          </a:bodyPr>
          <a:lstStyle/>
          <a:p>
            <a:pPr indent="0" lvl="0" marL="457200" rtl="0" algn="just">
              <a:spcBef>
                <a:spcPts val="0"/>
              </a:spcBef>
              <a:spcAft>
                <a:spcPts val="1200"/>
              </a:spcAft>
              <a:buSzPts val="1800"/>
              <a:buNone/>
            </a:pPr>
            <a:r>
              <a:rPr lang="en" sz="2300">
                <a:latin typeface="Cambria"/>
                <a:ea typeface="Cambria"/>
                <a:cs typeface="Cambria"/>
                <a:sym typeface="Cambria"/>
              </a:rPr>
              <a:t>A whaling attack targets high-level executives, such as CEOs and CFOs, aiming to steal confidential or financial information. Like spear-phishing, it uses personalized strategies, but focuses on senior management to cause greater damage. These attacks are typically carried out via email, text messages, or phone calls, using social engineering to craft convincing messages that seem to come from trusted contacts. Attackers often impersonate someone within the company, creating a sense of urgency. For example, they might send an email posing as a CFO, asking the CEO to wire money to a supposed vendor.</a:t>
            </a:r>
            <a:endParaRPr sz="2300">
              <a:latin typeface="Cambria"/>
              <a:ea typeface="Cambria"/>
              <a:cs typeface="Cambria"/>
              <a:sym typeface="Cambr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5"/>
          <p:cNvSpPr txBox="1"/>
          <p:nvPr>
            <p:ph type="title"/>
          </p:nvPr>
        </p:nvSpPr>
        <p:spPr>
          <a:xfrm>
            <a:off x="0" y="387600"/>
            <a:ext cx="9144000" cy="572700"/>
          </a:xfrm>
          <a:prstGeom prst="rect">
            <a:avLst/>
          </a:prstGeom>
          <a:noFill/>
          <a:ln>
            <a:noFill/>
          </a:ln>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2781"/>
              <a:buFont typeface="Arial"/>
              <a:buNone/>
            </a:pPr>
            <a:r>
              <a:rPr b="1" lang="en" sz="3355">
                <a:latin typeface="Cambria"/>
                <a:ea typeface="Cambria"/>
                <a:cs typeface="Cambria"/>
                <a:sym typeface="Cambria"/>
              </a:rPr>
              <a:t>Smishing (SMS)</a:t>
            </a:r>
            <a:endParaRPr b="1" sz="3355">
              <a:latin typeface="Cambria"/>
              <a:ea typeface="Cambria"/>
              <a:cs typeface="Cambria"/>
              <a:sym typeface="Cambria"/>
            </a:endParaRPr>
          </a:p>
          <a:p>
            <a:pPr indent="0" lvl="0" marL="0" rtl="0" algn="ctr">
              <a:spcBef>
                <a:spcPts val="0"/>
              </a:spcBef>
              <a:spcAft>
                <a:spcPts val="0"/>
              </a:spcAft>
              <a:buClr>
                <a:schemeClr val="dk1"/>
              </a:buClr>
              <a:buSzPct val="39285"/>
              <a:buFont typeface="Arial"/>
              <a:buNone/>
            </a:pPr>
            <a:r>
              <a:t/>
            </a:r>
            <a:endParaRPr/>
          </a:p>
          <a:p>
            <a:pPr indent="0" lvl="0" marL="0" rtl="0" algn="ctr">
              <a:spcBef>
                <a:spcPts val="0"/>
              </a:spcBef>
              <a:spcAft>
                <a:spcPts val="0"/>
              </a:spcAft>
              <a:buClr>
                <a:srgbClr val="168DBA"/>
              </a:buClr>
              <a:buSzPct val="115226"/>
              <a:buFont typeface="Century Gothic"/>
              <a:buNone/>
            </a:pPr>
            <a:r>
              <a:t/>
            </a:r>
            <a:endParaRPr/>
          </a:p>
        </p:txBody>
      </p:sp>
      <p:sp>
        <p:nvSpPr>
          <p:cNvPr id="205" name="Google Shape;205;p25"/>
          <p:cNvSpPr txBox="1"/>
          <p:nvPr>
            <p:ph idx="1" type="body"/>
          </p:nvPr>
        </p:nvSpPr>
        <p:spPr>
          <a:xfrm>
            <a:off x="0" y="960300"/>
            <a:ext cx="9144000" cy="3370800"/>
          </a:xfrm>
          <a:prstGeom prst="rect">
            <a:avLst/>
          </a:prstGeom>
          <a:noFill/>
          <a:ln>
            <a:noFill/>
          </a:ln>
        </p:spPr>
        <p:txBody>
          <a:bodyPr anchorCtr="0" anchor="t" bIns="91425" lIns="91425" spcFirstLastPara="1" rIns="91425" wrap="square" tIns="91425">
            <a:spAutoFit/>
          </a:bodyPr>
          <a:lstStyle/>
          <a:p>
            <a:pPr indent="-228600" lvl="0" marL="457200" rtl="0" algn="just">
              <a:spcBef>
                <a:spcPts val="0"/>
              </a:spcBef>
              <a:spcAft>
                <a:spcPts val="0"/>
              </a:spcAft>
              <a:buSzPts val="2300"/>
              <a:buFont typeface="Cambria"/>
              <a:buNone/>
            </a:pPr>
            <a:r>
              <a:rPr lang="en" sz="2300">
                <a:latin typeface="Cambria"/>
                <a:ea typeface="Cambria"/>
                <a:cs typeface="Cambria"/>
                <a:sym typeface="Cambria"/>
              </a:rPr>
              <a:t>  </a:t>
            </a:r>
            <a:r>
              <a:rPr lang="en" sz="2300">
                <a:latin typeface="Cambria"/>
                <a:ea typeface="Cambria"/>
                <a:cs typeface="Cambria"/>
                <a:sym typeface="Cambria"/>
              </a:rPr>
              <a:t>Smishing is a type of phishing that uses text messages (SMS) to deceive people into sharing sensitive information or taking actions that compromise their security. Scammers send fake messages that appear to come from trusted sources like banks, delivery services, or government agencies. These messages often contain links to fraudulent websites or phone numbers, aiming to trick recipients into revealing personal or business information. By playing on emotions such as fear, curiosity, or urgency, scammers manipulate individuals into falling for the scam</a:t>
            </a:r>
            <a:endParaRPr sz="2300">
              <a:solidFill>
                <a:srgbClr val="EEF0FF"/>
              </a:solidFill>
              <a:highlight>
                <a:srgbClr val="202124"/>
              </a:highlight>
              <a:latin typeface="Cambria"/>
              <a:ea typeface="Cambria"/>
              <a:cs typeface="Cambria"/>
              <a:sym typeface="Cambr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6"/>
          <p:cNvSpPr txBox="1"/>
          <p:nvPr>
            <p:ph type="title"/>
          </p:nvPr>
        </p:nvSpPr>
        <p:spPr>
          <a:xfrm>
            <a:off x="0" y="183900"/>
            <a:ext cx="91440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168DBA"/>
              </a:buClr>
              <a:buSzPts val="990"/>
              <a:buFont typeface="Cambria"/>
              <a:buNone/>
            </a:pPr>
            <a:r>
              <a:rPr b="1" lang="en" sz="3020">
                <a:latin typeface="Cambria"/>
                <a:ea typeface="Cambria"/>
                <a:cs typeface="Cambria"/>
                <a:sym typeface="Cambria"/>
              </a:rPr>
              <a:t>Vishing (Voice)</a:t>
            </a:r>
            <a:endParaRPr b="1" sz="3020">
              <a:latin typeface="Cambria"/>
              <a:ea typeface="Cambria"/>
              <a:cs typeface="Cambria"/>
              <a:sym typeface="Cambria"/>
            </a:endParaRPr>
          </a:p>
        </p:txBody>
      </p:sp>
      <p:sp>
        <p:nvSpPr>
          <p:cNvPr id="211" name="Google Shape;211;p26"/>
          <p:cNvSpPr txBox="1"/>
          <p:nvPr>
            <p:ph idx="1" type="body"/>
          </p:nvPr>
        </p:nvSpPr>
        <p:spPr>
          <a:xfrm>
            <a:off x="311700" y="756600"/>
            <a:ext cx="8520600" cy="37248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1200"/>
              </a:spcAft>
              <a:buClr>
                <a:schemeClr val="dk1"/>
              </a:buClr>
              <a:buSzPts val="1100"/>
              <a:buFont typeface="Arial"/>
              <a:buNone/>
            </a:pPr>
            <a:r>
              <a:rPr lang="en" sz="2300">
                <a:latin typeface="Cambria"/>
                <a:ea typeface="Cambria"/>
                <a:cs typeface="Cambria"/>
                <a:sym typeface="Cambria"/>
              </a:rPr>
              <a:t>Vishing is a type of phishing that combines "voice" and "phishing," where fraudsters use phone calls or voice messages to trick individuals into revealing sensitive information. Scammers often impersonate trusted entities like banks or government agencies, using urgency or alarm to pressure victims. For instance, they may claim that your account has been compromised, you owe money, or you've won a prize. These scams rely on social engineering tactics, manipulating emotions to gain personal details. Vishing can involve direct calls or robocalls, and scammers often use toll-free numbers or VoIP to appear legitimate.</a:t>
            </a:r>
            <a:endParaRPr sz="2300">
              <a:solidFill>
                <a:srgbClr val="EEF0FF"/>
              </a:solidFill>
              <a:highlight>
                <a:srgbClr val="202124"/>
              </a:highlight>
              <a:latin typeface="Cambria"/>
              <a:ea typeface="Cambria"/>
              <a:cs typeface="Cambria"/>
              <a:sym typeface="Cambr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7"/>
          <p:cNvSpPr txBox="1"/>
          <p:nvPr>
            <p:ph type="title"/>
          </p:nvPr>
        </p:nvSpPr>
        <p:spPr>
          <a:xfrm>
            <a:off x="311700" y="886625"/>
            <a:ext cx="8520600" cy="649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990"/>
              <a:buFont typeface="Arial"/>
              <a:buNone/>
            </a:pPr>
            <a:r>
              <a:rPr b="1" lang="en" sz="3020">
                <a:latin typeface="Cambria"/>
                <a:ea typeface="Cambria"/>
                <a:cs typeface="Cambria"/>
                <a:sym typeface="Cambria"/>
              </a:rPr>
              <a:t>Common Phishing Tactics</a:t>
            </a:r>
            <a:endParaRPr b="1" sz="2520"/>
          </a:p>
        </p:txBody>
      </p:sp>
      <p:sp>
        <p:nvSpPr>
          <p:cNvPr id="217" name="Google Shape;217;p27"/>
          <p:cNvSpPr txBox="1"/>
          <p:nvPr>
            <p:ph idx="1" type="body"/>
          </p:nvPr>
        </p:nvSpPr>
        <p:spPr>
          <a:xfrm>
            <a:off x="0" y="1594075"/>
            <a:ext cx="9144000" cy="2662800"/>
          </a:xfrm>
          <a:prstGeom prst="rect">
            <a:avLst/>
          </a:prstGeom>
          <a:noFill/>
          <a:ln>
            <a:noFill/>
          </a:ln>
        </p:spPr>
        <p:txBody>
          <a:bodyPr anchorCtr="0" anchor="t" bIns="91425" lIns="91425" spcFirstLastPara="1" rIns="91425" wrap="square" tIns="91425">
            <a:spAutoFit/>
          </a:bodyPr>
          <a:lstStyle/>
          <a:p>
            <a:pPr indent="-374650" lvl="0" marL="914400" rtl="0" algn="l">
              <a:lnSpc>
                <a:spcPct val="150000"/>
              </a:lnSpc>
              <a:spcBef>
                <a:spcPts val="0"/>
              </a:spcBef>
              <a:spcAft>
                <a:spcPts val="0"/>
              </a:spcAft>
              <a:buSzPts val="2300"/>
              <a:buFont typeface="Cambria"/>
              <a:buChar char="●"/>
            </a:pPr>
            <a:r>
              <a:rPr b="1" lang="en" sz="2300">
                <a:latin typeface="Cambria"/>
                <a:ea typeface="Cambria"/>
                <a:cs typeface="Cambria"/>
                <a:sym typeface="Cambria"/>
              </a:rPr>
              <a:t>Urgency</a:t>
            </a:r>
            <a:endParaRPr b="1" sz="2300">
              <a:latin typeface="Cambria"/>
              <a:ea typeface="Cambria"/>
              <a:cs typeface="Cambria"/>
              <a:sym typeface="Cambria"/>
            </a:endParaRPr>
          </a:p>
          <a:p>
            <a:pPr indent="-374650" lvl="0" marL="914400" rtl="0" algn="l">
              <a:lnSpc>
                <a:spcPct val="150000"/>
              </a:lnSpc>
              <a:spcBef>
                <a:spcPts val="0"/>
              </a:spcBef>
              <a:spcAft>
                <a:spcPts val="0"/>
              </a:spcAft>
              <a:buSzPts val="2300"/>
              <a:buFont typeface="Cambria"/>
              <a:buChar char="●"/>
            </a:pPr>
            <a:r>
              <a:rPr b="1" lang="en" sz="2300">
                <a:latin typeface="Cambria"/>
                <a:ea typeface="Cambria"/>
                <a:cs typeface="Cambria"/>
                <a:sym typeface="Cambria"/>
              </a:rPr>
              <a:t>Fear</a:t>
            </a:r>
            <a:endParaRPr b="1" sz="2300">
              <a:latin typeface="Cambria"/>
              <a:ea typeface="Cambria"/>
              <a:cs typeface="Cambria"/>
              <a:sym typeface="Cambria"/>
            </a:endParaRPr>
          </a:p>
          <a:p>
            <a:pPr indent="-374650" lvl="0" marL="914400" rtl="0" algn="l">
              <a:lnSpc>
                <a:spcPct val="150000"/>
              </a:lnSpc>
              <a:spcBef>
                <a:spcPts val="0"/>
              </a:spcBef>
              <a:spcAft>
                <a:spcPts val="0"/>
              </a:spcAft>
              <a:buSzPts val="2300"/>
              <a:buFont typeface="Cambria"/>
              <a:buChar char="●"/>
            </a:pPr>
            <a:r>
              <a:rPr b="1" lang="en" sz="2300">
                <a:latin typeface="Cambria"/>
                <a:ea typeface="Cambria"/>
                <a:cs typeface="Cambria"/>
                <a:sym typeface="Cambria"/>
              </a:rPr>
              <a:t>Curiosity</a:t>
            </a:r>
            <a:endParaRPr b="1" sz="2300">
              <a:latin typeface="Cambria"/>
              <a:ea typeface="Cambria"/>
              <a:cs typeface="Cambria"/>
              <a:sym typeface="Cambria"/>
            </a:endParaRPr>
          </a:p>
          <a:p>
            <a:pPr indent="-374650" lvl="0" marL="914400" rtl="0" algn="l">
              <a:lnSpc>
                <a:spcPct val="150000"/>
              </a:lnSpc>
              <a:spcBef>
                <a:spcPts val="0"/>
              </a:spcBef>
              <a:spcAft>
                <a:spcPts val="0"/>
              </a:spcAft>
              <a:buSzPts val="2300"/>
              <a:buFont typeface="Cambria"/>
              <a:buChar char="●"/>
            </a:pPr>
            <a:r>
              <a:rPr b="1" lang="en" sz="2300">
                <a:latin typeface="Cambria"/>
                <a:ea typeface="Cambria"/>
                <a:cs typeface="Cambria"/>
                <a:sym typeface="Cambria"/>
              </a:rPr>
              <a:t>Authority</a:t>
            </a:r>
            <a:endParaRPr b="1" sz="2300">
              <a:latin typeface="Cambria"/>
              <a:ea typeface="Cambria"/>
              <a:cs typeface="Cambria"/>
              <a:sym typeface="Cambria"/>
            </a:endParaRPr>
          </a:p>
          <a:p>
            <a:pPr indent="-374650" lvl="0" marL="914400" rtl="0" algn="l">
              <a:lnSpc>
                <a:spcPct val="150000"/>
              </a:lnSpc>
              <a:spcBef>
                <a:spcPts val="0"/>
              </a:spcBef>
              <a:spcAft>
                <a:spcPts val="0"/>
              </a:spcAft>
              <a:buSzPts val="2300"/>
              <a:buFont typeface="Cambria"/>
              <a:buChar char="●"/>
            </a:pPr>
            <a:r>
              <a:rPr b="1" lang="en" sz="2300">
                <a:latin typeface="Cambria"/>
                <a:ea typeface="Cambria"/>
                <a:cs typeface="Cambria"/>
                <a:sym typeface="Cambria"/>
              </a:rPr>
              <a:t>Social Engineering</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isp">
  <a:themeElements>
    <a:clrScheme name="Wisp">
      <a:dk1>
        <a:srgbClr val="000000"/>
      </a:dk1>
      <a:lt1>
        <a:srgbClr val="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