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0657-2838-4D1E-A3C7-52BB17A53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D5F3A-6B11-4F58-AA8F-161050C12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A067-1900-4862-B914-299EE0D7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A9A5-BF43-4C10-81C6-08815826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C847-89DE-42CB-9C90-3E9A503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176B-DC88-4A7C-A1BC-7AA34D52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BA1C-3A2F-4779-89FD-8EEDBC40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2F41-A6DD-42BD-A866-6FBE023E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9B55-E37A-4DAD-BAF7-5DA0BFDC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F4D1-A561-4CCB-A768-5A57541E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D7658-297D-4A30-9C90-9CA928CEC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F1815-DE26-4DB7-A411-6120B4F68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F4A3-DA0D-4361-8DA0-C8F7E95B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D396-742D-4700-82D7-CE612966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C273-27EF-4F41-9072-72282835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7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7C26-F952-49A0-BE22-A7FD8792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D62D-1EA0-4E09-AB8F-94752555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56BC-CC6B-4897-99DD-75C9D9A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962E-3347-4D66-A7ED-B8C2B50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9BD0-EDA8-4BE7-8D29-32587B4F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3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00F4-5FBD-43B4-9711-33320E92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36754-DFF7-4A0E-9872-6028BB54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79BF-162F-45CE-954F-72ACDC6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DCB1-D669-436B-A439-8D7CA70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3151-75CC-4F5E-BEFB-22E02928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C43E-B9BB-424B-8F00-76600ADC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CAF5-28C4-40C0-BD19-D18C75FD3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C9DF3-D278-4145-8E59-3D885A88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2CD4-8854-449E-9CB3-9802515B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99BB-5B97-4C5C-9FCF-0C7BC4B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D3EA-28D6-4B2D-BAA0-2E0FEE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5F6-3874-47D5-BF9E-2D9B4A80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1143-75EC-46D8-8A47-3AD8CED4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73B5-3C11-4C3D-891C-73CAC41B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950C5-A5EE-4E13-A408-CC0706C7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31465-4D99-416E-9463-3FA426215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CCE87-333D-4518-A1F0-C175CE3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83090-B730-48AF-908E-BC03D45B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63663-27FE-45D4-8FB7-B88A7342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2CE4-DCEA-4D69-A4A1-288D2DA7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0E84D-3E9A-4920-A65A-EF328216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74FD4-6A34-47CE-BC51-D3AA4F3C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71CC-CF41-4372-ABBE-746B1F44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52AD-9F78-4CC1-A6F8-00B4F2A4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660C1-CFEA-4784-BBB3-FD8F455E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7DAEF-CC2B-480D-95B9-EB33D1E1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4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E859-E9EE-4612-A112-DD28D443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3E2B-4B6D-4890-ABFA-B68406C7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AAF6-D623-4F3B-9048-01397715D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EF39-ED58-4E5F-AC65-6B327D41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C4BA-3881-4F88-B990-8FDD62CF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7BDB-CE1B-4989-9100-8AD049A3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7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95A7-1957-4604-9B7B-844EA1E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B0405-1058-410F-B878-D8F92C64F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A903-15A1-4125-BEFA-36B8FFD5E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13F3-D391-427B-97E6-33D097C9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CB07-5EA8-456B-A38B-F84F49F8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8A4E-8134-40B6-ADE9-8201A10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2358A-5AB1-4748-B694-BFE0CD45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A518-52F6-41E9-920F-5790DF00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0A08-45B2-489B-BCA4-EDA072BBF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08D1-F578-4E4B-BEC2-BDB6600CBEA4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8B6-9F04-4E53-B765-E5FC3588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68EF-97B8-486D-8498-AF08B3060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BE86-7B27-403E-BA8D-449C97EEF6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05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E1B4C-B4EC-4608-B28A-F89FC20E5AC8}"/>
              </a:ext>
            </a:extLst>
          </p:cNvPr>
          <p:cNvSpPr/>
          <p:nvPr/>
        </p:nvSpPr>
        <p:spPr>
          <a:xfrm>
            <a:off x="2045494" y="314325"/>
            <a:ext cx="8101012" cy="134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Bom dia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0D03F-95E5-4BC5-BB4C-E3D4B4E81EBD}"/>
              </a:ext>
            </a:extLst>
          </p:cNvPr>
          <p:cNvSpPr/>
          <p:nvPr/>
        </p:nvSpPr>
        <p:spPr>
          <a:xfrm>
            <a:off x="1059655" y="1885950"/>
            <a:ext cx="10072687" cy="465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1BB46BC-8934-4467-A444-9E90684AD43B}"/>
              </a:ext>
            </a:extLst>
          </p:cNvPr>
          <p:cNvSpPr/>
          <p:nvPr/>
        </p:nvSpPr>
        <p:spPr>
          <a:xfrm>
            <a:off x="5676305" y="2128839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B445A63-A49B-40EB-92D1-B072A8B48091}"/>
              </a:ext>
            </a:extLst>
          </p:cNvPr>
          <p:cNvSpPr/>
          <p:nvPr/>
        </p:nvSpPr>
        <p:spPr>
          <a:xfrm>
            <a:off x="6135292" y="3668314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74BE400-BBA5-4225-A647-B707D37EE346}"/>
              </a:ext>
            </a:extLst>
          </p:cNvPr>
          <p:cNvSpPr/>
          <p:nvPr/>
        </p:nvSpPr>
        <p:spPr>
          <a:xfrm>
            <a:off x="7617619" y="4094558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55175FE-4F9B-4919-8588-5436F5B39448}"/>
              </a:ext>
            </a:extLst>
          </p:cNvPr>
          <p:cNvSpPr/>
          <p:nvPr/>
        </p:nvSpPr>
        <p:spPr>
          <a:xfrm>
            <a:off x="3858816" y="3738561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3D56FAE-4483-4411-ACC0-F729EA27CC07}"/>
              </a:ext>
            </a:extLst>
          </p:cNvPr>
          <p:cNvSpPr/>
          <p:nvPr/>
        </p:nvSpPr>
        <p:spPr>
          <a:xfrm>
            <a:off x="7353300" y="4816078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AC66BB1-35D4-4E8B-B3D8-BE95BCC74FC1}"/>
              </a:ext>
            </a:extLst>
          </p:cNvPr>
          <p:cNvSpPr/>
          <p:nvPr/>
        </p:nvSpPr>
        <p:spPr>
          <a:xfrm>
            <a:off x="7617619" y="2359818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39FC47C-D981-40E2-8F56-9B678BB06B52}"/>
              </a:ext>
            </a:extLst>
          </p:cNvPr>
          <p:cNvSpPr/>
          <p:nvPr/>
        </p:nvSpPr>
        <p:spPr>
          <a:xfrm>
            <a:off x="5195887" y="4729161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0285861-A281-4807-A770-69897938AAE1}"/>
              </a:ext>
            </a:extLst>
          </p:cNvPr>
          <p:cNvSpPr/>
          <p:nvPr/>
        </p:nvSpPr>
        <p:spPr>
          <a:xfrm>
            <a:off x="4135042" y="2290763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FB6F91F-E17D-45C4-BE37-896AE467B234}"/>
              </a:ext>
            </a:extLst>
          </p:cNvPr>
          <p:cNvSpPr/>
          <p:nvPr/>
        </p:nvSpPr>
        <p:spPr>
          <a:xfrm>
            <a:off x="9265444" y="4007644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6DA8DBA-FA2C-44F0-9F0A-30A0B3132EF8}"/>
              </a:ext>
            </a:extLst>
          </p:cNvPr>
          <p:cNvSpPr/>
          <p:nvPr/>
        </p:nvSpPr>
        <p:spPr>
          <a:xfrm>
            <a:off x="8993981" y="2314576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0009C02A-9D1F-4C9D-B94B-5A7D1686C57A}"/>
              </a:ext>
            </a:extLst>
          </p:cNvPr>
          <p:cNvSpPr/>
          <p:nvPr/>
        </p:nvSpPr>
        <p:spPr>
          <a:xfrm>
            <a:off x="1969295" y="3359943"/>
            <a:ext cx="900112" cy="757237"/>
          </a:xfrm>
          <a:prstGeom prst="star5">
            <a:avLst>
              <a:gd name="adj" fmla="val 30667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7B1930-C8F2-4425-888A-51E609EA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4" y="2314576"/>
            <a:ext cx="297221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6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Laboratório FIAP</cp:lastModifiedBy>
  <cp:revision>2</cp:revision>
  <dcterms:created xsi:type="dcterms:W3CDTF">2025-10-10T01:26:50Z</dcterms:created>
  <dcterms:modified xsi:type="dcterms:W3CDTF">2025-10-10T01:29:58Z</dcterms:modified>
</cp:coreProperties>
</file>