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63" r:id="rId5"/>
    <p:sldId id="264" r:id="rId6"/>
    <p:sldId id="269" r:id="rId7"/>
    <p:sldId id="272" r:id="rId8"/>
    <p:sldId id="276" r:id="rId9"/>
    <p:sldId id="277" r:id="rId10"/>
    <p:sldId id="278" r:id="rId11"/>
    <p:sldId id="282" r:id="rId12"/>
    <p:sldId id="281" r:id="rId13"/>
    <p:sldId id="283" r:id="rId14"/>
    <p:sldId id="286" r:id="rId15"/>
    <p:sldId id="284" r:id="rId16"/>
    <p:sldId id="261" r:id="rId17"/>
    <p:sldId id="266"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536" y="-47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C8726-0930-4CCD-A51E-32A6198ECABD}" type="doc">
      <dgm:prSet loTypeId="urn:microsoft.com/office/officeart/2005/8/layout/hProcess11" loCatId="process" qsTypeId="urn:microsoft.com/office/officeart/2005/8/quickstyle/3d2" qsCatId="3D" csTypeId="urn:microsoft.com/office/officeart/2005/8/colors/colorful5" csCatId="colorful" phldr="1"/>
      <dgm:spPr/>
      <dgm:t>
        <a:bodyPr/>
        <a:lstStyle/>
        <a:p>
          <a:endParaRPr lang="vi-VN"/>
        </a:p>
      </dgm:t>
    </dgm:pt>
    <dgm:pt modelId="{7E3335EF-BF67-43A3-B4C0-7EE2CC786D2F}">
      <dgm:prSet/>
      <dgm:spPr/>
      <dgm:t>
        <a:bodyPr/>
        <a:lstStyle/>
        <a:p>
          <a:pPr rtl="0"/>
          <a:r>
            <a:rPr lang="en-US" b="1" dirty="0" smtClean="0">
              <a:latin typeface="Times New Roman" pitchFamily="18" charset="0"/>
              <a:cs typeface="Times New Roman" pitchFamily="18" charset="0"/>
            </a:rPr>
            <a:t>Thu </a:t>
          </a:r>
          <a:r>
            <a:rPr lang="en-US" b="1" dirty="0" err="1" smtClean="0">
              <a:latin typeface="Times New Roman" pitchFamily="18" charset="0"/>
              <a:cs typeface="Times New Roman" pitchFamily="18" charset="0"/>
            </a:rPr>
            <a:t>thập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liệu</a:t>
          </a:r>
          <a:r>
            <a:rPr lang="en-US" b="1" dirty="0" smtClean="0">
              <a:latin typeface="Times New Roman" pitchFamily="18" charset="0"/>
              <a:cs typeface="Times New Roman" pitchFamily="18" charset="0"/>
            </a:rPr>
            <a:t> SRS, SDS</a:t>
          </a:r>
          <a:endParaRPr lang="vi-VN" b="1" dirty="0">
            <a:latin typeface="Times New Roman" pitchFamily="18" charset="0"/>
            <a:cs typeface="Times New Roman" pitchFamily="18" charset="0"/>
          </a:endParaRPr>
        </a:p>
      </dgm:t>
    </dgm:pt>
    <dgm:pt modelId="{603DEEE7-5F5C-439E-B227-C2246F176C5A}" type="parTrans" cxnId="{79876E95-7E9D-4183-9F8D-06EDC714417E}">
      <dgm:prSet/>
      <dgm:spPr/>
      <dgm:t>
        <a:bodyPr/>
        <a:lstStyle/>
        <a:p>
          <a:endParaRPr lang="vi-VN"/>
        </a:p>
      </dgm:t>
    </dgm:pt>
    <dgm:pt modelId="{2E92B579-ACB6-4A87-A262-B354422860AB}" type="sibTrans" cxnId="{79876E95-7E9D-4183-9F8D-06EDC714417E}">
      <dgm:prSet/>
      <dgm:spPr/>
      <dgm:t>
        <a:bodyPr/>
        <a:lstStyle/>
        <a:p>
          <a:endParaRPr lang="vi-VN"/>
        </a:p>
      </dgm:t>
    </dgm:pt>
    <dgm:pt modelId="{F78C30EC-3ED5-4DF9-96BC-C0A05CE5F7E3}">
      <dgm:prSet/>
      <dgm:spPr/>
      <dgm:t>
        <a:bodyPr/>
        <a:lstStyle/>
        <a:p>
          <a:pPr rtl="0"/>
          <a:r>
            <a:rPr lang="en-US" b="1" dirty="0" err="1" smtClean="0">
              <a:solidFill>
                <a:srgbClr val="002060"/>
              </a:solidFill>
              <a:latin typeface="Times New Roman" pitchFamily="18" charset="0"/>
              <a:cs typeface="Times New Roman" pitchFamily="18" charset="0"/>
            </a:rPr>
            <a:t>Xây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dựng</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tiến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trình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công</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việc</a:t>
          </a:r>
          <a:endParaRPr lang="en-US" b="1" dirty="0">
            <a:solidFill>
              <a:srgbClr val="002060"/>
            </a:solidFill>
            <a:latin typeface="Times New Roman" pitchFamily="18" charset="0"/>
            <a:cs typeface="Times New Roman" pitchFamily="18" charset="0"/>
          </a:endParaRPr>
        </a:p>
      </dgm:t>
    </dgm:pt>
    <dgm:pt modelId="{CC6220B9-1DAF-418F-AA88-0B0BDA9F27A7}" type="parTrans" cxnId="{4CE7BCAD-89CE-4411-8BCC-F274940DD668}">
      <dgm:prSet/>
      <dgm:spPr/>
      <dgm:t>
        <a:bodyPr/>
        <a:lstStyle/>
        <a:p>
          <a:endParaRPr lang="vi-VN"/>
        </a:p>
      </dgm:t>
    </dgm:pt>
    <dgm:pt modelId="{6115A7D9-10C2-4608-9952-B327DA898846}" type="sibTrans" cxnId="{4CE7BCAD-89CE-4411-8BCC-F274940DD668}">
      <dgm:prSet/>
      <dgm:spPr/>
      <dgm:t>
        <a:bodyPr/>
        <a:lstStyle/>
        <a:p>
          <a:endParaRPr lang="vi-VN"/>
        </a:p>
      </dgm:t>
    </dgm:pt>
    <dgm:pt modelId="{E99EBA1B-0931-4033-989D-8D5F9826E73F}">
      <dgm:prSet/>
      <dgm:spPr/>
      <dgm:t>
        <a:bodyPr/>
        <a:lstStyle/>
        <a:p>
          <a:pPr rtl="0"/>
          <a:r>
            <a:rPr lang="en-US" b="1" dirty="0" err="1" smtClean="0">
              <a:latin typeface="Times New Roman" pitchFamily="18" charset="0"/>
              <a:cs typeface="Times New Roman" pitchFamily="18" charset="0"/>
            </a:rPr>
            <a:t>Thiết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kế</a:t>
          </a:r>
          <a:r>
            <a:rPr lang="en-US" b="1" dirty="0" smtClean="0">
              <a:latin typeface="Times New Roman" pitchFamily="18" charset="0"/>
              <a:cs typeface="Times New Roman" pitchFamily="18" charset="0"/>
            </a:rPr>
            <a:t> UI </a:t>
          </a:r>
          <a:r>
            <a:rPr lang="en-US" b="1" dirty="0" err="1" smtClean="0">
              <a:latin typeface="Times New Roman" pitchFamily="18" charset="0"/>
              <a:cs typeface="Times New Roman" pitchFamily="18" charset="0"/>
            </a:rPr>
            <a:t>trên</a:t>
          </a:r>
          <a:r>
            <a:rPr lang="en-US" b="1" dirty="0" smtClean="0">
              <a:latin typeface="Times New Roman" pitchFamily="18" charset="0"/>
              <a:cs typeface="Times New Roman" pitchFamily="18" charset="0"/>
            </a:rPr>
            <a:t> Pencil</a:t>
          </a:r>
          <a:endParaRPr lang="en-US" b="1" dirty="0">
            <a:latin typeface="Times New Roman" pitchFamily="18" charset="0"/>
            <a:cs typeface="Times New Roman" pitchFamily="18" charset="0"/>
          </a:endParaRPr>
        </a:p>
      </dgm:t>
    </dgm:pt>
    <dgm:pt modelId="{D15204CA-7315-4D83-B184-F09B4A24408F}" type="parTrans" cxnId="{55EC600D-C00B-4A38-AC5B-285C1D73EF64}">
      <dgm:prSet/>
      <dgm:spPr/>
      <dgm:t>
        <a:bodyPr/>
        <a:lstStyle/>
        <a:p>
          <a:endParaRPr lang="vi-VN"/>
        </a:p>
      </dgm:t>
    </dgm:pt>
    <dgm:pt modelId="{1428068A-0BD0-4C18-9332-400C8ECC7B2B}" type="sibTrans" cxnId="{55EC600D-C00B-4A38-AC5B-285C1D73EF64}">
      <dgm:prSet/>
      <dgm:spPr/>
      <dgm:t>
        <a:bodyPr/>
        <a:lstStyle/>
        <a:p>
          <a:endParaRPr lang="vi-VN"/>
        </a:p>
      </dgm:t>
    </dgm:pt>
    <dgm:pt modelId="{9121E87A-E0BB-4B43-A30E-001DA07A7E83}">
      <dgm:prSet/>
      <dgm:spPr/>
      <dgm:t>
        <a:bodyPr/>
        <a:lstStyle/>
        <a:p>
          <a:pPr rtl="0"/>
          <a:r>
            <a:rPr lang="en-US" b="1" dirty="0" err="1" smtClean="0">
              <a:latin typeface="Times New Roman" pitchFamily="18" charset="0"/>
              <a:cs typeface="Times New Roman" pitchFamily="18" charset="0"/>
            </a:rPr>
            <a:t>Thiết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kế</a:t>
          </a:r>
          <a:r>
            <a:rPr lang="en-US" b="1" dirty="0" smtClean="0">
              <a:latin typeface="Times New Roman" pitchFamily="18" charset="0"/>
              <a:cs typeface="Times New Roman" pitchFamily="18" charset="0"/>
            </a:rPr>
            <a:t> UI/UX mobile, server manager</a:t>
          </a:r>
          <a:endParaRPr lang="en-US" b="1" dirty="0">
            <a:latin typeface="Times New Roman" pitchFamily="18" charset="0"/>
            <a:cs typeface="Times New Roman" pitchFamily="18" charset="0"/>
          </a:endParaRPr>
        </a:p>
      </dgm:t>
    </dgm:pt>
    <dgm:pt modelId="{CF5FB055-FDBF-45A3-A112-89AECF293D98}" type="parTrans" cxnId="{4497BF3A-DB01-4613-8110-CC044C8A5AF8}">
      <dgm:prSet/>
      <dgm:spPr/>
      <dgm:t>
        <a:bodyPr/>
        <a:lstStyle/>
        <a:p>
          <a:endParaRPr lang="vi-VN"/>
        </a:p>
      </dgm:t>
    </dgm:pt>
    <dgm:pt modelId="{B18FCB65-AC7C-4069-8F70-EED9DDACF146}" type="sibTrans" cxnId="{4497BF3A-DB01-4613-8110-CC044C8A5AF8}">
      <dgm:prSet/>
      <dgm:spPr/>
      <dgm:t>
        <a:bodyPr/>
        <a:lstStyle/>
        <a:p>
          <a:endParaRPr lang="vi-VN"/>
        </a:p>
      </dgm:t>
    </dgm:pt>
    <dgm:pt modelId="{DCB3EEE9-2DA2-4495-985C-C77D96EC9571}">
      <dgm:prSet/>
      <dgm:spPr/>
      <dgm:t>
        <a:bodyPr/>
        <a:lstStyle/>
        <a:p>
          <a:pPr rtl="0"/>
          <a:r>
            <a:rPr lang="en-US" b="1" dirty="0" err="1" smtClean="0">
              <a:solidFill>
                <a:srgbClr val="002060"/>
              </a:solidFill>
              <a:latin typeface="Times New Roman" pitchFamily="18" charset="0"/>
              <a:cs typeface="Times New Roman" pitchFamily="18" charset="0"/>
            </a:rPr>
            <a:t>Thiết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kế</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cơ</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sở</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dữ</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liệu</a:t>
          </a:r>
          <a:endParaRPr lang="vi-VN" b="1" dirty="0">
            <a:solidFill>
              <a:srgbClr val="002060"/>
            </a:solidFill>
            <a:latin typeface="Times New Roman" pitchFamily="18" charset="0"/>
            <a:cs typeface="Times New Roman" pitchFamily="18" charset="0"/>
          </a:endParaRPr>
        </a:p>
      </dgm:t>
    </dgm:pt>
    <dgm:pt modelId="{BC8ED9BE-3224-433F-8094-139D5FAEDD67}" type="parTrans" cxnId="{9899AEA9-4D50-4883-8436-48DA39A6F508}">
      <dgm:prSet/>
      <dgm:spPr/>
      <dgm:t>
        <a:bodyPr/>
        <a:lstStyle/>
        <a:p>
          <a:endParaRPr lang="vi-VN"/>
        </a:p>
      </dgm:t>
    </dgm:pt>
    <dgm:pt modelId="{4173C866-BE81-427C-A25A-CD19B708832B}" type="sibTrans" cxnId="{9899AEA9-4D50-4883-8436-48DA39A6F508}">
      <dgm:prSet/>
      <dgm:spPr/>
      <dgm:t>
        <a:bodyPr/>
        <a:lstStyle/>
        <a:p>
          <a:endParaRPr lang="vi-VN"/>
        </a:p>
      </dgm:t>
    </dgm:pt>
    <dgm:pt modelId="{2A8E07E1-8F22-424F-A49E-EE272477E215}">
      <dgm:prSet/>
      <dgm:spPr/>
      <dgm:t>
        <a:bodyPr/>
        <a:lstStyle/>
        <a:p>
          <a:pPr rtl="0"/>
          <a:r>
            <a:rPr lang="en-US" b="1" dirty="0" err="1" smtClean="0">
              <a:latin typeface="Times New Roman" pitchFamily="18" charset="0"/>
              <a:cs typeface="Times New Roman" pitchFamily="18" charset="0"/>
            </a:rPr>
            <a:t>Lập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r>
            <a:rPr lang="en-US" b="1" dirty="0" smtClean="0">
              <a:latin typeface="Times New Roman" pitchFamily="18" charset="0"/>
              <a:cs typeface="Times New Roman" pitchFamily="18" charset="0"/>
            </a:rPr>
            <a:t> code</a:t>
          </a:r>
          <a:endParaRPr lang="vi-VN" b="1" dirty="0">
            <a:latin typeface="Times New Roman" pitchFamily="18" charset="0"/>
            <a:cs typeface="Times New Roman" pitchFamily="18" charset="0"/>
          </a:endParaRPr>
        </a:p>
      </dgm:t>
    </dgm:pt>
    <dgm:pt modelId="{2589DE12-4749-4DCF-9565-9E872E3F7FE8}" type="parTrans" cxnId="{3443FCC4-4AA1-4B39-BF6E-134C65F5E954}">
      <dgm:prSet/>
      <dgm:spPr/>
      <dgm:t>
        <a:bodyPr/>
        <a:lstStyle/>
        <a:p>
          <a:endParaRPr lang="vi-VN"/>
        </a:p>
      </dgm:t>
    </dgm:pt>
    <dgm:pt modelId="{DA3D6FFE-6C5F-4E9B-A6B4-026DC723E2B0}" type="sibTrans" cxnId="{3443FCC4-4AA1-4B39-BF6E-134C65F5E954}">
      <dgm:prSet/>
      <dgm:spPr/>
      <dgm:t>
        <a:bodyPr/>
        <a:lstStyle/>
        <a:p>
          <a:endParaRPr lang="vi-VN"/>
        </a:p>
      </dgm:t>
    </dgm:pt>
    <dgm:pt modelId="{5E676920-EA13-45FE-A878-FA647B707337}">
      <dgm:prSet/>
      <dgm:spPr/>
      <dgm:t>
        <a:bodyPr/>
        <a:lstStyle/>
        <a:p>
          <a:pPr rtl="0"/>
          <a:r>
            <a:rPr lang="en-US" b="1" dirty="0" smtClean="0">
              <a:solidFill>
                <a:srgbClr val="002060"/>
              </a:solidFill>
              <a:latin typeface="Times New Roman" pitchFamily="18" charset="0"/>
              <a:cs typeface="Times New Roman" pitchFamily="18" charset="0"/>
            </a:rPr>
            <a:t>Test app</a:t>
          </a:r>
          <a:endParaRPr lang="en-US" b="1" dirty="0">
            <a:solidFill>
              <a:srgbClr val="002060"/>
            </a:solidFill>
            <a:latin typeface="Times New Roman" pitchFamily="18" charset="0"/>
            <a:cs typeface="Times New Roman" pitchFamily="18" charset="0"/>
          </a:endParaRPr>
        </a:p>
      </dgm:t>
    </dgm:pt>
    <dgm:pt modelId="{3B0EE4A9-861A-4C84-8BB6-DFBD5D0FDFBE}" type="parTrans" cxnId="{45CC7276-1278-4887-AE79-35F856340F19}">
      <dgm:prSet/>
      <dgm:spPr/>
      <dgm:t>
        <a:bodyPr/>
        <a:lstStyle/>
        <a:p>
          <a:endParaRPr lang="vi-VN"/>
        </a:p>
      </dgm:t>
    </dgm:pt>
    <dgm:pt modelId="{BA8E5936-DC71-4FD3-BF8B-A3733D63E748}" type="sibTrans" cxnId="{45CC7276-1278-4887-AE79-35F856340F19}">
      <dgm:prSet/>
      <dgm:spPr/>
      <dgm:t>
        <a:bodyPr/>
        <a:lstStyle/>
        <a:p>
          <a:endParaRPr lang="vi-VN"/>
        </a:p>
      </dgm:t>
    </dgm:pt>
    <dgm:pt modelId="{AAF2811E-A2DD-4D54-92D3-064F91B15D02}">
      <dgm:prSet/>
      <dgm:spPr/>
      <dgm:t>
        <a:bodyPr/>
        <a:lstStyle/>
        <a:p>
          <a:pPr rtl="0"/>
          <a:r>
            <a:rPr lang="en-US" b="1" dirty="0" smtClean="0">
              <a:solidFill>
                <a:srgbClr val="002060"/>
              </a:solidFill>
              <a:latin typeface="Times New Roman" pitchFamily="18" charset="0"/>
              <a:cs typeface="Times New Roman" pitchFamily="18" charset="0"/>
            </a:rPr>
            <a:t>Test SRS</a:t>
          </a:r>
          <a:endParaRPr lang="vi-VN" b="1" dirty="0">
            <a:solidFill>
              <a:srgbClr val="002060"/>
            </a:solidFill>
            <a:latin typeface="Times New Roman" pitchFamily="18" charset="0"/>
            <a:cs typeface="Times New Roman" pitchFamily="18" charset="0"/>
          </a:endParaRPr>
        </a:p>
      </dgm:t>
    </dgm:pt>
    <dgm:pt modelId="{0B27FF63-3DE2-4F7D-9E6E-6D98CB96DE63}" type="sibTrans" cxnId="{3BCF126E-A358-4CCB-8F2C-761B54761F79}">
      <dgm:prSet/>
      <dgm:spPr/>
      <dgm:t>
        <a:bodyPr/>
        <a:lstStyle/>
        <a:p>
          <a:endParaRPr lang="vi-VN"/>
        </a:p>
      </dgm:t>
    </dgm:pt>
    <dgm:pt modelId="{722B3C1B-F871-449F-A281-5A1CE49D1497}" type="parTrans" cxnId="{3BCF126E-A358-4CCB-8F2C-761B54761F79}">
      <dgm:prSet/>
      <dgm:spPr/>
      <dgm:t>
        <a:bodyPr/>
        <a:lstStyle/>
        <a:p>
          <a:endParaRPr lang="vi-VN"/>
        </a:p>
      </dgm:t>
    </dgm:pt>
    <dgm:pt modelId="{0C2F1111-FBB0-4B89-ACA5-6B7F27FE6740}">
      <dgm:prSet/>
      <dgm:spPr/>
      <dgm:t>
        <a:bodyPr/>
        <a:lstStyle/>
        <a:p>
          <a:pPr rtl="0"/>
          <a:r>
            <a:rPr lang="en-US" b="1" dirty="0" err="1" smtClean="0">
              <a:solidFill>
                <a:srgbClr val="FF0000"/>
              </a:solidFill>
              <a:latin typeface="Times New Roman" pitchFamily="18" charset="0"/>
              <a:cs typeface="Times New Roman" pitchFamily="18" charset="0"/>
            </a:rPr>
            <a:t>Báo</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cáo</a:t>
          </a:r>
          <a:endParaRPr lang="en-US" b="1" dirty="0">
            <a:solidFill>
              <a:srgbClr val="FF0000"/>
            </a:solidFill>
            <a:latin typeface="Times New Roman" pitchFamily="18" charset="0"/>
            <a:cs typeface="Times New Roman" pitchFamily="18" charset="0"/>
          </a:endParaRPr>
        </a:p>
      </dgm:t>
    </dgm:pt>
    <dgm:pt modelId="{BAC263A6-D8E7-4CB1-BD92-BAC56DE0A415}" type="parTrans" cxnId="{F50874B2-77BD-4D2C-9BD2-546E5093CEED}">
      <dgm:prSet/>
      <dgm:spPr/>
    </dgm:pt>
    <dgm:pt modelId="{1C3C5880-3E12-493F-9DB0-5F316B231316}" type="sibTrans" cxnId="{F50874B2-77BD-4D2C-9BD2-546E5093CEED}">
      <dgm:prSet/>
      <dgm:spPr/>
    </dgm:pt>
    <dgm:pt modelId="{93924A50-D78E-422B-9FA3-C4C482FFBA72}" type="pres">
      <dgm:prSet presAssocID="{F51C8726-0930-4CCD-A51E-32A6198ECABD}" presName="Name0" presStyleCnt="0">
        <dgm:presLayoutVars>
          <dgm:dir/>
          <dgm:resizeHandles val="exact"/>
        </dgm:presLayoutVars>
      </dgm:prSet>
      <dgm:spPr/>
      <dgm:t>
        <a:bodyPr/>
        <a:lstStyle/>
        <a:p>
          <a:endParaRPr lang="vi-VN"/>
        </a:p>
      </dgm:t>
    </dgm:pt>
    <dgm:pt modelId="{7EB26FC1-5AA9-4C93-8BA1-9DC73188EC9E}" type="pres">
      <dgm:prSet presAssocID="{F51C8726-0930-4CCD-A51E-32A6198ECABD}" presName="arrow" presStyleLbl="bgShp" presStyleIdx="0" presStyleCnt="1"/>
      <dgm:spPr/>
    </dgm:pt>
    <dgm:pt modelId="{69E201E5-0EDF-464E-B147-ABEBBCC66676}" type="pres">
      <dgm:prSet presAssocID="{F51C8726-0930-4CCD-A51E-32A6198ECABD}" presName="points" presStyleCnt="0"/>
      <dgm:spPr/>
    </dgm:pt>
    <dgm:pt modelId="{14A2E85C-0BDD-43B1-8456-371E9B35E937}" type="pres">
      <dgm:prSet presAssocID="{7E3335EF-BF67-43A3-B4C0-7EE2CC786D2F}" presName="compositeA" presStyleCnt="0"/>
      <dgm:spPr/>
    </dgm:pt>
    <dgm:pt modelId="{5FC4C0DD-676A-4FAB-AA72-29C4A80B5917}" type="pres">
      <dgm:prSet presAssocID="{7E3335EF-BF67-43A3-B4C0-7EE2CC786D2F}" presName="textA" presStyleLbl="revTx" presStyleIdx="0" presStyleCnt="9">
        <dgm:presLayoutVars>
          <dgm:bulletEnabled val="1"/>
        </dgm:presLayoutVars>
      </dgm:prSet>
      <dgm:spPr/>
      <dgm:t>
        <a:bodyPr/>
        <a:lstStyle/>
        <a:p>
          <a:endParaRPr lang="vi-VN"/>
        </a:p>
      </dgm:t>
    </dgm:pt>
    <dgm:pt modelId="{6852917D-5873-4072-A9D8-4A195C81688A}" type="pres">
      <dgm:prSet presAssocID="{7E3335EF-BF67-43A3-B4C0-7EE2CC786D2F}" presName="circleA" presStyleLbl="node1" presStyleIdx="0" presStyleCnt="9"/>
      <dgm:spPr/>
    </dgm:pt>
    <dgm:pt modelId="{94195C7C-EAFB-4235-8ED7-E2DE76871F34}" type="pres">
      <dgm:prSet presAssocID="{7E3335EF-BF67-43A3-B4C0-7EE2CC786D2F}" presName="spaceA" presStyleCnt="0"/>
      <dgm:spPr/>
    </dgm:pt>
    <dgm:pt modelId="{F14810E9-6819-430C-90BB-AB7203A53D28}" type="pres">
      <dgm:prSet presAssocID="{2E92B579-ACB6-4A87-A262-B354422860AB}" presName="space" presStyleCnt="0"/>
      <dgm:spPr/>
    </dgm:pt>
    <dgm:pt modelId="{B65B047C-8DBD-49A9-8EB5-3845662CE5C6}" type="pres">
      <dgm:prSet presAssocID="{F78C30EC-3ED5-4DF9-96BC-C0A05CE5F7E3}" presName="compositeB" presStyleCnt="0"/>
      <dgm:spPr/>
    </dgm:pt>
    <dgm:pt modelId="{39803ADA-1CBF-4C50-B0DB-9EDAA4CC664D}" type="pres">
      <dgm:prSet presAssocID="{F78C30EC-3ED5-4DF9-96BC-C0A05CE5F7E3}" presName="textB" presStyleLbl="revTx" presStyleIdx="1" presStyleCnt="9">
        <dgm:presLayoutVars>
          <dgm:bulletEnabled val="1"/>
        </dgm:presLayoutVars>
      </dgm:prSet>
      <dgm:spPr/>
      <dgm:t>
        <a:bodyPr/>
        <a:lstStyle/>
        <a:p>
          <a:endParaRPr lang="vi-VN"/>
        </a:p>
      </dgm:t>
    </dgm:pt>
    <dgm:pt modelId="{FABA1FE4-6A37-4EDE-B88E-9AE0CBD87CBE}" type="pres">
      <dgm:prSet presAssocID="{F78C30EC-3ED5-4DF9-96BC-C0A05CE5F7E3}" presName="circleB" presStyleLbl="node1" presStyleIdx="1" presStyleCnt="9"/>
      <dgm:spPr/>
    </dgm:pt>
    <dgm:pt modelId="{9C64BEA7-0A63-490E-B173-1A5B60EF3CD3}" type="pres">
      <dgm:prSet presAssocID="{F78C30EC-3ED5-4DF9-96BC-C0A05CE5F7E3}" presName="spaceB" presStyleCnt="0"/>
      <dgm:spPr/>
    </dgm:pt>
    <dgm:pt modelId="{1539CD99-9F77-4A05-A071-C813496F0594}" type="pres">
      <dgm:prSet presAssocID="{6115A7D9-10C2-4608-9952-B327DA898846}" presName="space" presStyleCnt="0"/>
      <dgm:spPr/>
    </dgm:pt>
    <dgm:pt modelId="{42D80EAC-0D4E-49EA-B686-62E167D1D950}" type="pres">
      <dgm:prSet presAssocID="{E99EBA1B-0931-4033-989D-8D5F9826E73F}" presName="compositeA" presStyleCnt="0"/>
      <dgm:spPr/>
    </dgm:pt>
    <dgm:pt modelId="{4E920E41-2124-4199-8D62-BD698E5C09B8}" type="pres">
      <dgm:prSet presAssocID="{E99EBA1B-0931-4033-989D-8D5F9826E73F}" presName="textA" presStyleLbl="revTx" presStyleIdx="2" presStyleCnt="9">
        <dgm:presLayoutVars>
          <dgm:bulletEnabled val="1"/>
        </dgm:presLayoutVars>
      </dgm:prSet>
      <dgm:spPr/>
      <dgm:t>
        <a:bodyPr/>
        <a:lstStyle/>
        <a:p>
          <a:endParaRPr lang="vi-VN"/>
        </a:p>
      </dgm:t>
    </dgm:pt>
    <dgm:pt modelId="{7205E049-CBCD-4199-84A7-39EA6DE061BC}" type="pres">
      <dgm:prSet presAssocID="{E99EBA1B-0931-4033-989D-8D5F9826E73F}" presName="circleA" presStyleLbl="node1" presStyleIdx="2" presStyleCnt="9"/>
      <dgm:spPr/>
    </dgm:pt>
    <dgm:pt modelId="{589D9E13-BFF1-4EF0-A39A-90E307539A2B}" type="pres">
      <dgm:prSet presAssocID="{E99EBA1B-0931-4033-989D-8D5F9826E73F}" presName="spaceA" presStyleCnt="0"/>
      <dgm:spPr/>
    </dgm:pt>
    <dgm:pt modelId="{9FC1584A-24A4-436C-8EDB-34E1346D6994}" type="pres">
      <dgm:prSet presAssocID="{1428068A-0BD0-4C18-9332-400C8ECC7B2B}" presName="space" presStyleCnt="0"/>
      <dgm:spPr/>
    </dgm:pt>
    <dgm:pt modelId="{8D0B1074-92F0-4871-B9C9-2313D2D28F12}" type="pres">
      <dgm:prSet presAssocID="{AAF2811E-A2DD-4D54-92D3-064F91B15D02}" presName="compositeB" presStyleCnt="0"/>
      <dgm:spPr/>
    </dgm:pt>
    <dgm:pt modelId="{A33D36FB-28A5-448F-A50C-024B990CA88A}" type="pres">
      <dgm:prSet presAssocID="{AAF2811E-A2DD-4D54-92D3-064F91B15D02}" presName="textB" presStyleLbl="revTx" presStyleIdx="3" presStyleCnt="9">
        <dgm:presLayoutVars>
          <dgm:bulletEnabled val="1"/>
        </dgm:presLayoutVars>
      </dgm:prSet>
      <dgm:spPr/>
      <dgm:t>
        <a:bodyPr/>
        <a:lstStyle/>
        <a:p>
          <a:endParaRPr lang="vi-VN"/>
        </a:p>
      </dgm:t>
    </dgm:pt>
    <dgm:pt modelId="{1CC104DA-6C34-42B5-B253-A3BB17617EF9}" type="pres">
      <dgm:prSet presAssocID="{AAF2811E-A2DD-4D54-92D3-064F91B15D02}" presName="circleB" presStyleLbl="node1" presStyleIdx="3" presStyleCnt="9"/>
      <dgm:spPr/>
    </dgm:pt>
    <dgm:pt modelId="{5BBF73D2-FD90-4C08-BB1D-0920DF9739DC}" type="pres">
      <dgm:prSet presAssocID="{AAF2811E-A2DD-4D54-92D3-064F91B15D02}" presName="spaceB" presStyleCnt="0"/>
      <dgm:spPr/>
    </dgm:pt>
    <dgm:pt modelId="{D39FA768-74CD-48D7-A1B4-268219E08B7F}" type="pres">
      <dgm:prSet presAssocID="{0B27FF63-3DE2-4F7D-9E6E-6D98CB96DE63}" presName="space" presStyleCnt="0"/>
      <dgm:spPr/>
    </dgm:pt>
    <dgm:pt modelId="{D584DD16-6B24-401F-A83F-53D82A4FF7CF}" type="pres">
      <dgm:prSet presAssocID="{9121E87A-E0BB-4B43-A30E-001DA07A7E83}" presName="compositeA" presStyleCnt="0"/>
      <dgm:spPr/>
    </dgm:pt>
    <dgm:pt modelId="{DC92FEA9-907F-447E-A77B-8D48F55476BC}" type="pres">
      <dgm:prSet presAssocID="{9121E87A-E0BB-4B43-A30E-001DA07A7E83}" presName="textA" presStyleLbl="revTx" presStyleIdx="4" presStyleCnt="9">
        <dgm:presLayoutVars>
          <dgm:bulletEnabled val="1"/>
        </dgm:presLayoutVars>
      </dgm:prSet>
      <dgm:spPr/>
      <dgm:t>
        <a:bodyPr/>
        <a:lstStyle/>
        <a:p>
          <a:endParaRPr lang="vi-VN"/>
        </a:p>
      </dgm:t>
    </dgm:pt>
    <dgm:pt modelId="{FAD8470A-32AA-40FB-AB7A-728D1DC97C7C}" type="pres">
      <dgm:prSet presAssocID="{9121E87A-E0BB-4B43-A30E-001DA07A7E83}" presName="circleA" presStyleLbl="node1" presStyleIdx="4" presStyleCnt="9"/>
      <dgm:spPr/>
    </dgm:pt>
    <dgm:pt modelId="{EE629787-D314-45A1-95CC-D3EB3E50FB42}" type="pres">
      <dgm:prSet presAssocID="{9121E87A-E0BB-4B43-A30E-001DA07A7E83}" presName="spaceA" presStyleCnt="0"/>
      <dgm:spPr/>
    </dgm:pt>
    <dgm:pt modelId="{8A14843E-975B-44E0-BF8C-726B3D89B6D0}" type="pres">
      <dgm:prSet presAssocID="{B18FCB65-AC7C-4069-8F70-EED9DDACF146}" presName="space" presStyleCnt="0"/>
      <dgm:spPr/>
    </dgm:pt>
    <dgm:pt modelId="{55D4ACAC-4713-4ED0-A5DE-30DCB76C9A94}" type="pres">
      <dgm:prSet presAssocID="{DCB3EEE9-2DA2-4495-985C-C77D96EC9571}" presName="compositeB" presStyleCnt="0"/>
      <dgm:spPr/>
    </dgm:pt>
    <dgm:pt modelId="{DC84B5DA-2B50-453C-B222-1D440D9E9B1B}" type="pres">
      <dgm:prSet presAssocID="{DCB3EEE9-2DA2-4495-985C-C77D96EC9571}" presName="textB" presStyleLbl="revTx" presStyleIdx="5" presStyleCnt="9">
        <dgm:presLayoutVars>
          <dgm:bulletEnabled val="1"/>
        </dgm:presLayoutVars>
      </dgm:prSet>
      <dgm:spPr/>
      <dgm:t>
        <a:bodyPr/>
        <a:lstStyle/>
        <a:p>
          <a:endParaRPr lang="vi-VN"/>
        </a:p>
      </dgm:t>
    </dgm:pt>
    <dgm:pt modelId="{E4F9E347-D83A-49B3-A810-6D846724A6BE}" type="pres">
      <dgm:prSet presAssocID="{DCB3EEE9-2DA2-4495-985C-C77D96EC9571}" presName="circleB" presStyleLbl="node1" presStyleIdx="5" presStyleCnt="9"/>
      <dgm:spPr/>
    </dgm:pt>
    <dgm:pt modelId="{284B8789-F3AB-444A-AC4A-7ACF1BE661CC}" type="pres">
      <dgm:prSet presAssocID="{DCB3EEE9-2DA2-4495-985C-C77D96EC9571}" presName="spaceB" presStyleCnt="0"/>
      <dgm:spPr/>
    </dgm:pt>
    <dgm:pt modelId="{7A7A30D9-18CA-472F-9B62-7428B5FDFE07}" type="pres">
      <dgm:prSet presAssocID="{4173C866-BE81-427C-A25A-CD19B708832B}" presName="space" presStyleCnt="0"/>
      <dgm:spPr/>
    </dgm:pt>
    <dgm:pt modelId="{1E043ABD-9E9F-4AC9-9BFF-D4117B7072D9}" type="pres">
      <dgm:prSet presAssocID="{2A8E07E1-8F22-424F-A49E-EE272477E215}" presName="compositeA" presStyleCnt="0"/>
      <dgm:spPr/>
    </dgm:pt>
    <dgm:pt modelId="{483FA87D-4D11-41F1-A40A-B59B48636E18}" type="pres">
      <dgm:prSet presAssocID="{2A8E07E1-8F22-424F-A49E-EE272477E215}" presName="textA" presStyleLbl="revTx" presStyleIdx="6" presStyleCnt="9">
        <dgm:presLayoutVars>
          <dgm:bulletEnabled val="1"/>
        </dgm:presLayoutVars>
      </dgm:prSet>
      <dgm:spPr/>
      <dgm:t>
        <a:bodyPr/>
        <a:lstStyle/>
        <a:p>
          <a:endParaRPr lang="vi-VN"/>
        </a:p>
      </dgm:t>
    </dgm:pt>
    <dgm:pt modelId="{5A841D20-779D-493C-B6C5-3CFA5F7B0E58}" type="pres">
      <dgm:prSet presAssocID="{2A8E07E1-8F22-424F-A49E-EE272477E215}" presName="circleA" presStyleLbl="node1" presStyleIdx="6" presStyleCnt="9"/>
      <dgm:spPr/>
    </dgm:pt>
    <dgm:pt modelId="{91426BE3-B6F4-43B9-8778-5A8FE0CFEDAD}" type="pres">
      <dgm:prSet presAssocID="{2A8E07E1-8F22-424F-A49E-EE272477E215}" presName="spaceA" presStyleCnt="0"/>
      <dgm:spPr/>
    </dgm:pt>
    <dgm:pt modelId="{E14F8F34-A826-4445-A9B8-054A21FF5D4B}" type="pres">
      <dgm:prSet presAssocID="{DA3D6FFE-6C5F-4E9B-A6B4-026DC723E2B0}" presName="space" presStyleCnt="0"/>
      <dgm:spPr/>
    </dgm:pt>
    <dgm:pt modelId="{AA03FF04-CD61-4D75-B033-CE8F1DA68C59}" type="pres">
      <dgm:prSet presAssocID="{5E676920-EA13-45FE-A878-FA647B707337}" presName="compositeB" presStyleCnt="0"/>
      <dgm:spPr/>
    </dgm:pt>
    <dgm:pt modelId="{3C65566C-08FF-4D84-B257-45141814BF7C}" type="pres">
      <dgm:prSet presAssocID="{5E676920-EA13-45FE-A878-FA647B707337}" presName="textB" presStyleLbl="revTx" presStyleIdx="7" presStyleCnt="9">
        <dgm:presLayoutVars>
          <dgm:bulletEnabled val="1"/>
        </dgm:presLayoutVars>
      </dgm:prSet>
      <dgm:spPr/>
      <dgm:t>
        <a:bodyPr/>
        <a:lstStyle/>
        <a:p>
          <a:endParaRPr lang="vi-VN"/>
        </a:p>
      </dgm:t>
    </dgm:pt>
    <dgm:pt modelId="{10E70F79-8C6F-44A8-898B-FB2B62093B47}" type="pres">
      <dgm:prSet presAssocID="{5E676920-EA13-45FE-A878-FA647B707337}" presName="circleB" presStyleLbl="node1" presStyleIdx="7" presStyleCnt="9"/>
      <dgm:spPr/>
    </dgm:pt>
    <dgm:pt modelId="{42E53B5E-6536-468E-841E-B54450BEE192}" type="pres">
      <dgm:prSet presAssocID="{5E676920-EA13-45FE-A878-FA647B707337}" presName="spaceB" presStyleCnt="0"/>
      <dgm:spPr/>
    </dgm:pt>
    <dgm:pt modelId="{2D0E4DF5-90D9-47CA-B826-F5E127A274FB}" type="pres">
      <dgm:prSet presAssocID="{BA8E5936-DC71-4FD3-BF8B-A3733D63E748}" presName="space" presStyleCnt="0"/>
      <dgm:spPr/>
    </dgm:pt>
    <dgm:pt modelId="{B5DA51AE-9214-4593-BE21-302F10CCDD30}" type="pres">
      <dgm:prSet presAssocID="{0C2F1111-FBB0-4B89-ACA5-6B7F27FE6740}" presName="compositeA" presStyleCnt="0"/>
      <dgm:spPr/>
    </dgm:pt>
    <dgm:pt modelId="{E2A7C25B-2C8A-4BC4-B835-7B4596084991}" type="pres">
      <dgm:prSet presAssocID="{0C2F1111-FBB0-4B89-ACA5-6B7F27FE6740}" presName="textA" presStyleLbl="revTx" presStyleIdx="8" presStyleCnt="9">
        <dgm:presLayoutVars>
          <dgm:bulletEnabled val="1"/>
        </dgm:presLayoutVars>
      </dgm:prSet>
      <dgm:spPr/>
      <dgm:t>
        <a:bodyPr/>
        <a:lstStyle/>
        <a:p>
          <a:endParaRPr lang="vi-VN"/>
        </a:p>
      </dgm:t>
    </dgm:pt>
    <dgm:pt modelId="{8AB4588D-D388-45D4-A225-2B355C874E49}" type="pres">
      <dgm:prSet presAssocID="{0C2F1111-FBB0-4B89-ACA5-6B7F27FE6740}" presName="circleA" presStyleLbl="node1" presStyleIdx="8" presStyleCnt="9"/>
      <dgm:spPr/>
    </dgm:pt>
    <dgm:pt modelId="{7CCEAEEC-872F-46B2-B93E-2D5A6EE235BB}" type="pres">
      <dgm:prSet presAssocID="{0C2F1111-FBB0-4B89-ACA5-6B7F27FE6740}" presName="spaceA" presStyleCnt="0"/>
      <dgm:spPr/>
    </dgm:pt>
  </dgm:ptLst>
  <dgm:cxnLst>
    <dgm:cxn modelId="{3443FCC4-4AA1-4B39-BF6E-134C65F5E954}" srcId="{F51C8726-0930-4CCD-A51E-32A6198ECABD}" destId="{2A8E07E1-8F22-424F-A49E-EE272477E215}" srcOrd="6" destOrd="0" parTransId="{2589DE12-4749-4DCF-9565-9E872E3F7FE8}" sibTransId="{DA3D6FFE-6C5F-4E9B-A6B4-026DC723E2B0}"/>
    <dgm:cxn modelId="{36C15B42-481E-4931-B6E8-D550D7494F16}" type="presOf" srcId="{E99EBA1B-0931-4033-989D-8D5F9826E73F}" destId="{4E920E41-2124-4199-8D62-BD698E5C09B8}" srcOrd="0" destOrd="0" presId="urn:microsoft.com/office/officeart/2005/8/layout/hProcess11"/>
    <dgm:cxn modelId="{003224A0-A375-4D5E-81AC-149A0AB8296D}" type="presOf" srcId="{9121E87A-E0BB-4B43-A30E-001DA07A7E83}" destId="{DC92FEA9-907F-447E-A77B-8D48F55476BC}" srcOrd="0" destOrd="0" presId="urn:microsoft.com/office/officeart/2005/8/layout/hProcess11"/>
    <dgm:cxn modelId="{3BCF126E-A358-4CCB-8F2C-761B54761F79}" srcId="{F51C8726-0930-4CCD-A51E-32A6198ECABD}" destId="{AAF2811E-A2DD-4D54-92D3-064F91B15D02}" srcOrd="3" destOrd="0" parTransId="{722B3C1B-F871-449F-A281-5A1CE49D1497}" sibTransId="{0B27FF63-3DE2-4F7D-9E6E-6D98CB96DE63}"/>
    <dgm:cxn modelId="{9899AEA9-4D50-4883-8436-48DA39A6F508}" srcId="{F51C8726-0930-4CCD-A51E-32A6198ECABD}" destId="{DCB3EEE9-2DA2-4495-985C-C77D96EC9571}" srcOrd="5" destOrd="0" parTransId="{BC8ED9BE-3224-433F-8094-139D5FAEDD67}" sibTransId="{4173C866-BE81-427C-A25A-CD19B708832B}"/>
    <dgm:cxn modelId="{B901D69E-7C5A-40FE-B891-3BB981D9EAB0}" type="presOf" srcId="{F51C8726-0930-4CCD-A51E-32A6198ECABD}" destId="{93924A50-D78E-422B-9FA3-C4C482FFBA72}" srcOrd="0" destOrd="0" presId="urn:microsoft.com/office/officeart/2005/8/layout/hProcess11"/>
    <dgm:cxn modelId="{F50874B2-77BD-4D2C-9BD2-546E5093CEED}" srcId="{F51C8726-0930-4CCD-A51E-32A6198ECABD}" destId="{0C2F1111-FBB0-4B89-ACA5-6B7F27FE6740}" srcOrd="8" destOrd="0" parTransId="{BAC263A6-D8E7-4CB1-BD92-BAC56DE0A415}" sibTransId="{1C3C5880-3E12-493F-9DB0-5F316B231316}"/>
    <dgm:cxn modelId="{ED33A442-FFD1-4ACD-8D2C-51ABF25B4B41}" type="presOf" srcId="{F78C30EC-3ED5-4DF9-96BC-C0A05CE5F7E3}" destId="{39803ADA-1CBF-4C50-B0DB-9EDAA4CC664D}" srcOrd="0" destOrd="0" presId="urn:microsoft.com/office/officeart/2005/8/layout/hProcess11"/>
    <dgm:cxn modelId="{8F81BD8E-2144-461B-879E-F0FAB404C7B3}" type="presOf" srcId="{5E676920-EA13-45FE-A878-FA647B707337}" destId="{3C65566C-08FF-4D84-B257-45141814BF7C}" srcOrd="0" destOrd="0" presId="urn:microsoft.com/office/officeart/2005/8/layout/hProcess11"/>
    <dgm:cxn modelId="{7F6B0E7E-2A00-4E9D-A072-63937B96FD2F}" type="presOf" srcId="{0C2F1111-FBB0-4B89-ACA5-6B7F27FE6740}" destId="{E2A7C25B-2C8A-4BC4-B835-7B4596084991}" srcOrd="0" destOrd="0" presId="urn:microsoft.com/office/officeart/2005/8/layout/hProcess11"/>
    <dgm:cxn modelId="{4CE7BCAD-89CE-4411-8BCC-F274940DD668}" srcId="{F51C8726-0930-4CCD-A51E-32A6198ECABD}" destId="{F78C30EC-3ED5-4DF9-96BC-C0A05CE5F7E3}" srcOrd="1" destOrd="0" parTransId="{CC6220B9-1DAF-418F-AA88-0B0BDA9F27A7}" sibTransId="{6115A7D9-10C2-4608-9952-B327DA898846}"/>
    <dgm:cxn modelId="{55EC600D-C00B-4A38-AC5B-285C1D73EF64}" srcId="{F51C8726-0930-4CCD-A51E-32A6198ECABD}" destId="{E99EBA1B-0931-4033-989D-8D5F9826E73F}" srcOrd="2" destOrd="0" parTransId="{D15204CA-7315-4D83-B184-F09B4A24408F}" sibTransId="{1428068A-0BD0-4C18-9332-400C8ECC7B2B}"/>
    <dgm:cxn modelId="{4497BF3A-DB01-4613-8110-CC044C8A5AF8}" srcId="{F51C8726-0930-4CCD-A51E-32A6198ECABD}" destId="{9121E87A-E0BB-4B43-A30E-001DA07A7E83}" srcOrd="4" destOrd="0" parTransId="{CF5FB055-FDBF-45A3-A112-89AECF293D98}" sibTransId="{B18FCB65-AC7C-4069-8F70-EED9DDACF146}"/>
    <dgm:cxn modelId="{091942FD-7486-4B92-970D-B37814264B70}" type="presOf" srcId="{DCB3EEE9-2DA2-4495-985C-C77D96EC9571}" destId="{DC84B5DA-2B50-453C-B222-1D440D9E9B1B}" srcOrd="0" destOrd="0" presId="urn:microsoft.com/office/officeart/2005/8/layout/hProcess11"/>
    <dgm:cxn modelId="{11DEA0E1-5155-4118-B009-019D701BDCAA}" type="presOf" srcId="{2A8E07E1-8F22-424F-A49E-EE272477E215}" destId="{483FA87D-4D11-41F1-A40A-B59B48636E18}" srcOrd="0" destOrd="0" presId="urn:microsoft.com/office/officeart/2005/8/layout/hProcess11"/>
    <dgm:cxn modelId="{79876E95-7E9D-4183-9F8D-06EDC714417E}" srcId="{F51C8726-0930-4CCD-A51E-32A6198ECABD}" destId="{7E3335EF-BF67-43A3-B4C0-7EE2CC786D2F}" srcOrd="0" destOrd="0" parTransId="{603DEEE7-5F5C-439E-B227-C2246F176C5A}" sibTransId="{2E92B579-ACB6-4A87-A262-B354422860AB}"/>
    <dgm:cxn modelId="{6F69AD55-B677-47DD-981B-D28517AF24E8}" type="presOf" srcId="{AAF2811E-A2DD-4D54-92D3-064F91B15D02}" destId="{A33D36FB-28A5-448F-A50C-024B990CA88A}" srcOrd="0" destOrd="0" presId="urn:microsoft.com/office/officeart/2005/8/layout/hProcess11"/>
    <dgm:cxn modelId="{085FFD19-B3EF-4869-92F8-6A85DDD23632}" type="presOf" srcId="{7E3335EF-BF67-43A3-B4C0-7EE2CC786D2F}" destId="{5FC4C0DD-676A-4FAB-AA72-29C4A80B5917}" srcOrd="0" destOrd="0" presId="urn:microsoft.com/office/officeart/2005/8/layout/hProcess11"/>
    <dgm:cxn modelId="{45CC7276-1278-4887-AE79-35F856340F19}" srcId="{F51C8726-0930-4CCD-A51E-32A6198ECABD}" destId="{5E676920-EA13-45FE-A878-FA647B707337}" srcOrd="7" destOrd="0" parTransId="{3B0EE4A9-861A-4C84-8BB6-DFBD5D0FDFBE}" sibTransId="{BA8E5936-DC71-4FD3-BF8B-A3733D63E748}"/>
    <dgm:cxn modelId="{5AB3D4B8-A5E6-40A9-B433-1FAFA9C8A158}" type="presParOf" srcId="{93924A50-D78E-422B-9FA3-C4C482FFBA72}" destId="{7EB26FC1-5AA9-4C93-8BA1-9DC73188EC9E}" srcOrd="0" destOrd="0" presId="urn:microsoft.com/office/officeart/2005/8/layout/hProcess11"/>
    <dgm:cxn modelId="{1E5BE601-90FB-404E-B048-10B0C09C34DD}" type="presParOf" srcId="{93924A50-D78E-422B-9FA3-C4C482FFBA72}" destId="{69E201E5-0EDF-464E-B147-ABEBBCC66676}" srcOrd="1" destOrd="0" presId="urn:microsoft.com/office/officeart/2005/8/layout/hProcess11"/>
    <dgm:cxn modelId="{F5FD26A6-323E-468D-95CA-1608DDF2C6F1}" type="presParOf" srcId="{69E201E5-0EDF-464E-B147-ABEBBCC66676}" destId="{14A2E85C-0BDD-43B1-8456-371E9B35E937}" srcOrd="0" destOrd="0" presId="urn:microsoft.com/office/officeart/2005/8/layout/hProcess11"/>
    <dgm:cxn modelId="{88FF2E86-AE08-417A-A5CB-9E6E6AB71F65}" type="presParOf" srcId="{14A2E85C-0BDD-43B1-8456-371E9B35E937}" destId="{5FC4C0DD-676A-4FAB-AA72-29C4A80B5917}" srcOrd="0" destOrd="0" presId="urn:microsoft.com/office/officeart/2005/8/layout/hProcess11"/>
    <dgm:cxn modelId="{B5B11D67-8774-4F79-B01B-C586107468E7}" type="presParOf" srcId="{14A2E85C-0BDD-43B1-8456-371E9B35E937}" destId="{6852917D-5873-4072-A9D8-4A195C81688A}" srcOrd="1" destOrd="0" presId="urn:microsoft.com/office/officeart/2005/8/layout/hProcess11"/>
    <dgm:cxn modelId="{D70E0690-077D-4827-82B3-05DA5C4F62B4}" type="presParOf" srcId="{14A2E85C-0BDD-43B1-8456-371E9B35E937}" destId="{94195C7C-EAFB-4235-8ED7-E2DE76871F34}" srcOrd="2" destOrd="0" presId="urn:microsoft.com/office/officeart/2005/8/layout/hProcess11"/>
    <dgm:cxn modelId="{C379F993-437D-4C4B-9F00-D438C5F37FCC}" type="presParOf" srcId="{69E201E5-0EDF-464E-B147-ABEBBCC66676}" destId="{F14810E9-6819-430C-90BB-AB7203A53D28}" srcOrd="1" destOrd="0" presId="urn:microsoft.com/office/officeart/2005/8/layout/hProcess11"/>
    <dgm:cxn modelId="{2F18F81B-4F9B-414C-B0B6-88816D4D35C3}" type="presParOf" srcId="{69E201E5-0EDF-464E-B147-ABEBBCC66676}" destId="{B65B047C-8DBD-49A9-8EB5-3845662CE5C6}" srcOrd="2" destOrd="0" presId="urn:microsoft.com/office/officeart/2005/8/layout/hProcess11"/>
    <dgm:cxn modelId="{54682E4E-CAF4-4BF3-9C77-DDF0A998DD85}" type="presParOf" srcId="{B65B047C-8DBD-49A9-8EB5-3845662CE5C6}" destId="{39803ADA-1CBF-4C50-B0DB-9EDAA4CC664D}" srcOrd="0" destOrd="0" presId="urn:microsoft.com/office/officeart/2005/8/layout/hProcess11"/>
    <dgm:cxn modelId="{B59CE1EA-D052-44CC-9B04-5A4402E46716}" type="presParOf" srcId="{B65B047C-8DBD-49A9-8EB5-3845662CE5C6}" destId="{FABA1FE4-6A37-4EDE-B88E-9AE0CBD87CBE}" srcOrd="1" destOrd="0" presId="urn:microsoft.com/office/officeart/2005/8/layout/hProcess11"/>
    <dgm:cxn modelId="{D65A7D95-CCAA-46DA-B16F-E9EA9E7D7BAA}" type="presParOf" srcId="{B65B047C-8DBD-49A9-8EB5-3845662CE5C6}" destId="{9C64BEA7-0A63-490E-B173-1A5B60EF3CD3}" srcOrd="2" destOrd="0" presId="urn:microsoft.com/office/officeart/2005/8/layout/hProcess11"/>
    <dgm:cxn modelId="{96BB2BA1-5F99-4BB9-9AF2-BBF62CB78F22}" type="presParOf" srcId="{69E201E5-0EDF-464E-B147-ABEBBCC66676}" destId="{1539CD99-9F77-4A05-A071-C813496F0594}" srcOrd="3" destOrd="0" presId="urn:microsoft.com/office/officeart/2005/8/layout/hProcess11"/>
    <dgm:cxn modelId="{7272D041-38F4-491C-9832-E68F3721B5BE}" type="presParOf" srcId="{69E201E5-0EDF-464E-B147-ABEBBCC66676}" destId="{42D80EAC-0D4E-49EA-B686-62E167D1D950}" srcOrd="4" destOrd="0" presId="urn:microsoft.com/office/officeart/2005/8/layout/hProcess11"/>
    <dgm:cxn modelId="{375EA5D7-8C33-4FD3-A973-4F9DA4548DC4}" type="presParOf" srcId="{42D80EAC-0D4E-49EA-B686-62E167D1D950}" destId="{4E920E41-2124-4199-8D62-BD698E5C09B8}" srcOrd="0" destOrd="0" presId="urn:microsoft.com/office/officeart/2005/8/layout/hProcess11"/>
    <dgm:cxn modelId="{B38DDBF0-8903-4C80-A08D-2C944E2638C7}" type="presParOf" srcId="{42D80EAC-0D4E-49EA-B686-62E167D1D950}" destId="{7205E049-CBCD-4199-84A7-39EA6DE061BC}" srcOrd="1" destOrd="0" presId="urn:microsoft.com/office/officeart/2005/8/layout/hProcess11"/>
    <dgm:cxn modelId="{5287CCEF-9C12-465C-A174-1C7A64D49EA0}" type="presParOf" srcId="{42D80EAC-0D4E-49EA-B686-62E167D1D950}" destId="{589D9E13-BFF1-4EF0-A39A-90E307539A2B}" srcOrd="2" destOrd="0" presId="urn:microsoft.com/office/officeart/2005/8/layout/hProcess11"/>
    <dgm:cxn modelId="{C0E1A2E4-77A1-4B6F-AA21-CDB9732A8FF7}" type="presParOf" srcId="{69E201E5-0EDF-464E-B147-ABEBBCC66676}" destId="{9FC1584A-24A4-436C-8EDB-34E1346D6994}" srcOrd="5" destOrd="0" presId="urn:microsoft.com/office/officeart/2005/8/layout/hProcess11"/>
    <dgm:cxn modelId="{837AA4C8-06CD-47A4-A71E-ABBD0A3EF59C}" type="presParOf" srcId="{69E201E5-0EDF-464E-B147-ABEBBCC66676}" destId="{8D0B1074-92F0-4871-B9C9-2313D2D28F12}" srcOrd="6" destOrd="0" presId="urn:microsoft.com/office/officeart/2005/8/layout/hProcess11"/>
    <dgm:cxn modelId="{4FA978DC-1CDA-4582-B682-DC66C84C184B}" type="presParOf" srcId="{8D0B1074-92F0-4871-B9C9-2313D2D28F12}" destId="{A33D36FB-28A5-448F-A50C-024B990CA88A}" srcOrd="0" destOrd="0" presId="urn:microsoft.com/office/officeart/2005/8/layout/hProcess11"/>
    <dgm:cxn modelId="{EF05F07E-0E29-4FE9-A95A-B64FEBDC2C89}" type="presParOf" srcId="{8D0B1074-92F0-4871-B9C9-2313D2D28F12}" destId="{1CC104DA-6C34-42B5-B253-A3BB17617EF9}" srcOrd="1" destOrd="0" presId="urn:microsoft.com/office/officeart/2005/8/layout/hProcess11"/>
    <dgm:cxn modelId="{161CB1C9-BFA1-47C0-AB92-F55203F2667B}" type="presParOf" srcId="{8D0B1074-92F0-4871-B9C9-2313D2D28F12}" destId="{5BBF73D2-FD90-4C08-BB1D-0920DF9739DC}" srcOrd="2" destOrd="0" presId="urn:microsoft.com/office/officeart/2005/8/layout/hProcess11"/>
    <dgm:cxn modelId="{4E1A914A-1E3D-4309-B92D-B4D7700EBCDF}" type="presParOf" srcId="{69E201E5-0EDF-464E-B147-ABEBBCC66676}" destId="{D39FA768-74CD-48D7-A1B4-268219E08B7F}" srcOrd="7" destOrd="0" presId="urn:microsoft.com/office/officeart/2005/8/layout/hProcess11"/>
    <dgm:cxn modelId="{0AE1EEBD-B23D-4F5F-AFA7-5DED4BB5915D}" type="presParOf" srcId="{69E201E5-0EDF-464E-B147-ABEBBCC66676}" destId="{D584DD16-6B24-401F-A83F-53D82A4FF7CF}" srcOrd="8" destOrd="0" presId="urn:microsoft.com/office/officeart/2005/8/layout/hProcess11"/>
    <dgm:cxn modelId="{C730B0A8-0E36-4E1C-986F-882571F75034}" type="presParOf" srcId="{D584DD16-6B24-401F-A83F-53D82A4FF7CF}" destId="{DC92FEA9-907F-447E-A77B-8D48F55476BC}" srcOrd="0" destOrd="0" presId="urn:microsoft.com/office/officeart/2005/8/layout/hProcess11"/>
    <dgm:cxn modelId="{E135FD35-C704-41D2-B4FF-65D43B223D3C}" type="presParOf" srcId="{D584DD16-6B24-401F-A83F-53D82A4FF7CF}" destId="{FAD8470A-32AA-40FB-AB7A-728D1DC97C7C}" srcOrd="1" destOrd="0" presId="urn:microsoft.com/office/officeart/2005/8/layout/hProcess11"/>
    <dgm:cxn modelId="{009CCDCF-F6A7-4FE8-852D-A2B89DDC4FF6}" type="presParOf" srcId="{D584DD16-6B24-401F-A83F-53D82A4FF7CF}" destId="{EE629787-D314-45A1-95CC-D3EB3E50FB42}" srcOrd="2" destOrd="0" presId="urn:microsoft.com/office/officeart/2005/8/layout/hProcess11"/>
    <dgm:cxn modelId="{705B32B8-8311-47DF-A50C-7C107CEEFB08}" type="presParOf" srcId="{69E201E5-0EDF-464E-B147-ABEBBCC66676}" destId="{8A14843E-975B-44E0-BF8C-726B3D89B6D0}" srcOrd="9" destOrd="0" presId="urn:microsoft.com/office/officeart/2005/8/layout/hProcess11"/>
    <dgm:cxn modelId="{FC0F64BD-06E4-47CE-8426-364A2EC569F8}" type="presParOf" srcId="{69E201E5-0EDF-464E-B147-ABEBBCC66676}" destId="{55D4ACAC-4713-4ED0-A5DE-30DCB76C9A94}" srcOrd="10" destOrd="0" presId="urn:microsoft.com/office/officeart/2005/8/layout/hProcess11"/>
    <dgm:cxn modelId="{71E09A49-E7DE-42DC-82AF-E725A07719C6}" type="presParOf" srcId="{55D4ACAC-4713-4ED0-A5DE-30DCB76C9A94}" destId="{DC84B5DA-2B50-453C-B222-1D440D9E9B1B}" srcOrd="0" destOrd="0" presId="urn:microsoft.com/office/officeart/2005/8/layout/hProcess11"/>
    <dgm:cxn modelId="{F696B857-4116-4FDF-BAC6-128F0A164926}" type="presParOf" srcId="{55D4ACAC-4713-4ED0-A5DE-30DCB76C9A94}" destId="{E4F9E347-D83A-49B3-A810-6D846724A6BE}" srcOrd="1" destOrd="0" presId="urn:microsoft.com/office/officeart/2005/8/layout/hProcess11"/>
    <dgm:cxn modelId="{D3913409-08C2-4B34-A19D-384122925877}" type="presParOf" srcId="{55D4ACAC-4713-4ED0-A5DE-30DCB76C9A94}" destId="{284B8789-F3AB-444A-AC4A-7ACF1BE661CC}" srcOrd="2" destOrd="0" presId="urn:microsoft.com/office/officeart/2005/8/layout/hProcess11"/>
    <dgm:cxn modelId="{E72571BF-BB2A-455C-98EE-B2DA1D167C28}" type="presParOf" srcId="{69E201E5-0EDF-464E-B147-ABEBBCC66676}" destId="{7A7A30D9-18CA-472F-9B62-7428B5FDFE07}" srcOrd="11" destOrd="0" presId="urn:microsoft.com/office/officeart/2005/8/layout/hProcess11"/>
    <dgm:cxn modelId="{4D230113-DAD2-4527-8140-3C597BF3E488}" type="presParOf" srcId="{69E201E5-0EDF-464E-B147-ABEBBCC66676}" destId="{1E043ABD-9E9F-4AC9-9BFF-D4117B7072D9}" srcOrd="12" destOrd="0" presId="urn:microsoft.com/office/officeart/2005/8/layout/hProcess11"/>
    <dgm:cxn modelId="{F7A91C27-FC4F-44EE-9BBE-FA0B1969C466}" type="presParOf" srcId="{1E043ABD-9E9F-4AC9-9BFF-D4117B7072D9}" destId="{483FA87D-4D11-41F1-A40A-B59B48636E18}" srcOrd="0" destOrd="0" presId="urn:microsoft.com/office/officeart/2005/8/layout/hProcess11"/>
    <dgm:cxn modelId="{D6B04913-267F-4439-9D6D-215398111286}" type="presParOf" srcId="{1E043ABD-9E9F-4AC9-9BFF-D4117B7072D9}" destId="{5A841D20-779D-493C-B6C5-3CFA5F7B0E58}" srcOrd="1" destOrd="0" presId="urn:microsoft.com/office/officeart/2005/8/layout/hProcess11"/>
    <dgm:cxn modelId="{556FFD1D-8309-4DC7-862F-D986B4F61A36}" type="presParOf" srcId="{1E043ABD-9E9F-4AC9-9BFF-D4117B7072D9}" destId="{91426BE3-B6F4-43B9-8778-5A8FE0CFEDAD}" srcOrd="2" destOrd="0" presId="urn:microsoft.com/office/officeart/2005/8/layout/hProcess11"/>
    <dgm:cxn modelId="{97D87B42-5159-4737-9498-B566DFF8BD0F}" type="presParOf" srcId="{69E201E5-0EDF-464E-B147-ABEBBCC66676}" destId="{E14F8F34-A826-4445-A9B8-054A21FF5D4B}" srcOrd="13" destOrd="0" presId="urn:microsoft.com/office/officeart/2005/8/layout/hProcess11"/>
    <dgm:cxn modelId="{B5BFF743-803F-4D84-87F1-1D9176CCA113}" type="presParOf" srcId="{69E201E5-0EDF-464E-B147-ABEBBCC66676}" destId="{AA03FF04-CD61-4D75-B033-CE8F1DA68C59}" srcOrd="14" destOrd="0" presId="urn:microsoft.com/office/officeart/2005/8/layout/hProcess11"/>
    <dgm:cxn modelId="{76C21F41-BB61-4C45-8968-ED9CD45141BA}" type="presParOf" srcId="{AA03FF04-CD61-4D75-B033-CE8F1DA68C59}" destId="{3C65566C-08FF-4D84-B257-45141814BF7C}" srcOrd="0" destOrd="0" presId="urn:microsoft.com/office/officeart/2005/8/layout/hProcess11"/>
    <dgm:cxn modelId="{62EA88D8-34C7-4931-B9A9-B3F30A079982}" type="presParOf" srcId="{AA03FF04-CD61-4D75-B033-CE8F1DA68C59}" destId="{10E70F79-8C6F-44A8-898B-FB2B62093B47}" srcOrd="1" destOrd="0" presId="urn:microsoft.com/office/officeart/2005/8/layout/hProcess11"/>
    <dgm:cxn modelId="{B7EB50EA-C31E-4160-9663-38471DF03D50}" type="presParOf" srcId="{AA03FF04-CD61-4D75-B033-CE8F1DA68C59}" destId="{42E53B5E-6536-468E-841E-B54450BEE192}" srcOrd="2" destOrd="0" presId="urn:microsoft.com/office/officeart/2005/8/layout/hProcess11"/>
    <dgm:cxn modelId="{2697A98D-E127-49A7-845D-9485A15730FF}" type="presParOf" srcId="{69E201E5-0EDF-464E-B147-ABEBBCC66676}" destId="{2D0E4DF5-90D9-47CA-B826-F5E127A274FB}" srcOrd="15" destOrd="0" presId="urn:microsoft.com/office/officeart/2005/8/layout/hProcess11"/>
    <dgm:cxn modelId="{4B8FA058-DC90-4B38-9C6D-5B7999621FC8}" type="presParOf" srcId="{69E201E5-0EDF-464E-B147-ABEBBCC66676}" destId="{B5DA51AE-9214-4593-BE21-302F10CCDD30}" srcOrd="16" destOrd="0" presId="urn:microsoft.com/office/officeart/2005/8/layout/hProcess11"/>
    <dgm:cxn modelId="{A02F1CCA-F68B-412D-8BC6-A1E4DE04EB04}" type="presParOf" srcId="{B5DA51AE-9214-4593-BE21-302F10CCDD30}" destId="{E2A7C25B-2C8A-4BC4-B835-7B4596084991}" srcOrd="0" destOrd="0" presId="urn:microsoft.com/office/officeart/2005/8/layout/hProcess11"/>
    <dgm:cxn modelId="{ED60190A-1DE1-496E-BE4A-703EC7A5E012}" type="presParOf" srcId="{B5DA51AE-9214-4593-BE21-302F10CCDD30}" destId="{8AB4588D-D388-45D4-A225-2B355C874E49}" srcOrd="1" destOrd="0" presId="urn:microsoft.com/office/officeart/2005/8/layout/hProcess11"/>
    <dgm:cxn modelId="{2ABE4AA8-F021-468B-88D6-5994B0729232}" type="presParOf" srcId="{B5DA51AE-9214-4593-BE21-302F10CCDD30}" destId="{7CCEAEEC-872F-46B2-B93E-2D5A6EE235BB}" srcOrd="2" destOrd="0" presId="urn:microsoft.com/office/officeart/2005/8/layout/hProcess11"/>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103CE-6530-41E3-982C-0E3CB1AC6A69}" type="datetimeFigureOut">
              <a:rPr lang="en-US" smtClean="0"/>
              <a:pPr/>
              <a:t>12/21/2016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1E575-DC47-41E6-99E6-A9DD2631C6D4}" type="slidenum">
              <a:rPr lang="en-US" smtClean="0"/>
              <a:pPr/>
              <a:t>‹#›</a:t>
            </a:fld>
            <a:endParaRPr lang="en-US"/>
          </a:p>
        </p:txBody>
      </p:sp>
    </p:spTree>
    <p:extLst>
      <p:ext uri="{BB962C8B-B14F-4D97-AF65-F5344CB8AC3E}">
        <p14:creationId xmlns:p14="http://schemas.microsoft.com/office/powerpoint/2010/main" xmlns="" val="293629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1E575-DC47-41E6-99E6-A9DD2631C6D4}" type="slidenum">
              <a:rPr lang="en-US" smtClean="0"/>
              <a:pPr/>
              <a:t>1</a:t>
            </a:fld>
            <a:endParaRPr lang="en-US"/>
          </a:p>
        </p:txBody>
      </p:sp>
    </p:spTree>
    <p:extLst>
      <p:ext uri="{BB962C8B-B14F-4D97-AF65-F5344CB8AC3E}">
        <p14:creationId xmlns:p14="http://schemas.microsoft.com/office/powerpoint/2010/main" xmlns="" val="75533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3792147241"/>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1143875593"/>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1415682539"/>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2768062946"/>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2316944213"/>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2265599640"/>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2476447809"/>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762348367"/>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4236365527"/>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2650545028"/>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521F5-AAE4-4426-84F2-4E163B9BD6F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1049917306"/>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521F5-AAE4-4426-84F2-4E163B9BD6F7}"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34DC0-FF02-4E40-8819-8822EEC07982}" type="slidenum">
              <a:rPr lang="en-US" smtClean="0"/>
              <a:pPr/>
              <a:t>‹#›</a:t>
            </a:fld>
            <a:endParaRPr lang="en-US"/>
          </a:p>
        </p:txBody>
      </p:sp>
    </p:spTree>
    <p:extLst>
      <p:ext uri="{BB962C8B-B14F-4D97-AF65-F5344CB8AC3E}">
        <p14:creationId xmlns:p14="http://schemas.microsoft.com/office/powerpoint/2010/main" xmlns="" val="376136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1785926"/>
            <a:ext cx="4429156" cy="2143140"/>
          </a:xfrm>
        </p:spPr>
        <p:txBody>
          <a:bodyPr>
            <a:normAutofit/>
          </a:bodyPr>
          <a:lstStyle/>
          <a:p>
            <a:r>
              <a:rPr lang="en-US" sz="2800" dirty="0" smtClean="0">
                <a:solidFill>
                  <a:srgbClr val="002060"/>
                </a:solidFill>
                <a:latin typeface="Arial" pitchFamily="34" charset="0"/>
                <a:cs typeface="Arial" pitchFamily="34" charset="0"/>
              </a:rPr>
              <a:t>BÀI BÁO CÁO</a:t>
            </a:r>
            <a:r>
              <a:rPr lang="en-US" sz="6000" dirty="0" smtClean="0">
                <a:latin typeface="Arial" pitchFamily="34" charset="0"/>
                <a:cs typeface="Arial" pitchFamily="34" charset="0"/>
              </a:rPr>
              <a:t/>
            </a:r>
            <a:br>
              <a:rPr lang="en-US" sz="6000" dirty="0" smtClean="0">
                <a:latin typeface="Arial" pitchFamily="34" charset="0"/>
                <a:cs typeface="Arial" pitchFamily="34" charset="0"/>
              </a:rPr>
            </a:br>
            <a:r>
              <a:rPr lang="en-US" dirty="0" smtClean="0">
                <a:solidFill>
                  <a:srgbClr val="0070C0"/>
                </a:solidFill>
                <a:latin typeface="Arial" pitchFamily="34" charset="0"/>
                <a:cs typeface="Arial" pitchFamily="34" charset="0"/>
              </a:rPr>
              <a:t>GROUP 1</a:t>
            </a:r>
            <a:endParaRPr lang="en-US" dirty="0">
              <a:solidFill>
                <a:srgbClr val="0070C0"/>
              </a:solidFill>
              <a:latin typeface="Arial" pitchFamily="34" charset="0"/>
              <a:cs typeface="Arial"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9525"/>
            <a:ext cx="2419350" cy="590550"/>
          </a:xfrm>
          <a:prstGeom prst="rect">
            <a:avLst/>
          </a:prstGeom>
        </p:spPr>
      </p:pic>
    </p:spTree>
    <p:extLst>
      <p:ext uri="{BB962C8B-B14F-4D97-AF65-F5344CB8AC3E}">
        <p14:creationId xmlns:p14="http://schemas.microsoft.com/office/powerpoint/2010/main" xmlns="" val="3384657445"/>
      </p:ext>
    </p:extLst>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vi-VN" sz="2800" dirty="0" smtClean="0">
                <a:latin typeface="+mj-lt"/>
              </a:rPr>
              <a:t>Tasks : Trưởng nhóm (Leader) có thể thêm, xóa, sửa và hiển thị tất cả công việc (Tasks). Tất cả dữ liệu sẽ được quản lý bởi TaskManager.</a:t>
            </a:r>
            <a:endParaRPr lang="vi-VN" sz="2800" dirty="0">
              <a:latin typeface="+mj-lt"/>
            </a:endParaRPr>
          </a:p>
        </p:txBody>
      </p:sp>
      <p:pic>
        <p:nvPicPr>
          <p:cNvPr id="4" name="image21.png" descr="task.png"/>
          <p:cNvPicPr/>
          <p:nvPr/>
        </p:nvPicPr>
        <p:blipFill>
          <a:blip r:embed="rId2"/>
          <a:srcRect/>
          <a:stretch>
            <a:fillRect/>
          </a:stretch>
        </p:blipFill>
        <p:spPr>
          <a:xfrm>
            <a:off x="571472" y="3071810"/>
            <a:ext cx="8001056" cy="2754318"/>
          </a:xfrm>
          <a:prstGeom prst="rect">
            <a:avLst/>
          </a:prstGeom>
          <a:ln/>
        </p:spPr>
      </p:pic>
      <p:sp>
        <p:nvSpPr>
          <p:cNvPr id="5" name="Title 1"/>
          <p:cNvSpPr>
            <a:spLocks noGrp="1"/>
          </p:cNvSpPr>
          <p:nvPr>
            <p:ph type="title"/>
          </p:nvPr>
        </p:nvSpPr>
        <p:spPr>
          <a:xfrm>
            <a:off x="1295400" y="304800"/>
            <a:ext cx="6705600" cy="838200"/>
          </a:xfrm>
        </p:spPr>
        <p:txBody>
          <a:bodyPr>
            <a:normAutofit/>
          </a:bodyPr>
          <a:lstStyle/>
          <a:p>
            <a:r>
              <a:rPr lang="en-US" b="1" dirty="0" err="1" smtClean="0">
                <a:solidFill>
                  <a:srgbClr val="002060"/>
                </a:solidFill>
                <a:latin typeface="Arial" pitchFamily="34" charset="0"/>
                <a:cs typeface="Arial" pitchFamily="34" charset="0"/>
              </a:rPr>
              <a:t>Phân</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tích</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hệ</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thống</a:t>
            </a:r>
            <a:endParaRPr lang="en-US" b="1" dirty="0">
              <a:solidFill>
                <a:srgbClr val="002060"/>
              </a:solidFill>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525963"/>
          </a:xfrm>
        </p:spPr>
        <p:txBody>
          <a:bodyPr>
            <a:normAutofit/>
          </a:bodyPr>
          <a:lstStyle/>
          <a:p>
            <a:pPr algn="just">
              <a:buBlip>
                <a:blip r:embed="rId2"/>
              </a:buBlip>
            </a:pPr>
            <a:r>
              <a:rPr lang="en-US" sz="2800" b="1" dirty="0" smtClean="0">
                <a:latin typeface="Times New Roman" pitchFamily="18" charset="0"/>
                <a:cs typeface="Times New Roman" pitchFamily="18" charset="0"/>
              </a:rPr>
              <a:t>Android: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leader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cào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thoại</a:t>
            </a:r>
            <a:r>
              <a:rPr lang="en-US" sz="2800" dirty="0" smtClean="0">
                <a:latin typeface="Times New Roman" pitchFamily="18" charset="0"/>
                <a:cs typeface="Times New Roman" pitchFamily="18" charset="0"/>
              </a:rPr>
              <a:t>.</a:t>
            </a:r>
          </a:p>
          <a:p>
            <a:pPr algn="just">
              <a:buBlip>
                <a:blip r:embed="rId2"/>
              </a:buBlip>
            </a:pPr>
            <a:r>
              <a:rPr lang="en-US" sz="2800" b="1" dirty="0" err="1" smtClean="0">
                <a:latin typeface="Times New Roman" pitchFamily="18" charset="0"/>
                <a:cs typeface="Times New Roman" pitchFamily="18" charset="0"/>
              </a:rPr>
              <a:t>Chức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năng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chính</a:t>
            </a:r>
            <a:r>
              <a:rPr lang="en-US" sz="2800" b="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server </a:t>
            </a:r>
            <a:r>
              <a:rPr lang="en-US" sz="2800" dirty="0" err="1" smtClean="0">
                <a:latin typeface="Times New Roman" pitchFamily="18" charset="0"/>
                <a:cs typeface="Times New Roman" pitchFamily="18" charset="0"/>
              </a:rPr>
              <a:t>dựa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số</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xem</a:t>
            </a:r>
            <a:r>
              <a:rPr lang="en-US" sz="2800" dirty="0" smtClean="0">
                <a:latin typeface="Times New Roman" pitchFamily="18" charset="0"/>
                <a:cs typeface="Times New Roman" pitchFamily="18" charset="0"/>
              </a:rPr>
              <a:t> chi </a:t>
            </a:r>
            <a:r>
              <a:rPr lang="en-US" sz="2800" dirty="0" err="1" smtClean="0">
                <a:latin typeface="Times New Roman" pitchFamily="18" charset="0"/>
                <a:cs typeface="Times New Roman" pitchFamily="18" charset="0"/>
              </a:rPr>
              <a:t>tiết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mỗi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
        <p:nvSpPr>
          <p:cNvPr id="4" name="Title 1"/>
          <p:cNvSpPr>
            <a:spLocks noGrp="1"/>
          </p:cNvSpPr>
          <p:nvPr>
            <p:ph type="title"/>
          </p:nvPr>
        </p:nvSpPr>
        <p:spPr>
          <a:xfrm>
            <a:off x="1295400" y="304800"/>
            <a:ext cx="6705600" cy="838200"/>
          </a:xfrm>
        </p:spPr>
        <p:txBody>
          <a:bodyPr>
            <a:normAutofit/>
          </a:bodyPr>
          <a:lstStyle/>
          <a:p>
            <a:r>
              <a:rPr lang="en-US" b="1" dirty="0" err="1" smtClean="0">
                <a:solidFill>
                  <a:srgbClr val="002060"/>
                </a:solidFill>
                <a:latin typeface="Arial" pitchFamily="34" charset="0"/>
                <a:cs typeface="Arial" pitchFamily="34" charset="0"/>
              </a:rPr>
              <a:t>Phân</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tích</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hệ</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thống</a:t>
            </a:r>
            <a:endParaRPr lang="en-US" b="1" dirty="0">
              <a:solidFill>
                <a:srgbClr val="002060"/>
              </a:solidFill>
              <a:latin typeface="Arial" pitchFamily="34" charset="0"/>
              <a:cs typeface="Arial" pitchFamily="34" charset="0"/>
            </a:endParaRPr>
          </a:p>
        </p:txBody>
      </p:sp>
      <p:pic>
        <p:nvPicPr>
          <p:cNvPr id="29698" name="Picture 2" descr="Workflow.png"/>
          <p:cNvPicPr>
            <a:picLocks noChangeAspect="1" noChangeArrowheads="1"/>
          </p:cNvPicPr>
          <p:nvPr/>
        </p:nvPicPr>
        <p:blipFill>
          <a:blip r:embed="rId3"/>
          <a:srcRect/>
          <a:stretch>
            <a:fillRect/>
          </a:stretch>
        </p:blipFill>
        <p:spPr bwMode="auto">
          <a:xfrm>
            <a:off x="142876" y="3732824"/>
            <a:ext cx="8929718" cy="3053762"/>
          </a:xfrm>
          <a:prstGeom prst="rect">
            <a:avLst/>
          </a:prstGeom>
          <a:noFill/>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vi-VN"/>
          </a:p>
        </p:txBody>
      </p:sp>
      <p:sp>
        <p:nvSpPr>
          <p:cNvPr id="4" name="Title 1"/>
          <p:cNvSpPr txBox="1">
            <a:spLocks/>
          </p:cNvSpPr>
          <p:nvPr/>
        </p:nvSpPr>
        <p:spPr>
          <a:xfrm>
            <a:off x="1295400" y="304800"/>
            <a:ext cx="67056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Kết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quả</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đạt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được</a:t>
            </a:r>
            <a:endParaRPr kumimoji="0" lang="en-US" sz="4400" b="1" i="0" u="none" strike="noStrike" kern="1200" cap="none" spc="0" normalizeH="0" baseline="0" noProof="0" dirty="0">
              <a:ln>
                <a:noFill/>
              </a:ln>
              <a:solidFill>
                <a:srgbClr val="002060"/>
              </a:solidFill>
              <a:effectLst/>
              <a:uLnTx/>
              <a:uFillTx/>
              <a:latin typeface="Arial" pitchFamily="34" charset="0"/>
              <a:ea typeface="+mj-ea"/>
              <a:cs typeface="Arial" pitchFamily="34" charset="0"/>
            </a:endParaRPr>
          </a:p>
        </p:txBody>
      </p:sp>
      <p:pic>
        <p:nvPicPr>
          <p:cNvPr id="5" name="image25.png" descr="wk 1.png"/>
          <p:cNvPicPr/>
          <p:nvPr/>
        </p:nvPicPr>
        <p:blipFill>
          <a:blip r:embed="rId2"/>
          <a:srcRect/>
          <a:stretch>
            <a:fillRect/>
          </a:stretch>
        </p:blipFill>
        <p:spPr>
          <a:xfrm>
            <a:off x="214314" y="1143008"/>
            <a:ext cx="8786842" cy="5572140"/>
          </a:xfrm>
          <a:prstGeom prst="rect">
            <a:avLst/>
          </a:prstGeom>
          <a:ln/>
        </p:spPr>
      </p:pic>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vi-VN"/>
          </a:p>
        </p:txBody>
      </p:sp>
      <p:sp>
        <p:nvSpPr>
          <p:cNvPr id="4" name="Title 1"/>
          <p:cNvSpPr txBox="1">
            <a:spLocks/>
          </p:cNvSpPr>
          <p:nvPr/>
        </p:nvSpPr>
        <p:spPr>
          <a:xfrm>
            <a:off x="1295400" y="304800"/>
            <a:ext cx="67056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Kết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quả</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đạt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được</a:t>
            </a:r>
            <a:endParaRPr kumimoji="0" lang="en-US" sz="4400" b="1" i="0" u="none" strike="noStrike" kern="1200" cap="none" spc="0" normalizeH="0" baseline="0" noProof="0" dirty="0">
              <a:ln>
                <a:noFill/>
              </a:ln>
              <a:solidFill>
                <a:srgbClr val="002060"/>
              </a:solidFill>
              <a:effectLst/>
              <a:uLnTx/>
              <a:uFillTx/>
              <a:latin typeface="Arial" pitchFamily="34" charset="0"/>
              <a:ea typeface="+mj-ea"/>
              <a:cs typeface="Arial" pitchFamily="34" charset="0"/>
            </a:endParaRPr>
          </a:p>
        </p:txBody>
      </p:sp>
      <p:pic>
        <p:nvPicPr>
          <p:cNvPr id="5" name="image16.png" descr="wk 2.png"/>
          <p:cNvPicPr/>
          <p:nvPr/>
        </p:nvPicPr>
        <p:blipFill>
          <a:blip r:embed="rId2"/>
          <a:srcRect/>
          <a:stretch>
            <a:fillRect/>
          </a:stretch>
        </p:blipFill>
        <p:spPr>
          <a:xfrm>
            <a:off x="122565" y="1120784"/>
            <a:ext cx="8878591" cy="5594364"/>
          </a:xfrm>
          <a:prstGeom prst="rect">
            <a:avLst/>
          </a:prstGeom>
          <a:ln/>
        </p:spPr>
      </p:pic>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Màn</a:t>
            </a:r>
            <a:r>
              <a:rPr lang="en-US" dirty="0" smtClean="0"/>
              <a:t> </a:t>
            </a:r>
            <a:r>
              <a:rPr lang="en-US" dirty="0" err="1" smtClean="0"/>
              <a:t>hình</a:t>
            </a:r>
            <a:r>
              <a:rPr lang="en-US" dirty="0" smtClean="0"/>
              <a:t> android</a:t>
            </a:r>
            <a:endParaRPr lang="vi-VN" dirty="0"/>
          </a:p>
        </p:txBody>
      </p:sp>
      <p:sp>
        <p:nvSpPr>
          <p:cNvPr id="4" name="Title 1"/>
          <p:cNvSpPr txBox="1">
            <a:spLocks/>
          </p:cNvSpPr>
          <p:nvPr/>
        </p:nvSpPr>
        <p:spPr>
          <a:xfrm>
            <a:off x="1295400" y="304800"/>
            <a:ext cx="67056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Kết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quả</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đạt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được</a:t>
            </a:r>
            <a:endParaRPr kumimoji="0" lang="en-US" sz="4400" b="1" i="0" u="none" strike="noStrike" kern="1200" cap="none" spc="0" normalizeH="0" baseline="0" noProof="0" dirty="0">
              <a:ln>
                <a:noFill/>
              </a:ln>
              <a:solidFill>
                <a:srgbClr val="002060"/>
              </a:solidFill>
              <a:effectLst/>
              <a:uLnTx/>
              <a:uFillTx/>
              <a:latin typeface="Arial" pitchFamily="34" charset="0"/>
              <a:ea typeface="+mj-ea"/>
              <a:cs typeface="Arial" pitchFamily="34" charset="0"/>
            </a:endParaRPr>
          </a:p>
        </p:txBody>
      </p:sp>
      <p:pic>
        <p:nvPicPr>
          <p:cNvPr id="2050" name="Picture 2" descr="C:\Users\Nam\Desktop\15658258_704400216403612_2011899602_o.png"/>
          <p:cNvPicPr>
            <a:picLocks noChangeAspect="1" noChangeArrowheads="1"/>
          </p:cNvPicPr>
          <p:nvPr/>
        </p:nvPicPr>
        <p:blipFill>
          <a:blip r:embed="rId2" cstate="print"/>
          <a:srcRect/>
          <a:stretch>
            <a:fillRect/>
          </a:stretch>
        </p:blipFill>
        <p:spPr bwMode="auto">
          <a:xfrm>
            <a:off x="214282" y="2500306"/>
            <a:ext cx="2330664" cy="4143404"/>
          </a:xfrm>
          <a:prstGeom prst="rect">
            <a:avLst/>
          </a:prstGeom>
          <a:noFill/>
        </p:spPr>
      </p:pic>
      <p:pic>
        <p:nvPicPr>
          <p:cNvPr id="6" name="Picture 2" descr="C:\Users\Nam\Desktop\15628987_704402133070087_1928942819_o.png"/>
          <p:cNvPicPr>
            <a:picLocks noChangeAspect="1" noChangeArrowheads="1"/>
          </p:cNvPicPr>
          <p:nvPr/>
        </p:nvPicPr>
        <p:blipFill>
          <a:blip r:embed="rId3" cstate="print"/>
          <a:srcRect/>
          <a:stretch>
            <a:fillRect/>
          </a:stretch>
        </p:blipFill>
        <p:spPr bwMode="auto">
          <a:xfrm>
            <a:off x="6643702" y="2452681"/>
            <a:ext cx="2357454" cy="4191029"/>
          </a:xfrm>
          <a:prstGeom prst="rect">
            <a:avLst/>
          </a:prstGeom>
          <a:noFill/>
        </p:spPr>
      </p:pic>
      <p:sp>
        <p:nvSpPr>
          <p:cNvPr id="7" name="Right Arrow 6"/>
          <p:cNvSpPr/>
          <p:nvPr/>
        </p:nvSpPr>
        <p:spPr>
          <a:xfrm>
            <a:off x="2714612" y="4143380"/>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52" name="Picture 4" descr="C:\Users\Nam\Desktop\15682319_704402103070090_1001683426_o.png"/>
          <p:cNvPicPr>
            <a:picLocks noChangeAspect="1" noChangeArrowheads="1"/>
          </p:cNvPicPr>
          <p:nvPr/>
        </p:nvPicPr>
        <p:blipFill>
          <a:blip r:embed="rId4" cstate="print"/>
          <a:srcRect/>
          <a:stretch>
            <a:fillRect/>
          </a:stretch>
        </p:blipFill>
        <p:spPr bwMode="auto">
          <a:xfrm>
            <a:off x="3428992" y="2500306"/>
            <a:ext cx="2330665" cy="4143404"/>
          </a:xfrm>
          <a:prstGeom prst="rect">
            <a:avLst/>
          </a:prstGeom>
          <a:noFill/>
        </p:spPr>
      </p:pic>
      <p:sp>
        <p:nvSpPr>
          <p:cNvPr id="10" name="Right Arrow 9"/>
          <p:cNvSpPr/>
          <p:nvPr/>
        </p:nvSpPr>
        <p:spPr>
          <a:xfrm>
            <a:off x="5857884" y="4143380"/>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304800"/>
            <a:ext cx="67056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Kết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quả</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đạt</a:t>
            </a:r>
            <a:r>
              <a:rPr kumimoji="0" lang="en-US" sz="4400" b="1" i="0" u="none" strike="noStrike" kern="1200" cap="none" spc="0" normalizeH="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noProof="0" dirty="0" err="1" smtClean="0">
                <a:ln>
                  <a:noFill/>
                </a:ln>
                <a:solidFill>
                  <a:srgbClr val="002060"/>
                </a:solidFill>
                <a:effectLst/>
                <a:uLnTx/>
                <a:uFillTx/>
                <a:latin typeface="Arial" pitchFamily="34" charset="0"/>
                <a:ea typeface="+mj-ea"/>
                <a:cs typeface="Arial" pitchFamily="34" charset="0"/>
              </a:rPr>
              <a:t>được</a:t>
            </a:r>
            <a:endParaRPr kumimoji="0" lang="en-US" sz="4400" b="1" i="0" u="none" strike="noStrike" kern="1200" cap="none" spc="0" normalizeH="0" baseline="0" noProof="0" dirty="0">
              <a:ln>
                <a:noFill/>
              </a:ln>
              <a:solidFill>
                <a:srgbClr val="002060"/>
              </a:solidFill>
              <a:effectLst/>
              <a:uLnTx/>
              <a:uFillTx/>
              <a:latin typeface="Arial" pitchFamily="34" charset="0"/>
              <a:ea typeface="+mj-ea"/>
              <a:cs typeface="Arial" pitchFamily="34" charset="0"/>
            </a:endParaRPr>
          </a:p>
        </p:txBody>
      </p:sp>
      <p:pic>
        <p:nvPicPr>
          <p:cNvPr id="1027" name="Picture 3" descr="C:\Users\Nam\Desktop\15682013_704402123070088_1458218200_o.png"/>
          <p:cNvPicPr>
            <a:picLocks noChangeAspect="1" noChangeArrowheads="1"/>
          </p:cNvPicPr>
          <p:nvPr/>
        </p:nvPicPr>
        <p:blipFill>
          <a:blip r:embed="rId2" cstate="print"/>
          <a:srcRect/>
          <a:stretch>
            <a:fillRect/>
          </a:stretch>
        </p:blipFill>
        <p:spPr bwMode="auto">
          <a:xfrm>
            <a:off x="714348" y="1071546"/>
            <a:ext cx="3214710" cy="5715040"/>
          </a:xfrm>
          <a:prstGeom prst="rect">
            <a:avLst/>
          </a:prstGeom>
          <a:noFill/>
        </p:spPr>
      </p:pic>
      <p:pic>
        <p:nvPicPr>
          <p:cNvPr id="1028" name="Picture 4" descr="C:\Users\Nam\Desktop\15682499_704402153070085_2014149707_o.png"/>
          <p:cNvPicPr>
            <a:picLocks noChangeAspect="1" noChangeArrowheads="1"/>
          </p:cNvPicPr>
          <p:nvPr/>
        </p:nvPicPr>
        <p:blipFill>
          <a:blip r:embed="rId3" cstate="print"/>
          <a:srcRect/>
          <a:stretch>
            <a:fillRect/>
          </a:stretch>
        </p:blipFill>
        <p:spPr bwMode="auto">
          <a:xfrm>
            <a:off x="5246210" y="1071546"/>
            <a:ext cx="3254880" cy="5786454"/>
          </a:xfrm>
          <a:prstGeom prst="rect">
            <a:avLst/>
          </a:prstGeom>
          <a:noFill/>
        </p:spPr>
      </p:pic>
      <p:sp>
        <p:nvSpPr>
          <p:cNvPr id="8" name="Right Arrow 7"/>
          <p:cNvSpPr/>
          <p:nvPr/>
        </p:nvSpPr>
        <p:spPr>
          <a:xfrm>
            <a:off x="4286248" y="3571876"/>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705600" cy="838200"/>
          </a:xfrm>
        </p:spPr>
        <p:txBody>
          <a:bodyPr>
            <a:normAutofit/>
          </a:bodyPr>
          <a:lstStyle/>
          <a:p>
            <a:r>
              <a:rPr lang="en-US" sz="4000" b="1" dirty="0" err="1" smtClean="0">
                <a:solidFill>
                  <a:srgbClr val="002060"/>
                </a:solidFill>
                <a:latin typeface="Arial" pitchFamily="34" charset="0"/>
                <a:cs typeface="Arial" pitchFamily="34" charset="0"/>
              </a:rPr>
              <a:t>Kết</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luận</a:t>
            </a:r>
            <a:endParaRPr lang="en-US" sz="4000"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buBlip>
                <a:blip r:embed="rId2"/>
              </a:buBlip>
            </a:pPr>
            <a:r>
              <a:rPr lang="en-US" sz="2800" dirty="0" err="1" smtClean="0">
                <a:solidFill>
                  <a:srgbClr val="002060"/>
                </a:solidFill>
                <a:latin typeface="Times New Roman" pitchFamily="18" charset="0"/>
                <a:cs typeface="Times New Roman" pitchFamily="18" charset="0"/>
              </a:rPr>
              <a:t>Kết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quả</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được</a:t>
            </a:r>
            <a:r>
              <a:rPr lang="en-US" sz="2800" dirty="0" smtClean="0">
                <a:solidFill>
                  <a:srgbClr val="00206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admin </a:t>
            </a:r>
            <a:r>
              <a:rPr lang="en-US" sz="2800" dirty="0" err="1" smtClean="0">
                <a:latin typeface="Times New Roman" pitchFamily="18" charset="0"/>
                <a:cs typeface="Times New Roman" pitchFamily="18" charset="0"/>
              </a:rPr>
              <a:t>phân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đủ</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đề</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a:t>
            </a:r>
          </a:p>
          <a:p>
            <a:pPr algn="just">
              <a:buBlip>
                <a:blip r:embed="rId2"/>
              </a:buBlip>
            </a:pP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p>
          <a:p>
            <a:pPr lvl="1" algn="just">
              <a:buBlip>
                <a:blip r:embed="rId2"/>
              </a:buBlip>
            </a:pP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a:t>
            </a:r>
          </a:p>
          <a:p>
            <a:pPr lvl="1" algn="just">
              <a:buBlip>
                <a:blip r:embed="rId2"/>
              </a:buBlip>
            </a:pP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a:t>
            </a:r>
          </a:p>
          <a:p>
            <a:pPr lvl="1" algn="just">
              <a:buBlip>
                <a:blip r:embed="rId2"/>
              </a:buBlip>
            </a:pP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kiện</a:t>
            </a:r>
            <a:r>
              <a:rPr lang="en-US" sz="2400" dirty="0" smtClean="0">
                <a:latin typeface="Times New Roman" pitchFamily="18" charset="0"/>
                <a:cs typeface="Times New Roman" pitchFamily="18" charset="0"/>
              </a:rPr>
              <a:t> Back.</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2428868"/>
            <a:ext cx="8229600" cy="1643074"/>
          </a:xfrm>
        </p:spPr>
        <p:txBody>
          <a:bodyPr>
            <a:noAutofit/>
          </a:bodyPr>
          <a:lstStyle/>
          <a:p>
            <a:r>
              <a:rPr lang="en-US"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Demo</a:t>
            </a:r>
            <a:endParaRPr lang="vi-VN"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2362200" y="2133600"/>
            <a:ext cx="4038600" cy="990600"/>
          </a:xfrm>
          <a:prstGeom prst="rect">
            <a:avLst/>
          </a:prstGeom>
        </p:spPr>
        <p:txBody>
          <a:bodyPr wrap="none" fromWordArt="1">
            <a:prstTxWarp prst="textDeflate">
              <a:avLst>
                <a:gd name="adj" fmla="val 8727"/>
              </a:avLst>
            </a:prstTxWarp>
          </a:bodyPr>
          <a:lstStyle/>
          <a:p>
            <a:r>
              <a:rPr lang="en-US" sz="5400" b="1" kern="10" dirty="0">
                <a:ln w="28575">
                  <a:solidFill>
                    <a:schemeClr val="bg1"/>
                  </a:solidFill>
                  <a:round/>
                  <a:headEnd/>
                  <a:tailEnd/>
                </a:ln>
                <a:gradFill rotWithShape="1">
                  <a:gsLst>
                    <a:gs pos="0">
                      <a:schemeClr val="tx2"/>
                    </a:gs>
                    <a:gs pos="100000">
                      <a:schemeClr val="accent1"/>
                    </a:gs>
                  </a:gsLst>
                  <a:lin ang="5400000" scaled="1"/>
                </a:gradFill>
                <a:effectLst>
                  <a:outerShdw dist="107763" dir="2700000" algn="ctr" rotWithShape="0">
                    <a:schemeClr val="bg2">
                      <a:alpha val="50000"/>
                    </a:schemeClr>
                  </a:outerShdw>
                </a:effectLst>
                <a:latin typeface="Verdana"/>
              </a:rPr>
              <a:t>Thank You</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420937" cy="592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32430642"/>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76238"/>
            <a:ext cx="6705600" cy="1338250"/>
          </a:xfrm>
        </p:spPr>
        <p:txBody>
          <a:bodyPr>
            <a:normAutofit fontScale="90000"/>
          </a:bodyPr>
          <a:lstStyle/>
          <a:p>
            <a:r>
              <a:rPr lang="en-US" b="1" dirty="0" smtClean="0">
                <a:solidFill>
                  <a:srgbClr val="002060"/>
                </a:solidFill>
                <a:latin typeface="Arial" pitchFamily="34" charset="0"/>
                <a:cs typeface="Arial" pitchFamily="34" charset="0"/>
              </a:rPr>
              <a:t>XÂY DỰNG ỨNG DỤNG “WORK MANAGER”</a:t>
            </a:r>
            <a:endParaRPr lang="en-US"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1357290" y="2000240"/>
            <a:ext cx="6572296" cy="4000528"/>
          </a:xfrm>
        </p:spPr>
        <p:txBody>
          <a:bodyPr>
            <a:normAutofit fontScale="92500"/>
          </a:bodyPr>
          <a:lstStyle/>
          <a:p>
            <a:pPr marL="0" indent="0" algn="ct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nhóm</a:t>
            </a:r>
            <a:r>
              <a:rPr lang="en-US" b="1" dirty="0" smtClean="0">
                <a:latin typeface="Times New Roman" pitchFamily="18" charset="0"/>
                <a:cs typeface="Times New Roman" pitchFamily="18" charset="0"/>
              </a:rPr>
              <a:t> 1:</a:t>
            </a:r>
          </a:p>
          <a:p>
            <a:pPr marL="514350" indent="-514350" algn="ctr">
              <a:buFont typeface="+mj-lt"/>
              <a:buAutoNum type="arabicPeriod"/>
            </a:pP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Nhóm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trưởng</a:t>
            </a:r>
            <a:r>
              <a:rPr lang="en-US" dirty="0" smtClean="0">
                <a:latin typeface="Times New Roman" pitchFamily="18" charset="0"/>
                <a:cs typeface="Times New Roman" pitchFamily="18" charset="0"/>
              </a:rPr>
              <a:t>)</a:t>
            </a:r>
          </a:p>
          <a:p>
            <a:pPr marL="514350" indent="-514350" algn="ctr">
              <a:buFont typeface="+mj-lt"/>
              <a:buAutoNum type="arabicPeriod"/>
            </a:pP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Hoan</a:t>
            </a:r>
            <a:endParaRPr lang="en-US" dirty="0" smtClean="0">
              <a:latin typeface="Times New Roman" pitchFamily="18" charset="0"/>
              <a:cs typeface="Times New Roman" pitchFamily="18" charset="0"/>
            </a:endParaRPr>
          </a:p>
          <a:p>
            <a:pPr marL="514350" indent="-514350" algn="ctr">
              <a:buFont typeface="+mj-lt"/>
              <a:buAutoNum type="arabicPeriod"/>
            </a:pPr>
            <a:r>
              <a:rPr lang="en-US" dirty="0" err="1" smtClean="0">
                <a:latin typeface="Times New Roman" pitchFamily="18" charset="0"/>
                <a:cs typeface="Times New Roman" pitchFamily="18" charset="0"/>
              </a:rPr>
              <a:t>Bùi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Tùng</a:t>
            </a:r>
            <a:endParaRPr lang="en-US" dirty="0" smtClean="0">
              <a:latin typeface="Times New Roman" pitchFamily="18" charset="0"/>
              <a:cs typeface="Times New Roman" pitchFamily="18" charset="0"/>
            </a:endParaRPr>
          </a:p>
          <a:p>
            <a:pPr marL="514350" indent="-514350" algn="ctr">
              <a:buFont typeface="+mj-lt"/>
              <a:buAutoNum type="arabicPeriod"/>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Mai Ly</a:t>
            </a:r>
          </a:p>
          <a:p>
            <a:pPr marL="514350" indent="-514350" algn="ctr">
              <a:buFont typeface="+mj-lt"/>
              <a:buAutoNum type="arabicPeriod"/>
            </a:pPr>
            <a:r>
              <a:rPr lang="en-US" dirty="0" err="1" smtClean="0">
                <a:latin typeface="Times New Roman" pitchFamily="18" charset="0"/>
                <a:cs typeface="Times New Roman" pitchFamily="18" charset="0"/>
              </a:rPr>
              <a:t>Võ</a:t>
            </a:r>
            <a:r>
              <a:rPr lang="en-US" dirty="0" smtClean="0">
                <a:latin typeface="Times New Roman" pitchFamily="18" charset="0"/>
                <a:cs typeface="Times New Roman" pitchFamily="18" charset="0"/>
              </a:rPr>
              <a:t> Minh </a:t>
            </a:r>
            <a:r>
              <a:rPr lang="en-US" dirty="0" err="1" smtClean="0">
                <a:latin typeface="Times New Roman" pitchFamily="18" charset="0"/>
                <a:cs typeface="Times New Roman" pitchFamily="18" charset="0"/>
              </a:rPr>
              <a:t>Châu</a:t>
            </a:r>
            <a:endParaRPr lang="en-US" dirty="0" smtClean="0">
              <a:latin typeface="Times New Roman" pitchFamily="18" charset="0"/>
              <a:cs typeface="Times New Roman" pitchFamily="18" charset="0"/>
            </a:endParaRPr>
          </a:p>
          <a:p>
            <a:pPr marL="514350" indent="-514350" algn="ctr">
              <a:buFont typeface="+mj-lt"/>
              <a:buAutoNum type="arabicPeriod"/>
            </a:pP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Anh</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515737760"/>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705600" cy="838200"/>
          </a:xfrm>
        </p:spPr>
        <p:txBody>
          <a:bodyPr>
            <a:normAutofit/>
          </a:bodyPr>
          <a:lstStyle/>
          <a:p>
            <a:r>
              <a:rPr lang="en-US" sz="4000" dirty="0" err="1" smtClean="0">
                <a:solidFill>
                  <a:srgbClr val="002060"/>
                </a:solidFill>
                <a:latin typeface="Arial" pitchFamily="34" charset="0"/>
                <a:cs typeface="Arial" pitchFamily="34" charset="0"/>
              </a:rPr>
              <a:t>Nội</a:t>
            </a:r>
            <a:r>
              <a:rPr lang="en-US" sz="4000" dirty="0" smtClean="0">
                <a:solidFill>
                  <a:srgbClr val="002060"/>
                </a:solidFill>
                <a:latin typeface="Arial" pitchFamily="34" charset="0"/>
                <a:cs typeface="Arial" pitchFamily="34" charset="0"/>
              </a:rPr>
              <a:t> dung </a:t>
            </a:r>
            <a:r>
              <a:rPr lang="en-US" sz="4000" dirty="0" err="1" smtClean="0">
                <a:solidFill>
                  <a:srgbClr val="002060"/>
                </a:solidFill>
                <a:latin typeface="Arial" pitchFamily="34" charset="0"/>
                <a:cs typeface="Arial" pitchFamily="34" charset="0"/>
              </a:rPr>
              <a:t>báo</a:t>
            </a:r>
            <a:r>
              <a:rPr lang="en-US" sz="4000" dirty="0" smtClean="0">
                <a:solidFill>
                  <a:srgbClr val="002060"/>
                </a:solidFill>
                <a:latin typeface="Arial" pitchFamily="34" charset="0"/>
                <a:cs typeface="Arial" pitchFamily="34" charset="0"/>
              </a:rPr>
              <a:t> </a:t>
            </a:r>
            <a:r>
              <a:rPr lang="en-US" sz="4000" dirty="0" err="1" smtClean="0">
                <a:solidFill>
                  <a:srgbClr val="002060"/>
                </a:solidFill>
                <a:latin typeface="Arial" pitchFamily="34" charset="0"/>
                <a:cs typeface="Arial" pitchFamily="34" charset="0"/>
              </a:rPr>
              <a:t>cáo</a:t>
            </a:r>
            <a:endParaRPr lang="en-US" sz="40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857224" y="1600201"/>
            <a:ext cx="7829576" cy="3900502"/>
          </a:xfrm>
        </p:spPr>
        <p:txBody>
          <a:bodyPr/>
          <a:lstStyle/>
          <a:p>
            <a:pPr marL="514350" indent="-514350">
              <a:buBlip>
                <a:blip r:embed="rId2"/>
              </a:buBlip>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smtClean="0"/>
          </a:p>
          <a:p>
            <a:pPr marL="514350" indent="-514350">
              <a:buBlip>
                <a:blip r:embed="rId2"/>
              </a:buBlip>
            </a:pPr>
            <a:r>
              <a:rPr lang="en-US" dirty="0" err="1" smtClean="0"/>
              <a:t>Mô</a:t>
            </a:r>
            <a:r>
              <a:rPr lang="en-US" dirty="0" smtClean="0"/>
              <a:t> </a:t>
            </a:r>
            <a:r>
              <a:rPr lang="en-US" dirty="0" err="1" smtClean="0"/>
              <a:t>tả</a:t>
            </a:r>
            <a:r>
              <a:rPr lang="en-US" dirty="0" smtClean="0"/>
              <a:t> </a:t>
            </a:r>
            <a:r>
              <a:rPr lang="en-US" dirty="0" err="1" smtClean="0"/>
              <a:t>ứng</a:t>
            </a:r>
            <a:r>
              <a:rPr lang="en-US" dirty="0" smtClean="0"/>
              <a:t> </a:t>
            </a:r>
            <a:r>
              <a:rPr lang="en-US" dirty="0" err="1" smtClean="0"/>
              <a:t>dụng</a:t>
            </a:r>
            <a:endParaRPr lang="en-US" dirty="0" smtClean="0"/>
          </a:p>
          <a:p>
            <a:pPr marL="514350" indent="-514350">
              <a:buBlip>
                <a:blip r:embed="rId2"/>
              </a:buBlip>
            </a:pPr>
            <a:r>
              <a:rPr lang="en-US" dirty="0" err="1" smtClean="0"/>
              <a:t>Phân</a:t>
            </a:r>
            <a:r>
              <a:rPr lang="en-US" dirty="0" smtClean="0"/>
              <a:t> </a:t>
            </a:r>
            <a:r>
              <a:rPr lang="en-US" dirty="0" err="1" smtClean="0"/>
              <a:t>tích</a:t>
            </a:r>
            <a:r>
              <a:rPr lang="en-US" dirty="0" smtClean="0"/>
              <a:t> </a:t>
            </a:r>
            <a:r>
              <a:rPr lang="en-US" dirty="0" err="1" smtClean="0"/>
              <a:t>hệ</a:t>
            </a:r>
            <a:r>
              <a:rPr lang="en-US" dirty="0" smtClean="0"/>
              <a:t> </a:t>
            </a:r>
            <a:r>
              <a:rPr lang="en-US" dirty="0" err="1" smtClean="0"/>
              <a:t>thống</a:t>
            </a:r>
            <a:endParaRPr lang="en-US" dirty="0" smtClean="0"/>
          </a:p>
          <a:p>
            <a:pPr marL="514350" indent="-514350">
              <a:buBlip>
                <a:blip r:embed="rId2"/>
              </a:buBlip>
            </a:pPr>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smtClean="0"/>
          </a:p>
          <a:p>
            <a:pPr marL="514350" indent="-514350">
              <a:buBlip>
                <a:blip r:embed="rId2"/>
              </a:buBlip>
            </a:pP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705600" cy="838200"/>
          </a:xfrm>
        </p:spPr>
        <p:txBody>
          <a:bodyPr>
            <a:normAutofit/>
          </a:bodyPr>
          <a:lstStyle/>
          <a:p>
            <a:r>
              <a:rPr lang="en-US" sz="4000" b="1" dirty="0" err="1" smtClean="0">
                <a:solidFill>
                  <a:srgbClr val="002060"/>
                </a:solidFill>
                <a:latin typeface="Arial" pitchFamily="34" charset="0"/>
                <a:cs typeface="Arial" pitchFamily="34" charset="0"/>
              </a:rPr>
              <a:t>Giới</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thiệu</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đề</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tài</a:t>
            </a:r>
            <a:endParaRPr lang="en-US" sz="4000" b="1" dirty="0">
              <a:solidFill>
                <a:srgbClr val="002060"/>
              </a:solidFill>
              <a:latin typeface="Arial" pitchFamily="34" charset="0"/>
              <a:cs typeface="Arial" pitchFamily="34" charset="0"/>
            </a:endParaRPr>
          </a:p>
        </p:txBody>
      </p:sp>
      <p:sp>
        <p:nvSpPr>
          <p:cNvPr id="5" name="Content Placeholder 4"/>
          <p:cNvSpPr>
            <a:spLocks noGrp="1"/>
          </p:cNvSpPr>
          <p:nvPr>
            <p:ph idx="1"/>
          </p:nvPr>
        </p:nvSpPr>
        <p:spPr/>
        <p:txBody>
          <a:bodyPr/>
          <a:lstStyle/>
          <a:p>
            <a:pPr marL="514350" indent="-514350" algn="just">
              <a:buBlip>
                <a:blip r:embed="rId2"/>
              </a:buBlip>
            </a:pPr>
            <a:r>
              <a:rPr lang="vi-VN" dirty="0" smtClean="0"/>
              <a:t>Trong thời đại công nghệ hiện nay, việc quản lý công việc online là rất cần thiết. </a:t>
            </a:r>
          </a:p>
          <a:p>
            <a:pPr algn="just">
              <a:buNone/>
            </a:pPr>
            <a:r>
              <a:rPr lang="vi-VN" dirty="0" smtClean="0"/>
              <a:t>=&gt; Chính vì vậy, nhóm đã xây dựng ứng dụng “Work Manager”. Đây là ứng dụng cho phép Leader phân công công việc cho các thành viên dựa trên số điện thoại. Phân công, sắp xếp công việc dễ dàng và kịp thời nhắc nhở.</a:t>
            </a:r>
            <a:endParaRPr lang="vi-VN" dirty="0"/>
          </a:p>
        </p:txBody>
      </p:sp>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705600" cy="838200"/>
          </a:xfrm>
        </p:spPr>
        <p:txBody>
          <a:bodyPr>
            <a:normAutofit/>
          </a:bodyPr>
          <a:lstStyle/>
          <a:p>
            <a:r>
              <a:rPr lang="en-US" sz="4000" b="1" dirty="0" err="1" smtClean="0">
                <a:solidFill>
                  <a:srgbClr val="002060"/>
                </a:solidFill>
                <a:latin typeface="Arial" pitchFamily="34" charset="0"/>
                <a:cs typeface="Arial" pitchFamily="34" charset="0"/>
              </a:rPr>
              <a:t>Tiến</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trình</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thực</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hiện</a:t>
            </a:r>
            <a:endParaRPr lang="en-US" sz="4000" b="1" dirty="0">
              <a:solidFill>
                <a:srgbClr val="002060"/>
              </a:solidFill>
              <a:latin typeface="Arial" pitchFamily="34" charset="0"/>
              <a:cs typeface="Arial" pitchFamily="34" charset="0"/>
            </a:endParaRPr>
          </a:p>
        </p:txBody>
      </p:sp>
      <p:graphicFrame>
        <p:nvGraphicFramePr>
          <p:cNvPr id="6" name="Content Placeholder 5"/>
          <p:cNvGraphicFramePr>
            <a:graphicFrameLocks noGrp="1"/>
          </p:cNvGraphicFramePr>
          <p:nvPr>
            <p:ph idx="1"/>
          </p:nvPr>
        </p:nvGraphicFramePr>
        <p:xfrm>
          <a:off x="285720" y="1600201"/>
          <a:ext cx="8501122" cy="325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428728" y="4786322"/>
            <a:ext cx="5572164" cy="338554"/>
          </a:xfrm>
          <a:prstGeom prst="rect">
            <a:avLst/>
          </a:prstGeom>
          <a:noFill/>
        </p:spPr>
        <p:txBody>
          <a:bodyPr wrap="square" rtlCol="0">
            <a:spAutoFit/>
          </a:bodyPr>
          <a:lstStyle/>
          <a:p>
            <a:pPr algn="ctr"/>
            <a:r>
              <a:rPr lang="en-US" sz="1600" i="1" dirty="0" err="1" smtClean="0">
                <a:latin typeface="Times New Roman" pitchFamily="18" charset="0"/>
                <a:cs typeface="Times New Roman" pitchFamily="18" charset="0"/>
              </a:rPr>
              <a:t>Sơ</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đồ</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tiến</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trình</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công</a:t>
            </a:r>
            <a:r>
              <a:rPr lang="en-US" sz="1600" i="1"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việc</a:t>
            </a:r>
            <a:endParaRPr lang="vi-VN" sz="16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705600" cy="838200"/>
          </a:xfrm>
        </p:spPr>
        <p:txBody>
          <a:bodyPr>
            <a:normAutofit/>
          </a:bodyPr>
          <a:lstStyle/>
          <a:p>
            <a:r>
              <a:rPr lang="en-US" sz="4000" b="1" dirty="0" err="1" smtClean="0">
                <a:solidFill>
                  <a:srgbClr val="002060"/>
                </a:solidFill>
                <a:latin typeface="Arial" pitchFamily="34" charset="0"/>
                <a:cs typeface="Arial" pitchFamily="34" charset="0"/>
              </a:rPr>
              <a:t>Mô</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tả</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ứng</a:t>
            </a:r>
            <a:r>
              <a:rPr lang="en-US" sz="4000" b="1" dirty="0" smtClean="0">
                <a:solidFill>
                  <a:srgbClr val="002060"/>
                </a:solidFill>
                <a:latin typeface="Arial" pitchFamily="34" charset="0"/>
                <a:cs typeface="Arial" pitchFamily="34" charset="0"/>
              </a:rPr>
              <a:t> </a:t>
            </a:r>
            <a:r>
              <a:rPr lang="en-US" sz="4000" b="1" dirty="0" err="1" smtClean="0">
                <a:solidFill>
                  <a:srgbClr val="002060"/>
                </a:solidFill>
                <a:latin typeface="Arial" pitchFamily="34" charset="0"/>
                <a:cs typeface="Arial" pitchFamily="34" charset="0"/>
              </a:rPr>
              <a:t>dụng</a:t>
            </a:r>
            <a:endParaRPr lang="en-US" sz="4000"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285720" y="1671639"/>
            <a:ext cx="8229600" cy="1828799"/>
          </a:xfrm>
        </p:spPr>
        <p:txBody>
          <a:bodyPr>
            <a:normAutofit lnSpcReduction="10000"/>
          </a:bodyPr>
          <a:lstStyle/>
          <a:p>
            <a:pPr algn="just">
              <a:buBlip>
                <a:blip r:embed="rId2"/>
              </a:buBlip>
            </a:pP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gồm</a:t>
            </a:r>
            <a:r>
              <a:rPr lang="en-US" sz="2800" dirty="0" smtClean="0">
                <a:latin typeface="Times New Roman" pitchFamily="18" charset="0"/>
                <a:cs typeface="Times New Roman" pitchFamily="18" charset="0"/>
              </a:rPr>
              <a:t> 3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a:t>
            </a:r>
          </a:p>
          <a:p>
            <a:pPr lvl="1" algn="just">
              <a:buBlip>
                <a:blip r:embed="rId2"/>
              </a:buBlip>
            </a:pP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android. </a:t>
            </a:r>
          </a:p>
          <a:p>
            <a:pPr lvl="1" algn="just">
              <a:buBlip>
                <a:blip r:embed="rId2"/>
              </a:buBlip>
            </a:pP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mềm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window.</a:t>
            </a:r>
          </a:p>
          <a:p>
            <a:pPr lvl="1" algn="just">
              <a:buBlip>
                <a:blip r:embed="rId2"/>
              </a:buBlip>
            </a:pPr>
            <a:r>
              <a:rPr lang="en-US" sz="2400" dirty="0" smtClean="0">
                <a:latin typeface="Times New Roman" pitchFamily="18" charset="0"/>
                <a:cs typeface="Times New Roman" pitchFamily="18" charset="0"/>
              </a:rPr>
              <a:t>Server.</a:t>
            </a:r>
          </a:p>
          <a:p>
            <a:pPr lvl="1" algn="just">
              <a:buBlip>
                <a:blip r:embed="rId2"/>
              </a:buBlip>
            </a:pPr>
            <a:endParaRPr lang="en-US" sz="2400" dirty="0" smtClean="0">
              <a:latin typeface="Times New Roman" pitchFamily="18" charset="0"/>
              <a:cs typeface="Times New Roman" pitchFamily="18" charset="0"/>
            </a:endParaRPr>
          </a:p>
        </p:txBody>
      </p:sp>
      <p:pic>
        <p:nvPicPr>
          <p:cNvPr id="7170" name="Picture 2" descr="15310431_691600781016889_246909775_n"/>
          <p:cNvPicPr>
            <a:picLocks noChangeAspect="1" noChangeArrowheads="1"/>
          </p:cNvPicPr>
          <p:nvPr/>
        </p:nvPicPr>
        <p:blipFill>
          <a:blip r:embed="rId3"/>
          <a:srcRect/>
          <a:stretch>
            <a:fillRect/>
          </a:stretch>
        </p:blipFill>
        <p:spPr bwMode="auto">
          <a:xfrm>
            <a:off x="4071934" y="1285859"/>
            <a:ext cx="4792643" cy="5375217"/>
          </a:xfrm>
          <a:prstGeom prst="rect">
            <a:avLst/>
          </a:prstGeom>
          <a:noFill/>
        </p:spPr>
      </p:pic>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705600" cy="838200"/>
          </a:xfrm>
        </p:spPr>
        <p:txBody>
          <a:bodyPr>
            <a:normAutofit/>
          </a:bodyPr>
          <a:lstStyle/>
          <a:p>
            <a:r>
              <a:rPr lang="en-US" b="1" dirty="0" err="1" smtClean="0">
                <a:solidFill>
                  <a:srgbClr val="002060"/>
                </a:solidFill>
                <a:latin typeface="Arial" pitchFamily="34" charset="0"/>
                <a:cs typeface="Arial" pitchFamily="34" charset="0"/>
              </a:rPr>
              <a:t>Phân</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tích</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hệ</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thống</a:t>
            </a:r>
            <a:endParaRPr lang="en-US" b="1"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214282" y="1500174"/>
            <a:ext cx="3000396" cy="4525963"/>
          </a:xfrm>
        </p:spPr>
        <p:txBody>
          <a:bodyPr>
            <a:normAutofit/>
          </a:bodyPr>
          <a:lstStyle/>
          <a:p>
            <a:pPr lvl="0">
              <a:buBlip>
                <a:blip r:embed="rId2"/>
              </a:buBlip>
            </a:pPr>
            <a:r>
              <a:rPr lang="vi-VN" sz="2800" b="1" dirty="0" smtClean="0">
                <a:latin typeface="Times New Roman" pitchFamily="18" charset="0"/>
                <a:cs typeface="Times New Roman" pitchFamily="18" charset="0"/>
              </a:rPr>
              <a:t>Windows:</a:t>
            </a:r>
          </a:p>
          <a:p>
            <a:pPr marL="0" lvl="0" indent="0">
              <a:buNone/>
            </a:pPr>
            <a:r>
              <a:rPr lang="vi-VN" sz="2800" dirty="0" smtClean="0">
                <a:latin typeface="Times New Roman" pitchFamily="18" charset="0"/>
                <a:cs typeface="Times New Roman" pitchFamily="18" charset="0"/>
              </a:rPr>
              <a:t>Database: lưu tất cả thông tin như: </a:t>
            </a:r>
          </a:p>
          <a:p>
            <a:pPr marL="0" lvl="0" indent="0">
              <a:buFontTx/>
              <a:buChar char="-"/>
            </a:pPr>
            <a:r>
              <a:rPr lang="vi-VN" sz="2800" dirty="0" smtClean="0">
                <a:latin typeface="Times New Roman" pitchFamily="18" charset="0"/>
                <a:cs typeface="Times New Roman" pitchFamily="18" charset="0"/>
              </a:rPr>
              <a:t> Teams</a:t>
            </a:r>
          </a:p>
          <a:p>
            <a:pPr marL="0" lvl="0" indent="0">
              <a:buFontTx/>
              <a:buChar char="-"/>
            </a:pPr>
            <a:r>
              <a:rPr lang="vi-VN" sz="2800" dirty="0" smtClean="0">
                <a:latin typeface="Times New Roman" pitchFamily="18" charset="0"/>
                <a:cs typeface="Times New Roman" pitchFamily="18" charset="0"/>
              </a:rPr>
              <a:t> Members</a:t>
            </a:r>
          </a:p>
          <a:p>
            <a:pPr marL="0" lvl="0" indent="0">
              <a:buFontTx/>
              <a:buChar char="-"/>
            </a:pPr>
            <a:r>
              <a:rPr lang="vi-VN" sz="2800" dirty="0" smtClean="0">
                <a:latin typeface="Times New Roman" pitchFamily="18" charset="0"/>
                <a:cs typeface="Times New Roman" pitchFamily="18" charset="0"/>
              </a:rPr>
              <a:t> Users</a:t>
            </a:r>
          </a:p>
          <a:p>
            <a:pPr marL="0" lvl="0" indent="0">
              <a:buFontTx/>
              <a:buChar char="-"/>
            </a:pPr>
            <a:r>
              <a:rPr lang="vi-VN" sz="2800" dirty="0" smtClean="0">
                <a:latin typeface="Times New Roman" pitchFamily="18" charset="0"/>
                <a:cs typeface="Times New Roman" pitchFamily="18" charset="0"/>
              </a:rPr>
              <a:t> Tasks</a:t>
            </a:r>
          </a:p>
        </p:txBody>
      </p:sp>
      <p:pic>
        <p:nvPicPr>
          <p:cNvPr id="5122" name="Picture 2" descr="db diagrams.png"/>
          <p:cNvPicPr>
            <a:picLocks noChangeAspect="1" noChangeArrowheads="1"/>
          </p:cNvPicPr>
          <p:nvPr/>
        </p:nvPicPr>
        <p:blipFill>
          <a:blip r:embed="rId3"/>
          <a:srcRect/>
          <a:stretch>
            <a:fillRect/>
          </a:stretch>
        </p:blipFill>
        <p:spPr bwMode="auto">
          <a:xfrm>
            <a:off x="3214678" y="1428736"/>
            <a:ext cx="5837484" cy="4929222"/>
          </a:xfrm>
          <a:prstGeom prst="rect">
            <a:avLst/>
          </a:prstGeom>
          <a:noFill/>
        </p:spPr>
      </p:pic>
    </p:spTree>
    <p:extLst>
      <p:ext uri="{BB962C8B-B14F-4D97-AF65-F5344CB8AC3E}">
        <p14:creationId xmlns:p14="http://schemas.microsoft.com/office/powerpoint/2010/main" xmlns="" val="2814601155"/>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vi-VN" sz="2800" dirty="0" smtClean="0">
                <a:latin typeface="+mj-lt"/>
              </a:rPr>
              <a:t>Teams: Leader có thể thêm, xóa, sửa và hiển thị tất cả thành viên. Dữ liệu sẽ được quản lý bởi TeamManager.</a:t>
            </a:r>
            <a:endParaRPr lang="vi-VN" sz="2800" dirty="0">
              <a:latin typeface="+mj-lt"/>
            </a:endParaRPr>
          </a:p>
        </p:txBody>
      </p:sp>
      <p:sp>
        <p:nvSpPr>
          <p:cNvPr id="4" name="Title 1"/>
          <p:cNvSpPr txBox="1">
            <a:spLocks/>
          </p:cNvSpPr>
          <p:nvPr/>
        </p:nvSpPr>
        <p:spPr>
          <a:xfrm>
            <a:off x="1295400" y="304800"/>
            <a:ext cx="67056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Phân</a:t>
            </a:r>
            <a:r>
              <a:rPr kumimoji="0" lang="en-US" sz="4400" b="1" i="0" u="none" strike="noStrike" kern="1200" cap="none" spc="0" normalizeH="0" baseline="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tích</a:t>
            </a:r>
            <a:r>
              <a:rPr kumimoji="0" lang="en-US" sz="4400" b="1" i="0" u="none" strike="noStrike" kern="1200" cap="none" spc="0" normalizeH="0" baseline="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hệ</a:t>
            </a:r>
            <a:r>
              <a:rPr kumimoji="0" lang="en-US" sz="4400" b="1" i="0" u="none" strike="noStrike" kern="1200" cap="none" spc="0" normalizeH="0" baseline="0" noProof="0" dirty="0" smtClean="0">
                <a:ln>
                  <a:noFill/>
                </a:ln>
                <a:solidFill>
                  <a:srgbClr val="002060"/>
                </a:solidFill>
                <a:effectLst/>
                <a:uLnTx/>
                <a:uFillTx/>
                <a:latin typeface="Arial" pitchFamily="34" charset="0"/>
                <a:ea typeface="+mj-ea"/>
                <a:cs typeface="Arial" pitchFamily="34" charset="0"/>
              </a:rPr>
              <a:t> </a:t>
            </a:r>
            <a:r>
              <a:rPr kumimoji="0" lang="en-US" sz="4400" b="1" i="0" u="none" strike="noStrike" kern="1200" cap="none" spc="0" normalizeH="0" baseline="0" noProof="0" dirty="0" err="1" smtClean="0">
                <a:ln>
                  <a:noFill/>
                </a:ln>
                <a:solidFill>
                  <a:srgbClr val="002060"/>
                </a:solidFill>
                <a:effectLst/>
                <a:uLnTx/>
                <a:uFillTx/>
                <a:latin typeface="Arial" pitchFamily="34" charset="0"/>
                <a:ea typeface="+mj-ea"/>
                <a:cs typeface="Arial" pitchFamily="34" charset="0"/>
              </a:rPr>
              <a:t>thống</a:t>
            </a:r>
            <a:endParaRPr kumimoji="0" lang="en-US" sz="4400" b="1" i="0" u="none" strike="noStrike" kern="1200" cap="none" spc="0" normalizeH="0" baseline="0" noProof="0" dirty="0">
              <a:ln>
                <a:noFill/>
              </a:ln>
              <a:solidFill>
                <a:srgbClr val="002060"/>
              </a:solidFill>
              <a:effectLst/>
              <a:uLnTx/>
              <a:uFillTx/>
              <a:latin typeface="Arial" pitchFamily="34" charset="0"/>
              <a:ea typeface="+mj-ea"/>
              <a:cs typeface="Arial" pitchFamily="34" charset="0"/>
            </a:endParaRPr>
          </a:p>
        </p:txBody>
      </p:sp>
      <p:sp>
        <p:nvSpPr>
          <p:cNvPr id="28674" name="AutoShape 2" descr="teams.png"/>
          <p:cNvSpPr>
            <a:spLocks noChangeAspect="1" noChangeArrowheads="1"/>
          </p:cNvSpPr>
          <p:nvPr/>
        </p:nvSpPr>
        <p:spPr bwMode="auto">
          <a:xfrm>
            <a:off x="130175" y="-555625"/>
            <a:ext cx="5876925" cy="1638300"/>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8676" name="AutoShape 4" descr="teams.png"/>
          <p:cNvSpPr>
            <a:spLocks noChangeAspect="1" noChangeArrowheads="1"/>
          </p:cNvSpPr>
          <p:nvPr/>
        </p:nvSpPr>
        <p:spPr bwMode="auto">
          <a:xfrm>
            <a:off x="130175" y="-555625"/>
            <a:ext cx="5876925" cy="1638300"/>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8678" name="AutoShape 6" descr="teams.png"/>
          <p:cNvSpPr>
            <a:spLocks noChangeAspect="1" noChangeArrowheads="1"/>
          </p:cNvSpPr>
          <p:nvPr/>
        </p:nvSpPr>
        <p:spPr bwMode="auto">
          <a:xfrm>
            <a:off x="130175" y="-555625"/>
            <a:ext cx="5876925" cy="1638300"/>
          </a:xfrm>
          <a:prstGeom prst="rect">
            <a:avLst/>
          </a:prstGeom>
          <a:noFill/>
        </p:spPr>
        <p:txBody>
          <a:bodyPr vert="horz" wrap="square" lIns="91440" tIns="45720" rIns="91440" bIns="45720" numCol="1" anchor="t" anchorCtr="0" compatLnSpc="1">
            <a:prstTxWarp prst="textNoShape">
              <a:avLst/>
            </a:prstTxWarp>
          </a:bodyPr>
          <a:lstStyle/>
          <a:p>
            <a:endParaRPr lang="vi-VN"/>
          </a:p>
        </p:txBody>
      </p:sp>
      <p:pic>
        <p:nvPicPr>
          <p:cNvPr id="28680" name="Picture 8" descr="teams.png"/>
          <p:cNvPicPr>
            <a:picLocks noChangeAspect="1" noChangeArrowheads="1"/>
          </p:cNvPicPr>
          <p:nvPr/>
        </p:nvPicPr>
        <p:blipFill>
          <a:blip r:embed="rId2"/>
          <a:srcRect/>
          <a:stretch>
            <a:fillRect/>
          </a:stretch>
        </p:blipFill>
        <p:spPr bwMode="auto">
          <a:xfrm>
            <a:off x="571472" y="2928934"/>
            <a:ext cx="8183293" cy="2281242"/>
          </a:xfrm>
          <a:prstGeom prst="rect">
            <a:avLst/>
          </a:prstGeom>
          <a:noFill/>
        </p:spPr>
      </p:pic>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vi-VN" sz="2800" dirty="0" smtClean="0">
                <a:latin typeface="+mj-lt"/>
              </a:rPr>
              <a:t>Members: Leader có thể thêm, xóa, sửa và hiển thị tất cả thành viên.Dữ liệu sẽ được quản lý bởi UserManager.</a:t>
            </a:r>
            <a:endParaRPr lang="vi-VN" sz="2800" dirty="0">
              <a:latin typeface="+mj-lt"/>
            </a:endParaRPr>
          </a:p>
        </p:txBody>
      </p:sp>
      <p:sp>
        <p:nvSpPr>
          <p:cNvPr id="4" name="Title 1"/>
          <p:cNvSpPr>
            <a:spLocks noGrp="1"/>
          </p:cNvSpPr>
          <p:nvPr>
            <p:ph type="title"/>
          </p:nvPr>
        </p:nvSpPr>
        <p:spPr>
          <a:xfrm>
            <a:off x="1295400" y="304800"/>
            <a:ext cx="6705600" cy="838200"/>
          </a:xfrm>
        </p:spPr>
        <p:txBody>
          <a:bodyPr>
            <a:normAutofit/>
          </a:bodyPr>
          <a:lstStyle/>
          <a:p>
            <a:r>
              <a:rPr lang="en-US" b="1" dirty="0" err="1" smtClean="0">
                <a:solidFill>
                  <a:srgbClr val="002060"/>
                </a:solidFill>
                <a:latin typeface="Arial" pitchFamily="34" charset="0"/>
                <a:cs typeface="Arial" pitchFamily="34" charset="0"/>
              </a:rPr>
              <a:t>Phân</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tích</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hệ</a:t>
            </a:r>
            <a:r>
              <a:rPr lang="en-US" b="1" dirty="0" smtClean="0">
                <a:solidFill>
                  <a:srgbClr val="002060"/>
                </a:solidFill>
                <a:latin typeface="Arial" pitchFamily="34" charset="0"/>
                <a:cs typeface="Arial" pitchFamily="34" charset="0"/>
              </a:rPr>
              <a:t> </a:t>
            </a:r>
            <a:r>
              <a:rPr lang="en-US" b="1" dirty="0" err="1" smtClean="0">
                <a:solidFill>
                  <a:srgbClr val="002060"/>
                </a:solidFill>
                <a:latin typeface="Arial" pitchFamily="34" charset="0"/>
                <a:cs typeface="Arial" pitchFamily="34" charset="0"/>
              </a:rPr>
              <a:t>thống</a:t>
            </a:r>
            <a:endParaRPr lang="en-US" b="1" dirty="0">
              <a:solidFill>
                <a:srgbClr val="002060"/>
              </a:solidFill>
              <a:latin typeface="Arial" pitchFamily="34" charset="0"/>
              <a:cs typeface="Arial" pitchFamily="34" charset="0"/>
            </a:endParaRPr>
          </a:p>
        </p:txBody>
      </p:sp>
      <p:sp>
        <p:nvSpPr>
          <p:cNvPr id="27650" name="AutoShape 2" descr="member.png"/>
          <p:cNvSpPr>
            <a:spLocks noChangeAspect="1" noChangeArrowheads="1"/>
          </p:cNvSpPr>
          <p:nvPr/>
        </p:nvSpPr>
        <p:spPr bwMode="auto">
          <a:xfrm>
            <a:off x="130175" y="-571500"/>
            <a:ext cx="5876925" cy="1666875"/>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7652" name="AutoShape 4" descr="member.png"/>
          <p:cNvSpPr>
            <a:spLocks noChangeAspect="1" noChangeArrowheads="1"/>
          </p:cNvSpPr>
          <p:nvPr/>
        </p:nvSpPr>
        <p:spPr bwMode="auto">
          <a:xfrm>
            <a:off x="130175" y="-571500"/>
            <a:ext cx="5876925" cy="1666875"/>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7654" name="AutoShape 6" descr="member.png"/>
          <p:cNvSpPr>
            <a:spLocks noChangeAspect="1" noChangeArrowheads="1"/>
          </p:cNvSpPr>
          <p:nvPr/>
        </p:nvSpPr>
        <p:spPr bwMode="auto">
          <a:xfrm>
            <a:off x="130175" y="-571500"/>
            <a:ext cx="5876925" cy="1666875"/>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7656" name="AutoShape 8" descr="member.png"/>
          <p:cNvSpPr>
            <a:spLocks noChangeAspect="1" noChangeArrowheads="1"/>
          </p:cNvSpPr>
          <p:nvPr/>
        </p:nvSpPr>
        <p:spPr bwMode="auto">
          <a:xfrm>
            <a:off x="38100" y="-90488"/>
            <a:ext cx="5876925" cy="1666876"/>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7658" name="AutoShape 10" descr="member.png"/>
          <p:cNvSpPr>
            <a:spLocks noChangeAspect="1" noChangeArrowheads="1"/>
          </p:cNvSpPr>
          <p:nvPr/>
        </p:nvSpPr>
        <p:spPr bwMode="auto">
          <a:xfrm>
            <a:off x="130175" y="-571500"/>
            <a:ext cx="5876925" cy="1666875"/>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7660" name="AutoShape 12" descr="member.png"/>
          <p:cNvSpPr>
            <a:spLocks noChangeAspect="1" noChangeArrowheads="1"/>
          </p:cNvSpPr>
          <p:nvPr/>
        </p:nvSpPr>
        <p:spPr bwMode="auto">
          <a:xfrm>
            <a:off x="130175" y="-571500"/>
            <a:ext cx="5876925" cy="1666875"/>
          </a:xfrm>
          <a:prstGeom prst="rect">
            <a:avLst/>
          </a:prstGeom>
          <a:noFill/>
        </p:spPr>
        <p:txBody>
          <a:bodyPr vert="horz" wrap="square" lIns="91440" tIns="45720" rIns="91440" bIns="45720" numCol="1" anchor="t" anchorCtr="0" compatLnSpc="1">
            <a:prstTxWarp prst="textNoShape">
              <a:avLst/>
            </a:prstTxWarp>
          </a:bodyPr>
          <a:lstStyle/>
          <a:p>
            <a:endParaRPr lang="vi-VN"/>
          </a:p>
        </p:txBody>
      </p:sp>
      <p:sp>
        <p:nvSpPr>
          <p:cNvPr id="27662" name="AutoShape 14" descr="member.png"/>
          <p:cNvSpPr>
            <a:spLocks noChangeAspect="1" noChangeArrowheads="1"/>
          </p:cNvSpPr>
          <p:nvPr/>
        </p:nvSpPr>
        <p:spPr bwMode="auto">
          <a:xfrm>
            <a:off x="130175" y="-571500"/>
            <a:ext cx="5876925" cy="1666875"/>
          </a:xfrm>
          <a:prstGeom prst="rect">
            <a:avLst/>
          </a:prstGeom>
          <a:noFill/>
        </p:spPr>
        <p:txBody>
          <a:bodyPr vert="horz" wrap="square" lIns="91440" tIns="45720" rIns="91440" bIns="45720" numCol="1" anchor="t" anchorCtr="0" compatLnSpc="1">
            <a:prstTxWarp prst="textNoShape">
              <a:avLst/>
            </a:prstTxWarp>
          </a:bodyPr>
          <a:lstStyle/>
          <a:p>
            <a:endParaRPr lang="vi-VN"/>
          </a:p>
        </p:txBody>
      </p:sp>
      <p:pic>
        <p:nvPicPr>
          <p:cNvPr id="12" name="image23.png" descr="member.png"/>
          <p:cNvPicPr/>
          <p:nvPr/>
        </p:nvPicPr>
        <p:blipFill>
          <a:blip r:embed="rId2"/>
          <a:srcRect/>
          <a:stretch>
            <a:fillRect/>
          </a:stretch>
        </p:blipFill>
        <p:spPr>
          <a:xfrm>
            <a:off x="571472" y="2786058"/>
            <a:ext cx="7929618" cy="2714644"/>
          </a:xfrm>
          <a:prstGeom prst="rect">
            <a:avLst/>
          </a:prstGeom>
          <a:ln/>
        </p:spPr>
      </p:pic>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Template-PowerPoint-TD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267</TotalTime>
  <Words>476</Words>
  <Application>Microsoft Office PowerPoint</Application>
  <PresentationFormat>On-screen Show (4:3)</PresentationFormat>
  <Paragraphs>64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Template-PowerPoint-TDC</vt:lpstr>
      <vt:lpstr>BÀI BÁO CÁO GROUP 1</vt:lpstr>
      <vt:lpstr>XÂY DỰNG ỨNG DỤNG “WORK MANAGER”</vt:lpstr>
      <vt:lpstr>Nội dung báo cáo</vt:lpstr>
      <vt:lpstr>Giới thiệu đề tài</vt:lpstr>
      <vt:lpstr>Tiến trình thực hiện</vt:lpstr>
      <vt:lpstr>Mô tả ứng dụng</vt:lpstr>
      <vt:lpstr>Phân tích hệ thống</vt:lpstr>
      <vt:lpstr>Slide 8</vt:lpstr>
      <vt:lpstr>Phân tích hệ thống</vt:lpstr>
      <vt:lpstr>Phân tích hệ thống</vt:lpstr>
      <vt:lpstr>Phân tích hệ thống</vt:lpstr>
      <vt:lpstr>Slide 12</vt:lpstr>
      <vt:lpstr>Slide 13</vt:lpstr>
      <vt:lpstr>Slide 14</vt:lpstr>
      <vt:lpstr>Slide 15</vt:lpstr>
      <vt:lpstr>Kết luận</vt:lpstr>
      <vt:lpstr>Demo</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BTN Android Nhóm 1</dc:title>
  <dc:creator>Kinoko Nguyễn</dc:creator>
  <cp:lastModifiedBy>Nam</cp:lastModifiedBy>
  <cp:revision>68</cp:revision>
  <dcterms:created xsi:type="dcterms:W3CDTF">2015-03-30T03:09:34Z</dcterms:created>
  <dcterms:modified xsi:type="dcterms:W3CDTF">2016-12-21T00:58:45Z</dcterms:modified>
</cp:coreProperties>
</file>