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63" r:id="rId5"/>
    <p:sldId id="259" r:id="rId6"/>
    <p:sldId id="264" r:id="rId7"/>
    <p:sldId id="258" r:id="rId8"/>
    <p:sldId id="265" r:id="rId9"/>
    <p:sldId id="260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Home Page" id="{DE2FC5FB-A2E4-46A8-AFFA-21A1E181BD64}">
          <p14:sldIdLst>
            <p14:sldId id="256"/>
            <p14:sldId id="261"/>
            <p14:sldId id="262"/>
            <p14:sldId id="263"/>
          </p14:sldIdLst>
        </p14:section>
        <p14:section name="Import Image" id="{719B40D7-76F7-494A-8684-F35AEDC1232B}">
          <p14:sldIdLst>
            <p14:sldId id="259"/>
            <p14:sldId id="264"/>
          </p14:sldIdLst>
        </p14:section>
        <p14:section name="Retrieve" id="{548B0332-CF10-4B31-8465-0E2C954E5640}">
          <p14:sldIdLst>
            <p14:sldId id="258"/>
            <p14:sldId id="265"/>
          </p14:sldIdLst>
        </p14:section>
        <p14:section name="Notification" id="{E485754D-7BF2-467D-B9E9-D0CF963044A3}">
          <p14:sldIdLst>
            <p14:sldId id="260"/>
            <p14:sldId id="266"/>
          </p14:sldIdLst>
        </p14:section>
        <p14:section name="note" id="{CFE0C65E-35AC-49A2-8AF3-004E5AECFE49}">
          <p14:sldIdLst>
            <p14:sldId id="26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6AA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2" autoAdjust="0"/>
    <p:restoredTop sz="94675" autoAdjust="0"/>
  </p:normalViewPr>
  <p:slideViewPr>
    <p:cSldViewPr snapToGrid="0" showGuides="1">
      <p:cViewPr varScale="1">
        <p:scale>
          <a:sx n="83" d="100"/>
          <a:sy n="83" d="100"/>
        </p:scale>
        <p:origin x="398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35815-BD77-6519-A8D7-0A5D569CB0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0514B3-27A2-400E-7F5C-B316E17652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1E95E0-93B7-6CAE-1576-1E42E7608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8A7B7-5835-4957-8563-47F1AFA89491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B3AAB2-7EC2-9705-1F99-9B4A503D7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F3CFE9-20BA-674D-2F66-764483626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C65C1-F869-4841-A313-4A4B65A86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848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4CB1A-ED3C-00B6-10D5-9BA00A6F8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6269AE-C7B5-1912-E566-669ADBAC80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F7C4B3-4C87-0A29-BC35-E1340E94C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8A7B7-5835-4957-8563-47F1AFA89491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3F254E-4355-D575-5806-DC04C113C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00191C-F976-AF17-06FE-B46A95725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C65C1-F869-4841-A313-4A4B65A86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839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3C3F67-CE39-2C7A-CA48-A6D8F8069F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576DE7-F8C9-DCF1-06E5-00FEF17DB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8BD46D-7774-E672-EB47-13AABB1C8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8A7B7-5835-4957-8563-47F1AFA89491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129970-EA56-0E3E-10F5-E18048B9F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E392EF-D589-0E70-E825-AE8C36B3D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C65C1-F869-4841-A313-4A4B65A86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104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D0040-0DD1-9845-1749-38A14A308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040347-B3EA-2E46-187B-EA8C900329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8AF0DB-E714-FA24-E8E7-DD476335E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8A7B7-5835-4957-8563-47F1AFA89491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6194E6-1510-8841-7CE0-E789DDD64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906C38-733A-81AC-66AA-94CB2DB4B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C65C1-F869-4841-A313-4A4B65A86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340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3B2B9-55DE-5E27-752D-5D1ADCA36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B461C8-D8B3-BC44-CA21-BB97A615E9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79F7D6-D469-79A5-9C15-706C91D88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8A7B7-5835-4957-8563-47F1AFA89491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2BF428-01C9-15CA-D8FA-FD6E0B76D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BFEE5F-D0A8-579C-FF7D-52808B10D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C65C1-F869-4841-A313-4A4B65A86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964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72C51-2CE2-9223-8369-2C3A8C486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399A02-DE8D-24C3-E317-8EFDCA69BC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531489-7926-A87E-35B5-596A493027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A52725-41CE-97F4-AF4F-77C717983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8A7B7-5835-4957-8563-47F1AFA89491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CE4A87-2DA9-DB72-E612-107F59BFE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B33BFD-EBD3-18F2-3218-971AF993A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C65C1-F869-4841-A313-4A4B65A86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561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276C4-DF8C-3E35-88E9-9F3ECC697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689F7F-93FC-DDFA-7E4C-BD148DC829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03D35C-4CB9-E209-4F02-F1B1E40AC0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FC974B-690A-0CB6-BD30-700C5BE193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D28554-3DEB-432C-5BE7-B92AEC99F6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C0A8AD-D1ED-35CC-1C52-004A99CD4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8A7B7-5835-4957-8563-47F1AFA89491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C5114D-37D8-6164-FCE5-802B74A39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BEE68F-040C-E8DC-FD75-0AE2700A0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C65C1-F869-4841-A313-4A4B65A86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682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8712F-D6C6-1731-9C31-A36420CC4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2F2AB4-5CA0-5401-B390-3A970A275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8A7B7-5835-4957-8563-47F1AFA89491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192A33-9F33-ADFD-1298-2A69A24D2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A88936-DF5E-E561-5B0F-E74CE1F4A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C65C1-F869-4841-A313-4A4B65A86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431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7537D3-6711-B3D9-75E4-3A6B365F8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8A7B7-5835-4957-8563-47F1AFA89491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BF95A3-20E6-36F2-B09A-DBCECF82F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23EFC6-A1FC-2AC0-3367-18E362E39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C65C1-F869-4841-A313-4A4B65A86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280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B2F01-0A50-A4EE-361E-71A66E56B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F6D70-83E2-9617-BDC0-5C17A8E757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2F7A7E-5343-8191-1125-CC24501940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B6E954-5B8D-C9F1-E7B0-5682B7326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8A7B7-5835-4957-8563-47F1AFA89491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A454B1-DAEF-64B3-3224-3BF6D6844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1AE2EB-CAA0-50DD-8512-7DB4C14A1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C65C1-F869-4841-A313-4A4B65A86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697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5C395-109D-BB26-8A20-FEE25EEDF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AAFEEC-82C1-3A7E-A299-37B5B9A469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89624A-8E48-D66F-A819-663345D30C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4EAF21-2943-4477-9588-F543032E9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8A7B7-5835-4957-8563-47F1AFA89491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046F79-19CA-FAE0-7696-0265419D2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FBA328-9125-EBF0-9B84-E3954215C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C65C1-F869-4841-A313-4A4B65A86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852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hyperlink" Target="http://stackoverflow.com/questions/8470014/how-can-i-have-a-tile-able-area-to-the-left-and-right-of-a-div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  <a:extLst>
              <a:ext uri="{837473B0-CC2E-450A-ABE3-18F120FF3D39}">
                <a1611:picAttrSrcUrl xmlns:a1611="http://schemas.microsoft.com/office/drawing/2016/11/main" r:id="rId14"/>
              </a:ext>
            </a:extLst>
          </a:blip>
          <a:srcRect/>
          <a:stretch>
            <a:fillRect l="-14000" r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6221ED-E73E-828E-7797-52C3D62AD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38230F-2D0C-E3BF-E02C-0C5D732E32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28D4BB-6F8D-F8D9-C9FE-C68A1E12CC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28A7B7-5835-4957-8563-47F1AFA89491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4CC167-8E41-6191-8B94-5A0825F3A4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B1FF77-F1B4-173A-AC4E-D12719B125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AC65C1-F869-4841-A313-4A4B65A86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604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clipart.org/detail/11109/fwd__bubble_hand_drawn-by-rejon-177666" TargetMode="External"/><Relationship Id="rId7" Type="http://schemas.openxmlformats.org/officeDocument/2006/relationships/slide" Target="slide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" Target="slide9.xml"/><Relationship Id="rId5" Type="http://schemas.openxmlformats.org/officeDocument/2006/relationships/slide" Target="slide5.xml"/><Relationship Id="rId4" Type="http://schemas.openxmlformats.org/officeDocument/2006/relationships/slide" Target="slide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" Target="slide4.xml"/><Relationship Id="rId3" Type="http://schemas.openxmlformats.org/officeDocument/2006/relationships/hyperlink" Target="https://openclipart.org/detail/11109/fwd__bubble_hand_drawn-by-rejon-177666" TargetMode="External"/><Relationship Id="rId7" Type="http://schemas.openxmlformats.org/officeDocument/2006/relationships/image" Target="../media/image5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slide" Target="slide3.xml"/><Relationship Id="rId4" Type="http://schemas.openxmlformats.org/officeDocument/2006/relationships/slide" Target="slide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3.xml"/><Relationship Id="rId3" Type="http://schemas.openxmlformats.org/officeDocument/2006/relationships/hyperlink" Target="https://openclipart.org/detail/11109/fwd__bubble_hand_drawn-by-rejon-177666" TargetMode="External"/><Relationship Id="rId7" Type="http://schemas.openxmlformats.org/officeDocument/2006/relationships/slide" Target="slide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" Target="slide9.xml"/><Relationship Id="rId5" Type="http://schemas.openxmlformats.org/officeDocument/2006/relationships/slide" Target="slide5.xml"/><Relationship Id="rId4" Type="http://schemas.openxmlformats.org/officeDocument/2006/relationships/slide" Target="slid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2.xml"/><Relationship Id="rId3" Type="http://schemas.openxmlformats.org/officeDocument/2006/relationships/hyperlink" Target="https://openclipart.org/detail/11109/fwd__bubble_hand_drawn-by-rejon-177666" TargetMode="External"/><Relationship Id="rId7" Type="http://schemas.openxmlformats.org/officeDocument/2006/relationships/slide" Target="slide4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" Target="slide10.xml"/><Relationship Id="rId5" Type="http://schemas.openxmlformats.org/officeDocument/2006/relationships/slide" Target="slide6.xml"/><Relationship Id="rId4" Type="http://schemas.openxmlformats.org/officeDocument/2006/relationships/slide" Target="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clipart.org/detail/11109/fwd__bubble_hand_drawn-by-rejon-177666" TargetMode="External"/><Relationship Id="rId7" Type="http://schemas.openxmlformats.org/officeDocument/2006/relationships/slide" Target="slide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" Target="slide10.xml"/><Relationship Id="rId5" Type="http://schemas.openxmlformats.org/officeDocument/2006/relationships/slide" Target="slide6.xml"/><Relationship Id="rId4" Type="http://schemas.openxmlformats.org/officeDocument/2006/relationships/slide" Target="sl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clipart.org/detail/11109/fwd__bubble_hand_drawn-by-rejon-177666" TargetMode="External"/><Relationship Id="rId7" Type="http://schemas.openxmlformats.org/officeDocument/2006/relationships/slide" Target="slide7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g"/><Relationship Id="rId5" Type="http://schemas.openxmlformats.org/officeDocument/2006/relationships/slide" Target="slide5.xml"/><Relationship Id="rId4" Type="http://schemas.openxmlformats.org/officeDocument/2006/relationships/slide" Target="slid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clipart.org/detail/11109/fwd__bubble_hand_drawn-by-rejon-177666" TargetMode="External"/><Relationship Id="rId7" Type="http://schemas.openxmlformats.org/officeDocument/2006/relationships/slide" Target="slide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" Target="slide8.xml"/><Relationship Id="rId5" Type="http://schemas.openxmlformats.org/officeDocument/2006/relationships/image" Target="../media/image3.jpg"/><Relationship Id="rId4" Type="http://schemas.openxmlformats.org/officeDocument/2006/relationships/slide" Target="sl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clipart.org/detail/11109/fwd__bubble_hand_drawn-by-rejon-177666" TargetMode="External"/><Relationship Id="rId7" Type="http://schemas.openxmlformats.org/officeDocument/2006/relationships/slide" Target="slide7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" Target="slide5.xml"/><Relationship Id="rId5" Type="http://schemas.openxmlformats.org/officeDocument/2006/relationships/image" Target="../media/image3.jpg"/><Relationship Id="rId4" Type="http://schemas.openxmlformats.org/officeDocument/2006/relationships/slide" Target="slid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clipart.org/detail/11109/fwd__bubble_hand_drawn-by-rejon-177666" TargetMode="External"/><Relationship Id="rId7" Type="http://schemas.openxmlformats.org/officeDocument/2006/relationships/slide" Target="slide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" Target="slide8.xml"/><Relationship Id="rId5" Type="http://schemas.openxmlformats.org/officeDocument/2006/relationships/slide" Target="slide5.xml"/><Relationship Id="rId4" Type="http://schemas.openxmlformats.org/officeDocument/2006/relationships/image" Target="../media/image3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clipart.org/detail/11109/fwd__bubble_hand_drawn-by-rejon-177666" TargetMode="External"/><Relationship Id="rId7" Type="http://schemas.openxmlformats.org/officeDocument/2006/relationships/image" Target="../media/image5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slide" Target="slide5.xml"/><Relationship Id="rId4" Type="http://schemas.openxmlformats.org/officeDocument/2006/relationships/slide" Target="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E820C1E-03E9-8E36-0F8B-A21FD0B2EF86}"/>
              </a:ext>
            </a:extLst>
          </p:cNvPr>
          <p:cNvGrpSpPr/>
          <p:nvPr/>
        </p:nvGrpSpPr>
        <p:grpSpPr>
          <a:xfrm>
            <a:off x="384721" y="241214"/>
            <a:ext cx="899751" cy="885130"/>
            <a:chOff x="182815" y="98974"/>
            <a:chExt cx="899751" cy="885130"/>
          </a:xfrm>
        </p:grpSpPr>
        <p:pic>
          <p:nvPicPr>
            <p:cNvPr id="8" name="Picture 7" descr="A colorful circle with white lines&#10;&#10;Description automatically generated">
              <a:extLst>
                <a:ext uri="{FF2B5EF4-FFF2-40B4-BE49-F238E27FC236}">
                  <a16:creationId xmlns:a16="http://schemas.microsoft.com/office/drawing/2014/main" id="{65B0783D-8BF2-451E-7786-8688938763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182815" y="98974"/>
              <a:ext cx="899751" cy="885130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185B42F-C4D9-E257-617C-3B8A789EEB82}"/>
                </a:ext>
              </a:extLst>
            </p:cNvPr>
            <p:cNvSpPr txBox="1"/>
            <p:nvPr/>
          </p:nvSpPr>
          <p:spPr>
            <a:xfrm>
              <a:off x="369637" y="291191"/>
              <a:ext cx="52610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>
                  <a:solidFill>
                    <a:schemeClr val="accent1">
                      <a:lumMod val="50000"/>
                    </a:schemeClr>
                  </a:solidFill>
                  <a:latin typeface=".VnStamp" panose="020B7200000000000000" pitchFamily="34" charset="0"/>
                </a:rPr>
                <a:t>S</a:t>
              </a:r>
            </a:p>
          </p:txBody>
        </p:sp>
      </p:grp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F1F20CB-82E2-F076-24F9-6798E6D4615D}"/>
              </a:ext>
            </a:extLst>
          </p:cNvPr>
          <p:cNvSpPr/>
          <p:nvPr/>
        </p:nvSpPr>
        <p:spPr>
          <a:xfrm>
            <a:off x="4321990" y="365760"/>
            <a:ext cx="2194560" cy="548640"/>
          </a:xfrm>
          <a:prstGeom prst="roundRect">
            <a:avLst/>
          </a:prstGeom>
          <a:noFill/>
          <a:ln w="349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UIT Student Card</a:t>
            </a:r>
          </a:p>
        </p:txBody>
      </p:sp>
      <p:sp>
        <p:nvSpPr>
          <p:cNvPr id="12" name="Rectangle: Rounded Corners 11">
            <a:hlinkClick r:id="rId4" action="ppaction://hlinksldjump"/>
            <a:extLst>
              <a:ext uri="{FF2B5EF4-FFF2-40B4-BE49-F238E27FC236}">
                <a16:creationId xmlns:a16="http://schemas.microsoft.com/office/drawing/2014/main" id="{6CC19A9B-5340-D864-5579-7810DC9AF1AF}"/>
              </a:ext>
            </a:extLst>
          </p:cNvPr>
          <p:cNvSpPr/>
          <p:nvPr/>
        </p:nvSpPr>
        <p:spPr>
          <a:xfrm>
            <a:off x="1944550" y="365760"/>
            <a:ext cx="2194560" cy="548640"/>
          </a:xfrm>
          <a:prstGeom prst="roundRect">
            <a:avLst/>
          </a:prstGeom>
          <a:noFill/>
          <a:ln w="349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Home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0E11442-652D-ECEB-DE95-4A0C4E9D144C}"/>
              </a:ext>
            </a:extLst>
          </p:cNvPr>
          <p:cNvSpPr/>
          <p:nvPr/>
        </p:nvSpPr>
        <p:spPr>
          <a:xfrm>
            <a:off x="6699430" y="365760"/>
            <a:ext cx="2194560" cy="548640"/>
          </a:xfrm>
          <a:prstGeom prst="roundRect">
            <a:avLst/>
          </a:prstGeom>
          <a:noFill/>
          <a:ln w="349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Information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458F5D9-77DA-93B2-3A58-C8B1570C86A8}"/>
              </a:ext>
            </a:extLst>
          </p:cNvPr>
          <p:cNvSpPr/>
          <p:nvPr/>
        </p:nvSpPr>
        <p:spPr>
          <a:xfrm>
            <a:off x="8893990" y="365760"/>
            <a:ext cx="2194560" cy="548640"/>
          </a:xfrm>
          <a:prstGeom prst="roundRect">
            <a:avLst/>
          </a:prstGeom>
          <a:noFill/>
          <a:ln w="349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Contact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22FB611-2F2B-3A3F-99D7-1E1791A5B8AE}"/>
              </a:ext>
            </a:extLst>
          </p:cNvPr>
          <p:cNvSpPr/>
          <p:nvPr/>
        </p:nvSpPr>
        <p:spPr>
          <a:xfrm>
            <a:off x="1097280" y="1889760"/>
            <a:ext cx="3657600" cy="2743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4287273-66AF-F798-E559-9C315AC67876}"/>
              </a:ext>
            </a:extLst>
          </p:cNvPr>
          <p:cNvSpPr txBox="1"/>
          <p:nvPr/>
        </p:nvSpPr>
        <p:spPr>
          <a:xfrm>
            <a:off x="6583680" y="1471814"/>
            <a:ext cx="2150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Student information: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2CF4C4D-8603-A748-6344-72D529A3E227}"/>
              </a:ext>
            </a:extLst>
          </p:cNvPr>
          <p:cNvSpPr txBox="1"/>
          <p:nvPr/>
        </p:nvSpPr>
        <p:spPr>
          <a:xfrm>
            <a:off x="1091008" y="1471814"/>
            <a:ext cx="1455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Import Image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038671B-78BE-23DD-E03B-5FF0B4C016B8}"/>
              </a:ext>
            </a:extLst>
          </p:cNvPr>
          <p:cNvSpPr txBox="1"/>
          <p:nvPr/>
        </p:nvSpPr>
        <p:spPr>
          <a:xfrm>
            <a:off x="6583680" y="1970785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Name: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BE8D53D-CCA6-7210-7400-5F752E1CF614}"/>
              </a:ext>
            </a:extLst>
          </p:cNvPr>
          <p:cNvSpPr txBox="1"/>
          <p:nvPr/>
        </p:nvSpPr>
        <p:spPr>
          <a:xfrm>
            <a:off x="6583680" y="2427985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ID: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13C4D55-8FD2-6DE0-B413-272B43A86647}"/>
              </a:ext>
            </a:extLst>
          </p:cNvPr>
          <p:cNvSpPr txBox="1"/>
          <p:nvPr/>
        </p:nvSpPr>
        <p:spPr>
          <a:xfrm>
            <a:off x="6583680" y="2885185"/>
            <a:ext cx="713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Class: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5D51CE1-BEB8-102B-6C40-2ED3A5ED0189}"/>
              </a:ext>
            </a:extLst>
          </p:cNvPr>
          <p:cNvSpPr txBox="1"/>
          <p:nvPr/>
        </p:nvSpPr>
        <p:spPr>
          <a:xfrm>
            <a:off x="6583680" y="3342385"/>
            <a:ext cx="649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Year: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0A5FE7E-C425-5D6D-5F14-0060384228FB}"/>
              </a:ext>
            </a:extLst>
          </p:cNvPr>
          <p:cNvCxnSpPr>
            <a:cxnSpLocks/>
          </p:cNvCxnSpPr>
          <p:nvPr/>
        </p:nvCxnSpPr>
        <p:spPr>
          <a:xfrm>
            <a:off x="6400800" y="1889760"/>
            <a:ext cx="49174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95A4F4A0-4A6F-63CF-3314-604A665C8DE8}"/>
              </a:ext>
            </a:extLst>
          </p:cNvPr>
          <p:cNvSpPr/>
          <p:nvPr/>
        </p:nvSpPr>
        <p:spPr>
          <a:xfrm>
            <a:off x="7975600" y="1970785"/>
            <a:ext cx="3230880" cy="36930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B2E6197C-E4A4-AB92-A205-410B9B42117C}"/>
              </a:ext>
            </a:extLst>
          </p:cNvPr>
          <p:cNvSpPr/>
          <p:nvPr/>
        </p:nvSpPr>
        <p:spPr>
          <a:xfrm>
            <a:off x="7975600" y="2427985"/>
            <a:ext cx="3230880" cy="36930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496F32E6-946D-9813-C13D-B6F7C1E6675E}"/>
              </a:ext>
            </a:extLst>
          </p:cNvPr>
          <p:cNvSpPr/>
          <p:nvPr/>
        </p:nvSpPr>
        <p:spPr>
          <a:xfrm>
            <a:off x="7975600" y="2885185"/>
            <a:ext cx="3230880" cy="36930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815EE8FA-26E6-695E-EAED-0E647234420B}"/>
              </a:ext>
            </a:extLst>
          </p:cNvPr>
          <p:cNvSpPr/>
          <p:nvPr/>
        </p:nvSpPr>
        <p:spPr>
          <a:xfrm>
            <a:off x="7975600" y="3341612"/>
            <a:ext cx="3230880" cy="36930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B4F9AC0-6047-F3B5-6068-840B1CADEDB0}"/>
              </a:ext>
            </a:extLst>
          </p:cNvPr>
          <p:cNvSpPr txBox="1"/>
          <p:nvPr/>
        </p:nvSpPr>
        <p:spPr>
          <a:xfrm>
            <a:off x="6583679" y="3799585"/>
            <a:ext cx="1613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Student Image: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84B7097-AB5E-8231-706B-0EB93086E42B}"/>
              </a:ext>
            </a:extLst>
          </p:cNvPr>
          <p:cNvSpPr/>
          <p:nvPr/>
        </p:nvSpPr>
        <p:spPr>
          <a:xfrm>
            <a:off x="7975600" y="4349866"/>
            <a:ext cx="1920240" cy="207264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: Rounded Corners 47">
            <a:hlinkClick r:id="rId5" action="ppaction://hlinksldjump"/>
            <a:extLst>
              <a:ext uri="{FF2B5EF4-FFF2-40B4-BE49-F238E27FC236}">
                <a16:creationId xmlns:a16="http://schemas.microsoft.com/office/drawing/2014/main" id="{5254BEE3-487A-8CD8-6925-65C9A3E09A8C}"/>
              </a:ext>
            </a:extLst>
          </p:cNvPr>
          <p:cNvSpPr/>
          <p:nvPr/>
        </p:nvSpPr>
        <p:spPr>
          <a:xfrm>
            <a:off x="1091008" y="5034940"/>
            <a:ext cx="1763952" cy="461768"/>
          </a:xfrm>
          <a:prstGeom prst="roundRect">
            <a:avLst/>
          </a:prstGeom>
          <a:ln w="349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Import image</a:t>
            </a:r>
          </a:p>
        </p:txBody>
      </p:sp>
      <p:sp>
        <p:nvSpPr>
          <p:cNvPr id="49" name="Rectangle: Rounded Corners 48">
            <a:hlinkClick r:id="rId6" action="ppaction://hlinksldjump"/>
            <a:extLst>
              <a:ext uri="{FF2B5EF4-FFF2-40B4-BE49-F238E27FC236}">
                <a16:creationId xmlns:a16="http://schemas.microsoft.com/office/drawing/2014/main" id="{E3D094B5-C0DB-38BF-D84A-3153D3B14AE2}"/>
              </a:ext>
            </a:extLst>
          </p:cNvPr>
          <p:cNvSpPr/>
          <p:nvPr/>
        </p:nvSpPr>
        <p:spPr>
          <a:xfrm>
            <a:off x="2990928" y="5034940"/>
            <a:ext cx="1763952" cy="461768"/>
          </a:xfrm>
          <a:prstGeom prst="roundRect">
            <a:avLst/>
          </a:prstGeom>
          <a:ln w="349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Retrieve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72C026A5-E03C-4953-598E-D1797F437A00}"/>
              </a:ext>
            </a:extLst>
          </p:cNvPr>
          <p:cNvGrpSpPr/>
          <p:nvPr/>
        </p:nvGrpSpPr>
        <p:grpSpPr>
          <a:xfrm>
            <a:off x="10414000" y="365760"/>
            <a:ext cx="2194560" cy="548640"/>
            <a:chOff x="10414000" y="365760"/>
            <a:chExt cx="2194560" cy="548640"/>
          </a:xfrm>
        </p:grpSpPr>
        <p:sp>
          <p:nvSpPr>
            <p:cNvPr id="51" name="Rectangle: Rounded Corners 50">
              <a:extLst>
                <a:ext uri="{FF2B5EF4-FFF2-40B4-BE49-F238E27FC236}">
                  <a16:creationId xmlns:a16="http://schemas.microsoft.com/office/drawing/2014/main" id="{45DF65E0-BD5C-0673-228C-FDEA2FAE884E}"/>
                </a:ext>
              </a:extLst>
            </p:cNvPr>
            <p:cNvSpPr/>
            <p:nvPr/>
          </p:nvSpPr>
          <p:spPr>
            <a:xfrm>
              <a:off x="10414000" y="365760"/>
              <a:ext cx="2194560" cy="548640"/>
            </a:xfrm>
            <a:prstGeom prst="roundRect">
              <a:avLst/>
            </a:prstGeom>
            <a:noFill/>
            <a:ln w="3492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accent1">
                      <a:lumMod val="50000"/>
                    </a:schemeClr>
                  </a:solidFill>
                </a:rPr>
                <a:t>ENG</a:t>
              </a:r>
            </a:p>
          </p:txBody>
        </p:sp>
        <p:sp>
          <p:nvSpPr>
            <p:cNvPr id="52" name="Isosceles Triangle 51">
              <a:hlinkClick r:id="rId7" action="ppaction://hlinksldjump"/>
              <a:extLst>
                <a:ext uri="{FF2B5EF4-FFF2-40B4-BE49-F238E27FC236}">
                  <a16:creationId xmlns:a16="http://schemas.microsoft.com/office/drawing/2014/main" id="{76EB29E7-F1BD-D799-F4C9-E962445C8943}"/>
                </a:ext>
              </a:extLst>
            </p:cNvPr>
            <p:cNvSpPr/>
            <p:nvPr/>
          </p:nvSpPr>
          <p:spPr>
            <a:xfrm flipV="1">
              <a:off x="11807279" y="575671"/>
              <a:ext cx="171361" cy="135529"/>
            </a:xfrm>
            <a:prstGeom prst="triangl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20445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E820C1E-03E9-8E36-0F8B-A21FD0B2EF86}"/>
              </a:ext>
            </a:extLst>
          </p:cNvPr>
          <p:cNvGrpSpPr/>
          <p:nvPr/>
        </p:nvGrpSpPr>
        <p:grpSpPr>
          <a:xfrm>
            <a:off x="384721" y="241214"/>
            <a:ext cx="899751" cy="885130"/>
            <a:chOff x="182815" y="98974"/>
            <a:chExt cx="899751" cy="885130"/>
          </a:xfrm>
        </p:grpSpPr>
        <p:pic>
          <p:nvPicPr>
            <p:cNvPr id="8" name="Picture 7" descr="A colorful circle with white lines&#10;&#10;Description automatically generated">
              <a:extLst>
                <a:ext uri="{FF2B5EF4-FFF2-40B4-BE49-F238E27FC236}">
                  <a16:creationId xmlns:a16="http://schemas.microsoft.com/office/drawing/2014/main" id="{65B0783D-8BF2-451E-7786-8688938763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182815" y="98974"/>
              <a:ext cx="899751" cy="885130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185B42F-C4D9-E257-617C-3B8A789EEB82}"/>
                </a:ext>
              </a:extLst>
            </p:cNvPr>
            <p:cNvSpPr txBox="1"/>
            <p:nvPr/>
          </p:nvSpPr>
          <p:spPr>
            <a:xfrm>
              <a:off x="369637" y="291191"/>
              <a:ext cx="52610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>
                  <a:solidFill>
                    <a:schemeClr val="accent1">
                      <a:lumMod val="50000"/>
                    </a:schemeClr>
                  </a:solidFill>
                  <a:latin typeface=".VnStamp" panose="020B7200000000000000" pitchFamily="34" charset="0"/>
                </a:rPr>
                <a:t>S</a:t>
              </a:r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B22FB611-2F2B-3A3F-99D7-1E1791A5B8AE}"/>
              </a:ext>
            </a:extLst>
          </p:cNvPr>
          <p:cNvSpPr/>
          <p:nvPr/>
        </p:nvSpPr>
        <p:spPr>
          <a:xfrm>
            <a:off x="1097280" y="1889760"/>
            <a:ext cx="3657600" cy="2743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4287273-66AF-F798-E559-9C315AC67876}"/>
              </a:ext>
            </a:extLst>
          </p:cNvPr>
          <p:cNvSpPr txBox="1"/>
          <p:nvPr/>
        </p:nvSpPr>
        <p:spPr>
          <a:xfrm>
            <a:off x="6583680" y="1471814"/>
            <a:ext cx="2024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Thông tin sinh viên: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2CF4C4D-8603-A748-6344-72D529A3E227}"/>
              </a:ext>
            </a:extLst>
          </p:cNvPr>
          <p:cNvSpPr txBox="1"/>
          <p:nvPr/>
        </p:nvSpPr>
        <p:spPr>
          <a:xfrm>
            <a:off x="1091008" y="1471814"/>
            <a:ext cx="1359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Ảnh đầu vào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038671B-78BE-23DD-E03B-5FF0B4C016B8}"/>
              </a:ext>
            </a:extLst>
          </p:cNvPr>
          <p:cNvSpPr txBox="1"/>
          <p:nvPr/>
        </p:nvSpPr>
        <p:spPr>
          <a:xfrm>
            <a:off x="6583680" y="1970785"/>
            <a:ext cx="1142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Họ và tên: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BE8D53D-CCA6-7210-7400-5F752E1CF614}"/>
              </a:ext>
            </a:extLst>
          </p:cNvPr>
          <p:cNvSpPr txBox="1"/>
          <p:nvPr/>
        </p:nvSpPr>
        <p:spPr>
          <a:xfrm>
            <a:off x="6583680" y="2427985"/>
            <a:ext cx="777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MSSV: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13C4D55-8FD2-6DE0-B413-272B43A86647}"/>
              </a:ext>
            </a:extLst>
          </p:cNvPr>
          <p:cNvSpPr txBox="1"/>
          <p:nvPr/>
        </p:nvSpPr>
        <p:spPr>
          <a:xfrm>
            <a:off x="6583680" y="2885185"/>
            <a:ext cx="994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Lớp học: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5D51CE1-BEB8-102B-6C40-2ED3A5ED0189}"/>
              </a:ext>
            </a:extLst>
          </p:cNvPr>
          <p:cNvSpPr txBox="1"/>
          <p:nvPr/>
        </p:nvSpPr>
        <p:spPr>
          <a:xfrm>
            <a:off x="6583680" y="3342385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Niên khóa: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0A5FE7E-C425-5D6D-5F14-0060384228FB}"/>
              </a:ext>
            </a:extLst>
          </p:cNvPr>
          <p:cNvCxnSpPr>
            <a:cxnSpLocks/>
          </p:cNvCxnSpPr>
          <p:nvPr/>
        </p:nvCxnSpPr>
        <p:spPr>
          <a:xfrm>
            <a:off x="6400800" y="1889760"/>
            <a:ext cx="49174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95A4F4A0-4A6F-63CF-3314-604A665C8DE8}"/>
              </a:ext>
            </a:extLst>
          </p:cNvPr>
          <p:cNvSpPr/>
          <p:nvPr/>
        </p:nvSpPr>
        <p:spPr>
          <a:xfrm>
            <a:off x="7975600" y="1970785"/>
            <a:ext cx="3230880" cy="36930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B2E6197C-E4A4-AB92-A205-410B9B42117C}"/>
              </a:ext>
            </a:extLst>
          </p:cNvPr>
          <p:cNvSpPr/>
          <p:nvPr/>
        </p:nvSpPr>
        <p:spPr>
          <a:xfrm>
            <a:off x="7975600" y="2427985"/>
            <a:ext cx="3230880" cy="36930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496F32E6-946D-9813-C13D-B6F7C1E6675E}"/>
              </a:ext>
            </a:extLst>
          </p:cNvPr>
          <p:cNvSpPr/>
          <p:nvPr/>
        </p:nvSpPr>
        <p:spPr>
          <a:xfrm>
            <a:off x="7975600" y="2885185"/>
            <a:ext cx="3230880" cy="36930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815EE8FA-26E6-695E-EAED-0E647234420B}"/>
              </a:ext>
            </a:extLst>
          </p:cNvPr>
          <p:cNvSpPr/>
          <p:nvPr/>
        </p:nvSpPr>
        <p:spPr>
          <a:xfrm>
            <a:off x="7975600" y="3341612"/>
            <a:ext cx="3230880" cy="36930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B4F9AC0-6047-F3B5-6068-840B1CADEDB0}"/>
              </a:ext>
            </a:extLst>
          </p:cNvPr>
          <p:cNvSpPr txBox="1"/>
          <p:nvPr/>
        </p:nvSpPr>
        <p:spPr>
          <a:xfrm>
            <a:off x="6583679" y="3799585"/>
            <a:ext cx="1510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Ảnh sinh viên: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84B7097-AB5E-8231-706B-0EB93086E42B}"/>
              </a:ext>
            </a:extLst>
          </p:cNvPr>
          <p:cNvSpPr/>
          <p:nvPr/>
        </p:nvSpPr>
        <p:spPr>
          <a:xfrm>
            <a:off x="7975600" y="4349866"/>
            <a:ext cx="1920240" cy="207264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: Rounded Corners 47">
            <a:hlinkClick r:id="rId4" action="ppaction://hlinksldjump"/>
            <a:extLst>
              <a:ext uri="{FF2B5EF4-FFF2-40B4-BE49-F238E27FC236}">
                <a16:creationId xmlns:a16="http://schemas.microsoft.com/office/drawing/2014/main" id="{5254BEE3-487A-8CD8-6925-65C9A3E09A8C}"/>
              </a:ext>
            </a:extLst>
          </p:cNvPr>
          <p:cNvSpPr/>
          <p:nvPr/>
        </p:nvSpPr>
        <p:spPr>
          <a:xfrm>
            <a:off x="1091008" y="5034940"/>
            <a:ext cx="1763952" cy="461768"/>
          </a:xfrm>
          <a:prstGeom prst="roundRect">
            <a:avLst/>
          </a:prstGeom>
          <a:ln w="349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Nhập ảnh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E3D094B5-C0DB-38BF-D84A-3153D3B14AE2}"/>
              </a:ext>
            </a:extLst>
          </p:cNvPr>
          <p:cNvSpPr/>
          <p:nvPr/>
        </p:nvSpPr>
        <p:spPr>
          <a:xfrm>
            <a:off x="2990928" y="5034940"/>
            <a:ext cx="1763952" cy="461768"/>
          </a:xfrm>
          <a:prstGeom prst="roundRect">
            <a:avLst/>
          </a:prstGeom>
          <a:ln w="349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Trích xuất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9D6B48C-89F4-860F-AFF7-2AB1B491412E}"/>
              </a:ext>
            </a:extLst>
          </p:cNvPr>
          <p:cNvSpPr/>
          <p:nvPr/>
        </p:nvSpPr>
        <p:spPr>
          <a:xfrm>
            <a:off x="4153260" y="1717180"/>
            <a:ext cx="3476936" cy="21537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56AAB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Chưa có hình ảnh đầu vào</a:t>
            </a:r>
          </a:p>
        </p:txBody>
      </p:sp>
      <p:pic>
        <p:nvPicPr>
          <p:cNvPr id="4" name="Graphic 3" descr="Close with solid fill">
            <a:hlinkClick r:id="rId5" action="ppaction://hlinksldjump"/>
            <a:extLst>
              <a:ext uri="{FF2B5EF4-FFF2-40B4-BE49-F238E27FC236}">
                <a16:creationId xmlns:a16="http://schemas.microsoft.com/office/drawing/2014/main" id="{3D280F3A-95E9-236A-7211-FA3EA1C36BB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168638" y="1789838"/>
            <a:ext cx="369332" cy="369332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0D753D0-1E25-49DF-2D86-6D6B490F2F24}"/>
              </a:ext>
            </a:extLst>
          </p:cNvPr>
          <p:cNvSpPr/>
          <p:nvPr/>
        </p:nvSpPr>
        <p:spPr>
          <a:xfrm>
            <a:off x="4321990" y="365760"/>
            <a:ext cx="2194560" cy="548640"/>
          </a:xfrm>
          <a:prstGeom prst="roundRect">
            <a:avLst/>
          </a:prstGeom>
          <a:noFill/>
          <a:ln w="349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Thẻ sinh viên UIT</a:t>
            </a:r>
          </a:p>
        </p:txBody>
      </p:sp>
      <p:sp>
        <p:nvSpPr>
          <p:cNvPr id="15" name="Rectangle: Rounded Corners 14">
            <a:hlinkClick r:id="rId5" action="ppaction://hlinksldjump"/>
            <a:extLst>
              <a:ext uri="{FF2B5EF4-FFF2-40B4-BE49-F238E27FC236}">
                <a16:creationId xmlns:a16="http://schemas.microsoft.com/office/drawing/2014/main" id="{60D23767-9AFD-2180-B1F4-CFE2465E431F}"/>
              </a:ext>
            </a:extLst>
          </p:cNvPr>
          <p:cNvSpPr/>
          <p:nvPr/>
        </p:nvSpPr>
        <p:spPr>
          <a:xfrm>
            <a:off x="1944550" y="365760"/>
            <a:ext cx="2194560" cy="548640"/>
          </a:xfrm>
          <a:prstGeom prst="roundRect">
            <a:avLst/>
          </a:prstGeom>
          <a:noFill/>
          <a:ln w="349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Trang chủ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318680CF-19BC-D8FA-D5D3-BCC65CA60B35}"/>
              </a:ext>
            </a:extLst>
          </p:cNvPr>
          <p:cNvSpPr/>
          <p:nvPr/>
        </p:nvSpPr>
        <p:spPr>
          <a:xfrm>
            <a:off x="6699430" y="365760"/>
            <a:ext cx="2194560" cy="548640"/>
          </a:xfrm>
          <a:prstGeom prst="roundRect">
            <a:avLst/>
          </a:prstGeom>
          <a:noFill/>
          <a:ln w="349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Thông tin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45902042-C85E-97E9-65D0-B9528BDE0C79}"/>
              </a:ext>
            </a:extLst>
          </p:cNvPr>
          <p:cNvSpPr/>
          <p:nvPr/>
        </p:nvSpPr>
        <p:spPr>
          <a:xfrm>
            <a:off x="8893990" y="365760"/>
            <a:ext cx="2194560" cy="548640"/>
          </a:xfrm>
          <a:prstGeom prst="roundRect">
            <a:avLst/>
          </a:prstGeom>
          <a:noFill/>
          <a:ln w="349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Liên lạc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657CE90-EBA0-9953-ADDF-5CDB6F39BAD5}"/>
              </a:ext>
            </a:extLst>
          </p:cNvPr>
          <p:cNvGrpSpPr/>
          <p:nvPr/>
        </p:nvGrpSpPr>
        <p:grpSpPr>
          <a:xfrm>
            <a:off x="10414000" y="365760"/>
            <a:ext cx="2194560" cy="548640"/>
            <a:chOff x="10414000" y="365760"/>
            <a:chExt cx="2194560" cy="548640"/>
          </a:xfrm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806E4638-A40C-72AB-C420-9E6BD3FF3873}"/>
                </a:ext>
              </a:extLst>
            </p:cNvPr>
            <p:cNvSpPr/>
            <p:nvPr/>
          </p:nvSpPr>
          <p:spPr>
            <a:xfrm>
              <a:off x="10414000" y="365760"/>
              <a:ext cx="2194560" cy="548640"/>
            </a:xfrm>
            <a:prstGeom prst="roundRect">
              <a:avLst/>
            </a:prstGeom>
            <a:noFill/>
            <a:ln w="3492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accent1">
                      <a:lumMod val="50000"/>
                    </a:schemeClr>
                  </a:solidFill>
                </a:rPr>
                <a:t>VIE</a:t>
              </a:r>
            </a:p>
          </p:txBody>
        </p:sp>
        <p:sp>
          <p:nvSpPr>
            <p:cNvPr id="27" name="Isosceles Triangle 26">
              <a:hlinkClick r:id="rId8" action="ppaction://hlinksldjump"/>
              <a:extLst>
                <a:ext uri="{FF2B5EF4-FFF2-40B4-BE49-F238E27FC236}">
                  <a16:creationId xmlns:a16="http://schemas.microsoft.com/office/drawing/2014/main" id="{6122B58B-4811-C2B2-7826-D9797012173A}"/>
                </a:ext>
              </a:extLst>
            </p:cNvPr>
            <p:cNvSpPr/>
            <p:nvPr/>
          </p:nvSpPr>
          <p:spPr>
            <a:xfrm flipV="1">
              <a:off x="11807279" y="575671"/>
              <a:ext cx="171361" cy="135529"/>
            </a:xfrm>
            <a:prstGeom prst="triangl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747114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70195EE-8D9A-8A74-6FC7-788DE5D242E0}"/>
              </a:ext>
            </a:extLst>
          </p:cNvPr>
          <p:cNvSpPr txBox="1"/>
          <p:nvPr/>
        </p:nvSpPr>
        <p:spPr>
          <a:xfrm>
            <a:off x="831273" y="803564"/>
            <a:ext cx="114346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Add image =&gt; if multiple UITCard =&gt; response “must just one UITCard at image to retrieve information”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113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ECE3524-6A08-B682-7E1F-92FA5786048D}"/>
              </a:ext>
            </a:extLst>
          </p:cNvPr>
          <p:cNvSpPr/>
          <p:nvPr/>
        </p:nvSpPr>
        <p:spPr>
          <a:xfrm>
            <a:off x="11088550" y="914401"/>
            <a:ext cx="899751" cy="772160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VIE</a:t>
            </a:r>
          </a:p>
          <a:p>
            <a:pPr algn="ctr"/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…</a:t>
            </a:r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E820C1E-03E9-8E36-0F8B-A21FD0B2EF86}"/>
              </a:ext>
            </a:extLst>
          </p:cNvPr>
          <p:cNvGrpSpPr/>
          <p:nvPr/>
        </p:nvGrpSpPr>
        <p:grpSpPr>
          <a:xfrm>
            <a:off x="384721" y="241214"/>
            <a:ext cx="899751" cy="885130"/>
            <a:chOff x="182815" y="98974"/>
            <a:chExt cx="899751" cy="885130"/>
          </a:xfrm>
        </p:grpSpPr>
        <p:pic>
          <p:nvPicPr>
            <p:cNvPr id="8" name="Picture 7" descr="A colorful circle with white lines&#10;&#10;Description automatically generated">
              <a:extLst>
                <a:ext uri="{FF2B5EF4-FFF2-40B4-BE49-F238E27FC236}">
                  <a16:creationId xmlns:a16="http://schemas.microsoft.com/office/drawing/2014/main" id="{65B0783D-8BF2-451E-7786-8688938763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182815" y="98974"/>
              <a:ext cx="899751" cy="885130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185B42F-C4D9-E257-617C-3B8A789EEB82}"/>
                </a:ext>
              </a:extLst>
            </p:cNvPr>
            <p:cNvSpPr txBox="1"/>
            <p:nvPr/>
          </p:nvSpPr>
          <p:spPr>
            <a:xfrm>
              <a:off x="369637" y="291191"/>
              <a:ext cx="52610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>
                  <a:solidFill>
                    <a:schemeClr val="accent1">
                      <a:lumMod val="50000"/>
                    </a:schemeClr>
                  </a:solidFill>
                  <a:latin typeface=".VnStamp" panose="020B7200000000000000" pitchFamily="34" charset="0"/>
                </a:rPr>
                <a:t>S</a:t>
              </a:r>
            </a:p>
          </p:txBody>
        </p:sp>
      </p:grp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F1F20CB-82E2-F076-24F9-6798E6D4615D}"/>
              </a:ext>
            </a:extLst>
          </p:cNvPr>
          <p:cNvSpPr/>
          <p:nvPr/>
        </p:nvSpPr>
        <p:spPr>
          <a:xfrm>
            <a:off x="4321990" y="365760"/>
            <a:ext cx="2194560" cy="548640"/>
          </a:xfrm>
          <a:prstGeom prst="roundRect">
            <a:avLst/>
          </a:prstGeom>
          <a:noFill/>
          <a:ln w="349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UIT Student Card</a:t>
            </a:r>
          </a:p>
        </p:txBody>
      </p:sp>
      <p:sp>
        <p:nvSpPr>
          <p:cNvPr id="12" name="Rectangle: Rounded Corners 11">
            <a:hlinkClick r:id="rId4" action="ppaction://hlinksldjump"/>
            <a:extLst>
              <a:ext uri="{FF2B5EF4-FFF2-40B4-BE49-F238E27FC236}">
                <a16:creationId xmlns:a16="http://schemas.microsoft.com/office/drawing/2014/main" id="{6CC19A9B-5340-D864-5579-7810DC9AF1AF}"/>
              </a:ext>
            </a:extLst>
          </p:cNvPr>
          <p:cNvSpPr/>
          <p:nvPr/>
        </p:nvSpPr>
        <p:spPr>
          <a:xfrm>
            <a:off x="1944550" y="365760"/>
            <a:ext cx="2194560" cy="548640"/>
          </a:xfrm>
          <a:prstGeom prst="roundRect">
            <a:avLst/>
          </a:prstGeom>
          <a:noFill/>
          <a:ln w="349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Home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0E11442-652D-ECEB-DE95-4A0C4E9D144C}"/>
              </a:ext>
            </a:extLst>
          </p:cNvPr>
          <p:cNvSpPr/>
          <p:nvPr/>
        </p:nvSpPr>
        <p:spPr>
          <a:xfrm>
            <a:off x="6699430" y="365760"/>
            <a:ext cx="2194560" cy="548640"/>
          </a:xfrm>
          <a:prstGeom prst="roundRect">
            <a:avLst/>
          </a:prstGeom>
          <a:noFill/>
          <a:ln w="349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Information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458F5D9-77DA-93B2-3A58-C8B1570C86A8}"/>
              </a:ext>
            </a:extLst>
          </p:cNvPr>
          <p:cNvSpPr/>
          <p:nvPr/>
        </p:nvSpPr>
        <p:spPr>
          <a:xfrm>
            <a:off x="8893990" y="365760"/>
            <a:ext cx="2194560" cy="548640"/>
          </a:xfrm>
          <a:prstGeom prst="roundRect">
            <a:avLst/>
          </a:prstGeom>
          <a:noFill/>
          <a:ln w="349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Contact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22FB611-2F2B-3A3F-99D7-1E1791A5B8AE}"/>
              </a:ext>
            </a:extLst>
          </p:cNvPr>
          <p:cNvSpPr/>
          <p:nvPr/>
        </p:nvSpPr>
        <p:spPr>
          <a:xfrm>
            <a:off x="1097280" y="1889760"/>
            <a:ext cx="3657600" cy="2743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4287273-66AF-F798-E559-9C315AC67876}"/>
              </a:ext>
            </a:extLst>
          </p:cNvPr>
          <p:cNvSpPr txBox="1"/>
          <p:nvPr/>
        </p:nvSpPr>
        <p:spPr>
          <a:xfrm>
            <a:off x="6583680" y="1471814"/>
            <a:ext cx="2150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Student information: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2CF4C4D-8603-A748-6344-72D529A3E227}"/>
              </a:ext>
            </a:extLst>
          </p:cNvPr>
          <p:cNvSpPr txBox="1"/>
          <p:nvPr/>
        </p:nvSpPr>
        <p:spPr>
          <a:xfrm>
            <a:off x="1091008" y="1471814"/>
            <a:ext cx="1455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Import Image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038671B-78BE-23DD-E03B-5FF0B4C016B8}"/>
              </a:ext>
            </a:extLst>
          </p:cNvPr>
          <p:cNvSpPr txBox="1"/>
          <p:nvPr/>
        </p:nvSpPr>
        <p:spPr>
          <a:xfrm>
            <a:off x="6583680" y="1970785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Name: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BE8D53D-CCA6-7210-7400-5F752E1CF614}"/>
              </a:ext>
            </a:extLst>
          </p:cNvPr>
          <p:cNvSpPr txBox="1"/>
          <p:nvPr/>
        </p:nvSpPr>
        <p:spPr>
          <a:xfrm>
            <a:off x="6583680" y="2427985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ID: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13C4D55-8FD2-6DE0-B413-272B43A86647}"/>
              </a:ext>
            </a:extLst>
          </p:cNvPr>
          <p:cNvSpPr txBox="1"/>
          <p:nvPr/>
        </p:nvSpPr>
        <p:spPr>
          <a:xfrm>
            <a:off x="6583680" y="2885185"/>
            <a:ext cx="713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Class: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5D51CE1-BEB8-102B-6C40-2ED3A5ED0189}"/>
              </a:ext>
            </a:extLst>
          </p:cNvPr>
          <p:cNvSpPr txBox="1"/>
          <p:nvPr/>
        </p:nvSpPr>
        <p:spPr>
          <a:xfrm>
            <a:off x="6583680" y="3342385"/>
            <a:ext cx="649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Year: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0A5FE7E-C425-5D6D-5F14-0060384228FB}"/>
              </a:ext>
            </a:extLst>
          </p:cNvPr>
          <p:cNvCxnSpPr>
            <a:cxnSpLocks/>
          </p:cNvCxnSpPr>
          <p:nvPr/>
        </p:nvCxnSpPr>
        <p:spPr>
          <a:xfrm>
            <a:off x="6400800" y="1889760"/>
            <a:ext cx="49174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95A4F4A0-4A6F-63CF-3314-604A665C8DE8}"/>
              </a:ext>
            </a:extLst>
          </p:cNvPr>
          <p:cNvSpPr/>
          <p:nvPr/>
        </p:nvSpPr>
        <p:spPr>
          <a:xfrm>
            <a:off x="7975600" y="1970785"/>
            <a:ext cx="3230880" cy="36930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B2E6197C-E4A4-AB92-A205-410B9B42117C}"/>
              </a:ext>
            </a:extLst>
          </p:cNvPr>
          <p:cNvSpPr/>
          <p:nvPr/>
        </p:nvSpPr>
        <p:spPr>
          <a:xfrm>
            <a:off x="7975600" y="2427985"/>
            <a:ext cx="3230880" cy="36930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496F32E6-946D-9813-C13D-B6F7C1E6675E}"/>
              </a:ext>
            </a:extLst>
          </p:cNvPr>
          <p:cNvSpPr/>
          <p:nvPr/>
        </p:nvSpPr>
        <p:spPr>
          <a:xfrm>
            <a:off x="7975600" y="2885185"/>
            <a:ext cx="3230880" cy="36930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815EE8FA-26E6-695E-EAED-0E647234420B}"/>
              </a:ext>
            </a:extLst>
          </p:cNvPr>
          <p:cNvSpPr/>
          <p:nvPr/>
        </p:nvSpPr>
        <p:spPr>
          <a:xfrm>
            <a:off x="7975600" y="3341612"/>
            <a:ext cx="3230880" cy="36930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B4F9AC0-6047-F3B5-6068-840B1CADEDB0}"/>
              </a:ext>
            </a:extLst>
          </p:cNvPr>
          <p:cNvSpPr txBox="1"/>
          <p:nvPr/>
        </p:nvSpPr>
        <p:spPr>
          <a:xfrm>
            <a:off x="6583679" y="3799585"/>
            <a:ext cx="1608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Student image: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84B7097-AB5E-8231-706B-0EB93086E42B}"/>
              </a:ext>
            </a:extLst>
          </p:cNvPr>
          <p:cNvSpPr/>
          <p:nvPr/>
        </p:nvSpPr>
        <p:spPr>
          <a:xfrm>
            <a:off x="7975600" y="4349866"/>
            <a:ext cx="1920240" cy="207264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: Rounded Corners 47">
            <a:hlinkClick r:id="rId5" action="ppaction://hlinksldjump"/>
            <a:extLst>
              <a:ext uri="{FF2B5EF4-FFF2-40B4-BE49-F238E27FC236}">
                <a16:creationId xmlns:a16="http://schemas.microsoft.com/office/drawing/2014/main" id="{5254BEE3-487A-8CD8-6925-65C9A3E09A8C}"/>
              </a:ext>
            </a:extLst>
          </p:cNvPr>
          <p:cNvSpPr/>
          <p:nvPr/>
        </p:nvSpPr>
        <p:spPr>
          <a:xfrm>
            <a:off x="1091008" y="5034940"/>
            <a:ext cx="1763952" cy="461768"/>
          </a:xfrm>
          <a:prstGeom prst="roundRect">
            <a:avLst/>
          </a:prstGeom>
          <a:ln w="349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Import image</a:t>
            </a:r>
          </a:p>
        </p:txBody>
      </p:sp>
      <p:sp>
        <p:nvSpPr>
          <p:cNvPr id="49" name="Rectangle: Rounded Corners 48">
            <a:hlinkClick r:id="rId6" action="ppaction://hlinksldjump"/>
            <a:extLst>
              <a:ext uri="{FF2B5EF4-FFF2-40B4-BE49-F238E27FC236}">
                <a16:creationId xmlns:a16="http://schemas.microsoft.com/office/drawing/2014/main" id="{E3D094B5-C0DB-38BF-D84A-3153D3B14AE2}"/>
              </a:ext>
            </a:extLst>
          </p:cNvPr>
          <p:cNvSpPr/>
          <p:nvPr/>
        </p:nvSpPr>
        <p:spPr>
          <a:xfrm>
            <a:off x="2990928" y="5034940"/>
            <a:ext cx="1763952" cy="461768"/>
          </a:xfrm>
          <a:prstGeom prst="roundRect">
            <a:avLst/>
          </a:prstGeom>
          <a:ln w="349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Retrieve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72C026A5-E03C-4953-598E-D1797F437A00}"/>
              </a:ext>
            </a:extLst>
          </p:cNvPr>
          <p:cNvGrpSpPr/>
          <p:nvPr/>
        </p:nvGrpSpPr>
        <p:grpSpPr>
          <a:xfrm>
            <a:off x="10414000" y="365760"/>
            <a:ext cx="2194560" cy="548640"/>
            <a:chOff x="10414000" y="365760"/>
            <a:chExt cx="2194560" cy="548640"/>
          </a:xfrm>
        </p:grpSpPr>
        <p:sp>
          <p:nvSpPr>
            <p:cNvPr id="51" name="Rectangle: Rounded Corners 50">
              <a:extLst>
                <a:ext uri="{FF2B5EF4-FFF2-40B4-BE49-F238E27FC236}">
                  <a16:creationId xmlns:a16="http://schemas.microsoft.com/office/drawing/2014/main" id="{45DF65E0-BD5C-0673-228C-FDEA2FAE884E}"/>
                </a:ext>
              </a:extLst>
            </p:cNvPr>
            <p:cNvSpPr/>
            <p:nvPr/>
          </p:nvSpPr>
          <p:spPr>
            <a:xfrm>
              <a:off x="10414000" y="365760"/>
              <a:ext cx="2194560" cy="548640"/>
            </a:xfrm>
            <a:prstGeom prst="roundRect">
              <a:avLst/>
            </a:prstGeom>
            <a:noFill/>
            <a:ln w="3492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accent1">
                      <a:lumMod val="50000"/>
                    </a:schemeClr>
                  </a:solidFill>
                </a:rPr>
                <a:t>ENG</a:t>
              </a:r>
            </a:p>
          </p:txBody>
        </p:sp>
        <p:sp>
          <p:nvSpPr>
            <p:cNvPr id="52" name="Isosceles Triangle 51">
              <a:hlinkClick r:id="rId7" action="ppaction://hlinksldjump"/>
              <a:extLst>
                <a:ext uri="{FF2B5EF4-FFF2-40B4-BE49-F238E27FC236}">
                  <a16:creationId xmlns:a16="http://schemas.microsoft.com/office/drawing/2014/main" id="{76EB29E7-F1BD-D799-F4C9-E962445C8943}"/>
                </a:ext>
              </a:extLst>
            </p:cNvPr>
            <p:cNvSpPr/>
            <p:nvPr/>
          </p:nvSpPr>
          <p:spPr>
            <a:xfrm flipV="1">
              <a:off x="11807279" y="575671"/>
              <a:ext cx="171361" cy="135529"/>
            </a:xfrm>
            <a:prstGeom prst="triangl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8A77288B-F1B0-4251-44A3-D9463D4F50C5}"/>
              </a:ext>
            </a:extLst>
          </p:cNvPr>
          <p:cNvSpPr/>
          <p:nvPr/>
        </p:nvSpPr>
        <p:spPr>
          <a:xfrm>
            <a:off x="11206480" y="963014"/>
            <a:ext cx="680720" cy="3688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1139A3F-22C3-9B4B-0C08-91FC7301C10F}"/>
              </a:ext>
            </a:extLst>
          </p:cNvPr>
          <p:cNvSpPr/>
          <p:nvPr/>
        </p:nvSpPr>
        <p:spPr>
          <a:xfrm>
            <a:off x="11275695" y="963014"/>
            <a:ext cx="592455" cy="3247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hlinkClick r:id="rId8" action="ppaction://hlinksldjump"/>
            <a:extLst>
              <a:ext uri="{FF2B5EF4-FFF2-40B4-BE49-F238E27FC236}">
                <a16:creationId xmlns:a16="http://schemas.microsoft.com/office/drawing/2014/main" id="{39D0D5C9-9E8B-9309-C1FA-85ABFAF0B4D5}"/>
              </a:ext>
            </a:extLst>
          </p:cNvPr>
          <p:cNvSpPr/>
          <p:nvPr/>
        </p:nvSpPr>
        <p:spPr>
          <a:xfrm>
            <a:off x="11206481" y="979170"/>
            <a:ext cx="680720" cy="3526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945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E820C1E-03E9-8E36-0F8B-A21FD0B2EF86}"/>
              </a:ext>
            </a:extLst>
          </p:cNvPr>
          <p:cNvGrpSpPr/>
          <p:nvPr/>
        </p:nvGrpSpPr>
        <p:grpSpPr>
          <a:xfrm>
            <a:off x="384721" y="241214"/>
            <a:ext cx="899751" cy="885130"/>
            <a:chOff x="182815" y="98974"/>
            <a:chExt cx="899751" cy="885130"/>
          </a:xfrm>
        </p:grpSpPr>
        <p:pic>
          <p:nvPicPr>
            <p:cNvPr id="8" name="Picture 7" descr="A colorful circle with white lines&#10;&#10;Description automatically generated">
              <a:extLst>
                <a:ext uri="{FF2B5EF4-FFF2-40B4-BE49-F238E27FC236}">
                  <a16:creationId xmlns:a16="http://schemas.microsoft.com/office/drawing/2014/main" id="{65B0783D-8BF2-451E-7786-8688938763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182815" y="98974"/>
              <a:ext cx="899751" cy="885130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185B42F-C4D9-E257-617C-3B8A789EEB82}"/>
                </a:ext>
              </a:extLst>
            </p:cNvPr>
            <p:cNvSpPr txBox="1"/>
            <p:nvPr/>
          </p:nvSpPr>
          <p:spPr>
            <a:xfrm>
              <a:off x="369637" y="291191"/>
              <a:ext cx="52610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>
                  <a:solidFill>
                    <a:schemeClr val="accent1">
                      <a:lumMod val="50000"/>
                    </a:schemeClr>
                  </a:solidFill>
                  <a:latin typeface=".VnStamp" panose="020B7200000000000000" pitchFamily="34" charset="0"/>
                </a:rPr>
                <a:t>S</a:t>
              </a:r>
            </a:p>
          </p:txBody>
        </p:sp>
      </p:grp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F1F20CB-82E2-F076-24F9-6798E6D4615D}"/>
              </a:ext>
            </a:extLst>
          </p:cNvPr>
          <p:cNvSpPr/>
          <p:nvPr/>
        </p:nvSpPr>
        <p:spPr>
          <a:xfrm>
            <a:off x="4321990" y="365760"/>
            <a:ext cx="2194560" cy="548640"/>
          </a:xfrm>
          <a:prstGeom prst="roundRect">
            <a:avLst/>
          </a:prstGeom>
          <a:noFill/>
          <a:ln w="349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Thẻ sinh viên UIT</a:t>
            </a:r>
          </a:p>
        </p:txBody>
      </p:sp>
      <p:sp>
        <p:nvSpPr>
          <p:cNvPr id="12" name="Rectangle: Rounded Corners 11">
            <a:hlinkClick r:id="rId4" action="ppaction://hlinksldjump"/>
            <a:extLst>
              <a:ext uri="{FF2B5EF4-FFF2-40B4-BE49-F238E27FC236}">
                <a16:creationId xmlns:a16="http://schemas.microsoft.com/office/drawing/2014/main" id="{6CC19A9B-5340-D864-5579-7810DC9AF1AF}"/>
              </a:ext>
            </a:extLst>
          </p:cNvPr>
          <p:cNvSpPr/>
          <p:nvPr/>
        </p:nvSpPr>
        <p:spPr>
          <a:xfrm>
            <a:off x="1944550" y="365760"/>
            <a:ext cx="2194560" cy="548640"/>
          </a:xfrm>
          <a:prstGeom prst="roundRect">
            <a:avLst/>
          </a:prstGeom>
          <a:noFill/>
          <a:ln w="349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Trang chủ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0E11442-652D-ECEB-DE95-4A0C4E9D144C}"/>
              </a:ext>
            </a:extLst>
          </p:cNvPr>
          <p:cNvSpPr/>
          <p:nvPr/>
        </p:nvSpPr>
        <p:spPr>
          <a:xfrm>
            <a:off x="6699430" y="365760"/>
            <a:ext cx="2194560" cy="548640"/>
          </a:xfrm>
          <a:prstGeom prst="roundRect">
            <a:avLst/>
          </a:prstGeom>
          <a:noFill/>
          <a:ln w="349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Thông tin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458F5D9-77DA-93B2-3A58-C8B1570C86A8}"/>
              </a:ext>
            </a:extLst>
          </p:cNvPr>
          <p:cNvSpPr/>
          <p:nvPr/>
        </p:nvSpPr>
        <p:spPr>
          <a:xfrm>
            <a:off x="8893990" y="365760"/>
            <a:ext cx="2194560" cy="548640"/>
          </a:xfrm>
          <a:prstGeom prst="roundRect">
            <a:avLst/>
          </a:prstGeom>
          <a:noFill/>
          <a:ln w="349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Liên lạc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22FB611-2F2B-3A3F-99D7-1E1791A5B8AE}"/>
              </a:ext>
            </a:extLst>
          </p:cNvPr>
          <p:cNvSpPr/>
          <p:nvPr/>
        </p:nvSpPr>
        <p:spPr>
          <a:xfrm>
            <a:off x="1097280" y="1889760"/>
            <a:ext cx="3657600" cy="2743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4287273-66AF-F798-E559-9C315AC67876}"/>
              </a:ext>
            </a:extLst>
          </p:cNvPr>
          <p:cNvSpPr txBox="1"/>
          <p:nvPr/>
        </p:nvSpPr>
        <p:spPr>
          <a:xfrm>
            <a:off x="6583680" y="1471814"/>
            <a:ext cx="2024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Thông tin sinh viên: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2CF4C4D-8603-A748-6344-72D529A3E227}"/>
              </a:ext>
            </a:extLst>
          </p:cNvPr>
          <p:cNvSpPr txBox="1"/>
          <p:nvPr/>
        </p:nvSpPr>
        <p:spPr>
          <a:xfrm>
            <a:off x="1091008" y="1471814"/>
            <a:ext cx="1359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Ảnh đầu vào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038671B-78BE-23DD-E03B-5FF0B4C016B8}"/>
              </a:ext>
            </a:extLst>
          </p:cNvPr>
          <p:cNvSpPr txBox="1"/>
          <p:nvPr/>
        </p:nvSpPr>
        <p:spPr>
          <a:xfrm>
            <a:off x="6583680" y="1970785"/>
            <a:ext cx="1142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Họ và tên: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BE8D53D-CCA6-7210-7400-5F752E1CF614}"/>
              </a:ext>
            </a:extLst>
          </p:cNvPr>
          <p:cNvSpPr txBox="1"/>
          <p:nvPr/>
        </p:nvSpPr>
        <p:spPr>
          <a:xfrm>
            <a:off x="6583680" y="2427985"/>
            <a:ext cx="777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MSSV: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13C4D55-8FD2-6DE0-B413-272B43A86647}"/>
              </a:ext>
            </a:extLst>
          </p:cNvPr>
          <p:cNvSpPr txBox="1"/>
          <p:nvPr/>
        </p:nvSpPr>
        <p:spPr>
          <a:xfrm>
            <a:off x="6583680" y="2885185"/>
            <a:ext cx="994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Lớp học: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5D51CE1-BEB8-102B-6C40-2ED3A5ED0189}"/>
              </a:ext>
            </a:extLst>
          </p:cNvPr>
          <p:cNvSpPr txBox="1"/>
          <p:nvPr/>
        </p:nvSpPr>
        <p:spPr>
          <a:xfrm>
            <a:off x="6583680" y="3342385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Niên khóa: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0A5FE7E-C425-5D6D-5F14-0060384228FB}"/>
              </a:ext>
            </a:extLst>
          </p:cNvPr>
          <p:cNvCxnSpPr>
            <a:cxnSpLocks/>
          </p:cNvCxnSpPr>
          <p:nvPr/>
        </p:nvCxnSpPr>
        <p:spPr>
          <a:xfrm>
            <a:off x="6400800" y="1889760"/>
            <a:ext cx="49174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95A4F4A0-4A6F-63CF-3314-604A665C8DE8}"/>
              </a:ext>
            </a:extLst>
          </p:cNvPr>
          <p:cNvSpPr/>
          <p:nvPr/>
        </p:nvSpPr>
        <p:spPr>
          <a:xfrm>
            <a:off x="7975600" y="1970785"/>
            <a:ext cx="3230880" cy="36930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B2E6197C-E4A4-AB92-A205-410B9B42117C}"/>
              </a:ext>
            </a:extLst>
          </p:cNvPr>
          <p:cNvSpPr/>
          <p:nvPr/>
        </p:nvSpPr>
        <p:spPr>
          <a:xfrm>
            <a:off x="7975600" y="2427985"/>
            <a:ext cx="3230880" cy="36930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496F32E6-946D-9813-C13D-B6F7C1E6675E}"/>
              </a:ext>
            </a:extLst>
          </p:cNvPr>
          <p:cNvSpPr/>
          <p:nvPr/>
        </p:nvSpPr>
        <p:spPr>
          <a:xfrm>
            <a:off x="7975600" y="2885185"/>
            <a:ext cx="3230880" cy="36930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815EE8FA-26E6-695E-EAED-0E647234420B}"/>
              </a:ext>
            </a:extLst>
          </p:cNvPr>
          <p:cNvSpPr/>
          <p:nvPr/>
        </p:nvSpPr>
        <p:spPr>
          <a:xfrm>
            <a:off x="7975600" y="3341612"/>
            <a:ext cx="3230880" cy="36930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B4F9AC0-6047-F3B5-6068-840B1CADEDB0}"/>
              </a:ext>
            </a:extLst>
          </p:cNvPr>
          <p:cNvSpPr txBox="1"/>
          <p:nvPr/>
        </p:nvSpPr>
        <p:spPr>
          <a:xfrm>
            <a:off x="6583679" y="3799585"/>
            <a:ext cx="1510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Ảnh sinh viên: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84B7097-AB5E-8231-706B-0EB93086E42B}"/>
              </a:ext>
            </a:extLst>
          </p:cNvPr>
          <p:cNvSpPr/>
          <p:nvPr/>
        </p:nvSpPr>
        <p:spPr>
          <a:xfrm>
            <a:off x="7975600" y="4349866"/>
            <a:ext cx="1920240" cy="207264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: Rounded Corners 47">
            <a:hlinkClick r:id="rId5" action="ppaction://hlinksldjump"/>
            <a:extLst>
              <a:ext uri="{FF2B5EF4-FFF2-40B4-BE49-F238E27FC236}">
                <a16:creationId xmlns:a16="http://schemas.microsoft.com/office/drawing/2014/main" id="{5254BEE3-487A-8CD8-6925-65C9A3E09A8C}"/>
              </a:ext>
            </a:extLst>
          </p:cNvPr>
          <p:cNvSpPr/>
          <p:nvPr/>
        </p:nvSpPr>
        <p:spPr>
          <a:xfrm>
            <a:off x="1091008" y="5034940"/>
            <a:ext cx="1763952" cy="461768"/>
          </a:xfrm>
          <a:prstGeom prst="roundRect">
            <a:avLst/>
          </a:prstGeom>
          <a:ln w="349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Nhập ảnh</a:t>
            </a:r>
          </a:p>
        </p:txBody>
      </p:sp>
      <p:sp>
        <p:nvSpPr>
          <p:cNvPr id="49" name="Rectangle: Rounded Corners 48">
            <a:hlinkClick r:id="rId6" action="ppaction://hlinksldjump"/>
            <a:extLst>
              <a:ext uri="{FF2B5EF4-FFF2-40B4-BE49-F238E27FC236}">
                <a16:creationId xmlns:a16="http://schemas.microsoft.com/office/drawing/2014/main" id="{E3D094B5-C0DB-38BF-D84A-3153D3B14AE2}"/>
              </a:ext>
            </a:extLst>
          </p:cNvPr>
          <p:cNvSpPr/>
          <p:nvPr/>
        </p:nvSpPr>
        <p:spPr>
          <a:xfrm>
            <a:off x="2990928" y="5034940"/>
            <a:ext cx="1763952" cy="461768"/>
          </a:xfrm>
          <a:prstGeom prst="roundRect">
            <a:avLst/>
          </a:prstGeom>
          <a:ln w="349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Trích xuất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72C026A5-E03C-4953-598E-D1797F437A00}"/>
              </a:ext>
            </a:extLst>
          </p:cNvPr>
          <p:cNvGrpSpPr/>
          <p:nvPr/>
        </p:nvGrpSpPr>
        <p:grpSpPr>
          <a:xfrm>
            <a:off x="10414000" y="365760"/>
            <a:ext cx="2194560" cy="548640"/>
            <a:chOff x="10414000" y="365760"/>
            <a:chExt cx="2194560" cy="548640"/>
          </a:xfrm>
        </p:grpSpPr>
        <p:sp>
          <p:nvSpPr>
            <p:cNvPr id="51" name="Rectangle: Rounded Corners 50">
              <a:extLst>
                <a:ext uri="{FF2B5EF4-FFF2-40B4-BE49-F238E27FC236}">
                  <a16:creationId xmlns:a16="http://schemas.microsoft.com/office/drawing/2014/main" id="{45DF65E0-BD5C-0673-228C-FDEA2FAE884E}"/>
                </a:ext>
              </a:extLst>
            </p:cNvPr>
            <p:cNvSpPr/>
            <p:nvPr/>
          </p:nvSpPr>
          <p:spPr>
            <a:xfrm>
              <a:off x="10414000" y="365760"/>
              <a:ext cx="2194560" cy="548640"/>
            </a:xfrm>
            <a:prstGeom prst="roundRect">
              <a:avLst/>
            </a:prstGeom>
            <a:noFill/>
            <a:ln w="3492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accent1">
                      <a:lumMod val="50000"/>
                    </a:schemeClr>
                  </a:solidFill>
                </a:rPr>
                <a:t>VIE</a:t>
              </a:r>
            </a:p>
          </p:txBody>
        </p:sp>
        <p:sp>
          <p:nvSpPr>
            <p:cNvPr id="52" name="Isosceles Triangle 51">
              <a:hlinkClick r:id="rId7" action="ppaction://hlinksldjump"/>
              <a:extLst>
                <a:ext uri="{FF2B5EF4-FFF2-40B4-BE49-F238E27FC236}">
                  <a16:creationId xmlns:a16="http://schemas.microsoft.com/office/drawing/2014/main" id="{76EB29E7-F1BD-D799-F4C9-E962445C8943}"/>
                </a:ext>
              </a:extLst>
            </p:cNvPr>
            <p:cNvSpPr/>
            <p:nvPr/>
          </p:nvSpPr>
          <p:spPr>
            <a:xfrm flipV="1">
              <a:off x="11807279" y="575671"/>
              <a:ext cx="171361" cy="135529"/>
            </a:xfrm>
            <a:prstGeom prst="triangl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8A77288B-F1B0-4251-44A3-D9463D4F50C5}"/>
              </a:ext>
            </a:extLst>
          </p:cNvPr>
          <p:cNvSpPr/>
          <p:nvPr/>
        </p:nvSpPr>
        <p:spPr>
          <a:xfrm>
            <a:off x="11206480" y="963014"/>
            <a:ext cx="680720" cy="3688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1139A3F-22C3-9B4B-0C08-91FC7301C10F}"/>
              </a:ext>
            </a:extLst>
          </p:cNvPr>
          <p:cNvSpPr/>
          <p:nvPr/>
        </p:nvSpPr>
        <p:spPr>
          <a:xfrm>
            <a:off x="11275695" y="963014"/>
            <a:ext cx="592455" cy="3247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hlinkClick r:id="rId8" action="ppaction://hlinksldjump"/>
            <a:extLst>
              <a:ext uri="{FF2B5EF4-FFF2-40B4-BE49-F238E27FC236}">
                <a16:creationId xmlns:a16="http://schemas.microsoft.com/office/drawing/2014/main" id="{39D0D5C9-9E8B-9309-C1FA-85ABFAF0B4D5}"/>
              </a:ext>
            </a:extLst>
          </p:cNvPr>
          <p:cNvSpPr/>
          <p:nvPr/>
        </p:nvSpPr>
        <p:spPr>
          <a:xfrm>
            <a:off x="11206481" y="979170"/>
            <a:ext cx="680720" cy="3526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016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E820C1E-03E9-8E36-0F8B-A21FD0B2EF86}"/>
              </a:ext>
            </a:extLst>
          </p:cNvPr>
          <p:cNvGrpSpPr/>
          <p:nvPr/>
        </p:nvGrpSpPr>
        <p:grpSpPr>
          <a:xfrm>
            <a:off x="384721" y="241214"/>
            <a:ext cx="899751" cy="885130"/>
            <a:chOff x="182815" y="98974"/>
            <a:chExt cx="899751" cy="885130"/>
          </a:xfrm>
        </p:grpSpPr>
        <p:pic>
          <p:nvPicPr>
            <p:cNvPr id="8" name="Picture 7" descr="A colorful circle with white lines&#10;&#10;Description automatically generated">
              <a:extLst>
                <a:ext uri="{FF2B5EF4-FFF2-40B4-BE49-F238E27FC236}">
                  <a16:creationId xmlns:a16="http://schemas.microsoft.com/office/drawing/2014/main" id="{65B0783D-8BF2-451E-7786-8688938763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182815" y="98974"/>
              <a:ext cx="899751" cy="885130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185B42F-C4D9-E257-617C-3B8A789EEB82}"/>
                </a:ext>
              </a:extLst>
            </p:cNvPr>
            <p:cNvSpPr txBox="1"/>
            <p:nvPr/>
          </p:nvSpPr>
          <p:spPr>
            <a:xfrm>
              <a:off x="369637" y="291191"/>
              <a:ext cx="52610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>
                  <a:solidFill>
                    <a:schemeClr val="accent1">
                      <a:lumMod val="50000"/>
                    </a:schemeClr>
                  </a:solidFill>
                  <a:latin typeface=".VnStamp" panose="020B7200000000000000" pitchFamily="34" charset="0"/>
                </a:rPr>
                <a:t>S</a:t>
              </a:r>
            </a:p>
          </p:txBody>
        </p:sp>
      </p:grp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F1F20CB-82E2-F076-24F9-6798E6D4615D}"/>
              </a:ext>
            </a:extLst>
          </p:cNvPr>
          <p:cNvSpPr/>
          <p:nvPr/>
        </p:nvSpPr>
        <p:spPr>
          <a:xfrm>
            <a:off x="4321990" y="365760"/>
            <a:ext cx="2194560" cy="548640"/>
          </a:xfrm>
          <a:prstGeom prst="roundRect">
            <a:avLst/>
          </a:prstGeom>
          <a:noFill/>
          <a:ln w="349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Thẻ sinh viên UIT</a:t>
            </a:r>
          </a:p>
        </p:txBody>
      </p:sp>
      <p:sp>
        <p:nvSpPr>
          <p:cNvPr id="12" name="Rectangle: Rounded Corners 11">
            <a:hlinkClick r:id="rId4" action="ppaction://hlinksldjump"/>
            <a:extLst>
              <a:ext uri="{FF2B5EF4-FFF2-40B4-BE49-F238E27FC236}">
                <a16:creationId xmlns:a16="http://schemas.microsoft.com/office/drawing/2014/main" id="{6CC19A9B-5340-D864-5579-7810DC9AF1AF}"/>
              </a:ext>
            </a:extLst>
          </p:cNvPr>
          <p:cNvSpPr/>
          <p:nvPr/>
        </p:nvSpPr>
        <p:spPr>
          <a:xfrm>
            <a:off x="1944550" y="365760"/>
            <a:ext cx="2194560" cy="548640"/>
          </a:xfrm>
          <a:prstGeom prst="roundRect">
            <a:avLst/>
          </a:prstGeom>
          <a:noFill/>
          <a:ln w="349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Trang chủ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0E11442-652D-ECEB-DE95-4A0C4E9D144C}"/>
              </a:ext>
            </a:extLst>
          </p:cNvPr>
          <p:cNvSpPr/>
          <p:nvPr/>
        </p:nvSpPr>
        <p:spPr>
          <a:xfrm>
            <a:off x="6699430" y="365760"/>
            <a:ext cx="2194560" cy="548640"/>
          </a:xfrm>
          <a:prstGeom prst="roundRect">
            <a:avLst/>
          </a:prstGeom>
          <a:noFill/>
          <a:ln w="349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Thông tin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458F5D9-77DA-93B2-3A58-C8B1570C86A8}"/>
              </a:ext>
            </a:extLst>
          </p:cNvPr>
          <p:cNvSpPr/>
          <p:nvPr/>
        </p:nvSpPr>
        <p:spPr>
          <a:xfrm>
            <a:off x="8893990" y="365760"/>
            <a:ext cx="2194560" cy="548640"/>
          </a:xfrm>
          <a:prstGeom prst="roundRect">
            <a:avLst/>
          </a:prstGeom>
          <a:noFill/>
          <a:ln w="349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Liên lạc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22FB611-2F2B-3A3F-99D7-1E1791A5B8AE}"/>
              </a:ext>
            </a:extLst>
          </p:cNvPr>
          <p:cNvSpPr/>
          <p:nvPr/>
        </p:nvSpPr>
        <p:spPr>
          <a:xfrm>
            <a:off x="1097280" y="1889760"/>
            <a:ext cx="3657600" cy="2743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4287273-66AF-F798-E559-9C315AC67876}"/>
              </a:ext>
            </a:extLst>
          </p:cNvPr>
          <p:cNvSpPr txBox="1"/>
          <p:nvPr/>
        </p:nvSpPr>
        <p:spPr>
          <a:xfrm>
            <a:off x="6583680" y="1471814"/>
            <a:ext cx="2024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Thông tin sinh viên: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2CF4C4D-8603-A748-6344-72D529A3E227}"/>
              </a:ext>
            </a:extLst>
          </p:cNvPr>
          <p:cNvSpPr txBox="1"/>
          <p:nvPr/>
        </p:nvSpPr>
        <p:spPr>
          <a:xfrm>
            <a:off x="1091008" y="1471814"/>
            <a:ext cx="1359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Ảnh đầu vào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038671B-78BE-23DD-E03B-5FF0B4C016B8}"/>
              </a:ext>
            </a:extLst>
          </p:cNvPr>
          <p:cNvSpPr txBox="1"/>
          <p:nvPr/>
        </p:nvSpPr>
        <p:spPr>
          <a:xfrm>
            <a:off x="6583680" y="1970785"/>
            <a:ext cx="1142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Họ và tên: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BE8D53D-CCA6-7210-7400-5F752E1CF614}"/>
              </a:ext>
            </a:extLst>
          </p:cNvPr>
          <p:cNvSpPr txBox="1"/>
          <p:nvPr/>
        </p:nvSpPr>
        <p:spPr>
          <a:xfrm>
            <a:off x="6583680" y="2427985"/>
            <a:ext cx="777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MSSV: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13C4D55-8FD2-6DE0-B413-272B43A86647}"/>
              </a:ext>
            </a:extLst>
          </p:cNvPr>
          <p:cNvSpPr txBox="1"/>
          <p:nvPr/>
        </p:nvSpPr>
        <p:spPr>
          <a:xfrm>
            <a:off x="6583680" y="2885185"/>
            <a:ext cx="994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Lớp học: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5D51CE1-BEB8-102B-6C40-2ED3A5ED0189}"/>
              </a:ext>
            </a:extLst>
          </p:cNvPr>
          <p:cNvSpPr txBox="1"/>
          <p:nvPr/>
        </p:nvSpPr>
        <p:spPr>
          <a:xfrm>
            <a:off x="6583680" y="3342385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Niên khóa: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0A5FE7E-C425-5D6D-5F14-0060384228FB}"/>
              </a:ext>
            </a:extLst>
          </p:cNvPr>
          <p:cNvCxnSpPr>
            <a:cxnSpLocks/>
          </p:cNvCxnSpPr>
          <p:nvPr/>
        </p:nvCxnSpPr>
        <p:spPr>
          <a:xfrm>
            <a:off x="6400800" y="1889760"/>
            <a:ext cx="49174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95A4F4A0-4A6F-63CF-3314-604A665C8DE8}"/>
              </a:ext>
            </a:extLst>
          </p:cNvPr>
          <p:cNvSpPr/>
          <p:nvPr/>
        </p:nvSpPr>
        <p:spPr>
          <a:xfrm>
            <a:off x="7975600" y="1970785"/>
            <a:ext cx="3230880" cy="36930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B2E6197C-E4A4-AB92-A205-410B9B42117C}"/>
              </a:ext>
            </a:extLst>
          </p:cNvPr>
          <p:cNvSpPr/>
          <p:nvPr/>
        </p:nvSpPr>
        <p:spPr>
          <a:xfrm>
            <a:off x="7975600" y="2427985"/>
            <a:ext cx="3230880" cy="36930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496F32E6-946D-9813-C13D-B6F7C1E6675E}"/>
              </a:ext>
            </a:extLst>
          </p:cNvPr>
          <p:cNvSpPr/>
          <p:nvPr/>
        </p:nvSpPr>
        <p:spPr>
          <a:xfrm>
            <a:off x="7975600" y="2885185"/>
            <a:ext cx="3230880" cy="36930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815EE8FA-26E6-695E-EAED-0E647234420B}"/>
              </a:ext>
            </a:extLst>
          </p:cNvPr>
          <p:cNvSpPr/>
          <p:nvPr/>
        </p:nvSpPr>
        <p:spPr>
          <a:xfrm>
            <a:off x="7975600" y="3341612"/>
            <a:ext cx="3230880" cy="36930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B4F9AC0-6047-F3B5-6068-840B1CADEDB0}"/>
              </a:ext>
            </a:extLst>
          </p:cNvPr>
          <p:cNvSpPr txBox="1"/>
          <p:nvPr/>
        </p:nvSpPr>
        <p:spPr>
          <a:xfrm>
            <a:off x="6583679" y="3799585"/>
            <a:ext cx="1510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Ảnh sinh viên: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84B7097-AB5E-8231-706B-0EB93086E42B}"/>
              </a:ext>
            </a:extLst>
          </p:cNvPr>
          <p:cNvSpPr/>
          <p:nvPr/>
        </p:nvSpPr>
        <p:spPr>
          <a:xfrm>
            <a:off x="7975600" y="4349866"/>
            <a:ext cx="1920240" cy="207264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: Rounded Corners 47">
            <a:hlinkClick r:id="rId5" action="ppaction://hlinksldjump"/>
            <a:extLst>
              <a:ext uri="{FF2B5EF4-FFF2-40B4-BE49-F238E27FC236}">
                <a16:creationId xmlns:a16="http://schemas.microsoft.com/office/drawing/2014/main" id="{5254BEE3-487A-8CD8-6925-65C9A3E09A8C}"/>
              </a:ext>
            </a:extLst>
          </p:cNvPr>
          <p:cNvSpPr/>
          <p:nvPr/>
        </p:nvSpPr>
        <p:spPr>
          <a:xfrm>
            <a:off x="1091008" y="5034940"/>
            <a:ext cx="1763952" cy="461768"/>
          </a:xfrm>
          <a:prstGeom prst="roundRect">
            <a:avLst/>
          </a:prstGeom>
          <a:ln w="349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Nhập ảnh</a:t>
            </a:r>
          </a:p>
        </p:txBody>
      </p:sp>
      <p:sp>
        <p:nvSpPr>
          <p:cNvPr id="49" name="Rectangle: Rounded Corners 48">
            <a:hlinkClick r:id="rId6" action="ppaction://hlinksldjump"/>
            <a:extLst>
              <a:ext uri="{FF2B5EF4-FFF2-40B4-BE49-F238E27FC236}">
                <a16:creationId xmlns:a16="http://schemas.microsoft.com/office/drawing/2014/main" id="{E3D094B5-C0DB-38BF-D84A-3153D3B14AE2}"/>
              </a:ext>
            </a:extLst>
          </p:cNvPr>
          <p:cNvSpPr/>
          <p:nvPr/>
        </p:nvSpPr>
        <p:spPr>
          <a:xfrm>
            <a:off x="2990928" y="5034940"/>
            <a:ext cx="1763952" cy="461768"/>
          </a:xfrm>
          <a:prstGeom prst="roundRect">
            <a:avLst/>
          </a:prstGeom>
          <a:ln w="349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Trích xuất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72C026A5-E03C-4953-598E-D1797F437A00}"/>
              </a:ext>
            </a:extLst>
          </p:cNvPr>
          <p:cNvGrpSpPr/>
          <p:nvPr/>
        </p:nvGrpSpPr>
        <p:grpSpPr>
          <a:xfrm>
            <a:off x="10414000" y="365760"/>
            <a:ext cx="2194560" cy="548640"/>
            <a:chOff x="10414000" y="365760"/>
            <a:chExt cx="2194560" cy="548640"/>
          </a:xfrm>
        </p:grpSpPr>
        <p:sp>
          <p:nvSpPr>
            <p:cNvPr id="51" name="Rectangle: Rounded Corners 50">
              <a:extLst>
                <a:ext uri="{FF2B5EF4-FFF2-40B4-BE49-F238E27FC236}">
                  <a16:creationId xmlns:a16="http://schemas.microsoft.com/office/drawing/2014/main" id="{45DF65E0-BD5C-0673-228C-FDEA2FAE884E}"/>
                </a:ext>
              </a:extLst>
            </p:cNvPr>
            <p:cNvSpPr/>
            <p:nvPr/>
          </p:nvSpPr>
          <p:spPr>
            <a:xfrm>
              <a:off x="10414000" y="365760"/>
              <a:ext cx="2194560" cy="548640"/>
            </a:xfrm>
            <a:prstGeom prst="roundRect">
              <a:avLst/>
            </a:prstGeom>
            <a:noFill/>
            <a:ln w="3492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accent1">
                      <a:lumMod val="50000"/>
                    </a:schemeClr>
                  </a:solidFill>
                </a:rPr>
                <a:t>VIE</a:t>
              </a:r>
            </a:p>
          </p:txBody>
        </p:sp>
        <p:sp>
          <p:nvSpPr>
            <p:cNvPr id="52" name="Isosceles Triangle 51">
              <a:hlinkClick r:id="rId7" action="ppaction://hlinksldjump"/>
              <a:extLst>
                <a:ext uri="{FF2B5EF4-FFF2-40B4-BE49-F238E27FC236}">
                  <a16:creationId xmlns:a16="http://schemas.microsoft.com/office/drawing/2014/main" id="{76EB29E7-F1BD-D799-F4C9-E962445C8943}"/>
                </a:ext>
              </a:extLst>
            </p:cNvPr>
            <p:cNvSpPr/>
            <p:nvPr/>
          </p:nvSpPr>
          <p:spPr>
            <a:xfrm flipV="1">
              <a:off x="11807279" y="575671"/>
              <a:ext cx="171361" cy="135529"/>
            </a:xfrm>
            <a:prstGeom prst="triangl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8A77288B-F1B0-4251-44A3-D9463D4F50C5}"/>
              </a:ext>
            </a:extLst>
          </p:cNvPr>
          <p:cNvSpPr/>
          <p:nvPr/>
        </p:nvSpPr>
        <p:spPr>
          <a:xfrm>
            <a:off x="11206480" y="963014"/>
            <a:ext cx="680720" cy="3688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1139A3F-22C3-9B4B-0C08-91FC7301C10F}"/>
              </a:ext>
            </a:extLst>
          </p:cNvPr>
          <p:cNvSpPr/>
          <p:nvPr/>
        </p:nvSpPr>
        <p:spPr>
          <a:xfrm>
            <a:off x="11275695" y="963014"/>
            <a:ext cx="592455" cy="3247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hlinkClick r:id="rId7" action="ppaction://hlinksldjump"/>
            <a:extLst>
              <a:ext uri="{FF2B5EF4-FFF2-40B4-BE49-F238E27FC236}">
                <a16:creationId xmlns:a16="http://schemas.microsoft.com/office/drawing/2014/main" id="{39D0D5C9-9E8B-9309-C1FA-85ABFAF0B4D5}"/>
              </a:ext>
            </a:extLst>
          </p:cNvPr>
          <p:cNvSpPr/>
          <p:nvPr/>
        </p:nvSpPr>
        <p:spPr>
          <a:xfrm>
            <a:off x="11206481" y="979170"/>
            <a:ext cx="680720" cy="3526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B9EAE10-2098-A19B-BBDB-AD6490B8CBCE}"/>
              </a:ext>
            </a:extLst>
          </p:cNvPr>
          <p:cNvSpPr/>
          <p:nvPr/>
        </p:nvSpPr>
        <p:spPr>
          <a:xfrm>
            <a:off x="11088550" y="914401"/>
            <a:ext cx="899751" cy="772160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ENG</a:t>
            </a:r>
          </a:p>
          <a:p>
            <a:pPr algn="ctr"/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…</a:t>
            </a:r>
            <a:endParaRPr lang="en-US"/>
          </a:p>
        </p:txBody>
      </p:sp>
      <p:sp>
        <p:nvSpPr>
          <p:cNvPr id="6" name="Rectangle 5">
            <a:hlinkClick r:id="rId7" action="ppaction://hlinksldjump"/>
            <a:extLst>
              <a:ext uri="{FF2B5EF4-FFF2-40B4-BE49-F238E27FC236}">
                <a16:creationId xmlns:a16="http://schemas.microsoft.com/office/drawing/2014/main" id="{F2E80BF3-7D45-EC01-56C5-483A077CE5EB}"/>
              </a:ext>
            </a:extLst>
          </p:cNvPr>
          <p:cNvSpPr/>
          <p:nvPr/>
        </p:nvSpPr>
        <p:spPr>
          <a:xfrm>
            <a:off x="11231562" y="970400"/>
            <a:ext cx="680720" cy="3526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460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E820C1E-03E9-8E36-0F8B-A21FD0B2EF86}"/>
              </a:ext>
            </a:extLst>
          </p:cNvPr>
          <p:cNvGrpSpPr/>
          <p:nvPr/>
        </p:nvGrpSpPr>
        <p:grpSpPr>
          <a:xfrm>
            <a:off x="384721" y="241214"/>
            <a:ext cx="899751" cy="885130"/>
            <a:chOff x="182815" y="98974"/>
            <a:chExt cx="899751" cy="885130"/>
          </a:xfrm>
        </p:grpSpPr>
        <p:pic>
          <p:nvPicPr>
            <p:cNvPr id="8" name="Picture 7" descr="A colorful circle with white lines&#10;&#10;Description automatically generated">
              <a:extLst>
                <a:ext uri="{FF2B5EF4-FFF2-40B4-BE49-F238E27FC236}">
                  <a16:creationId xmlns:a16="http://schemas.microsoft.com/office/drawing/2014/main" id="{65B0783D-8BF2-451E-7786-8688938763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182815" y="98974"/>
              <a:ext cx="899751" cy="885130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185B42F-C4D9-E257-617C-3B8A789EEB82}"/>
                </a:ext>
              </a:extLst>
            </p:cNvPr>
            <p:cNvSpPr txBox="1"/>
            <p:nvPr/>
          </p:nvSpPr>
          <p:spPr>
            <a:xfrm>
              <a:off x="369637" y="291191"/>
              <a:ext cx="52610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>
                  <a:solidFill>
                    <a:schemeClr val="accent1">
                      <a:lumMod val="50000"/>
                    </a:schemeClr>
                  </a:solidFill>
                  <a:latin typeface=".VnStamp" panose="020B7200000000000000" pitchFamily="34" charset="0"/>
                </a:rPr>
                <a:t>S</a:t>
              </a:r>
            </a:p>
          </p:txBody>
        </p:sp>
      </p:grp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F1F20CB-82E2-F076-24F9-6798E6D4615D}"/>
              </a:ext>
            </a:extLst>
          </p:cNvPr>
          <p:cNvSpPr/>
          <p:nvPr/>
        </p:nvSpPr>
        <p:spPr>
          <a:xfrm>
            <a:off x="4321990" y="365760"/>
            <a:ext cx="2194560" cy="548640"/>
          </a:xfrm>
          <a:prstGeom prst="roundRect">
            <a:avLst/>
          </a:prstGeom>
          <a:noFill/>
          <a:ln w="349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UIT Student Card</a:t>
            </a:r>
          </a:p>
        </p:txBody>
      </p:sp>
      <p:sp>
        <p:nvSpPr>
          <p:cNvPr id="12" name="Rectangle: Rounded Corners 11">
            <a:hlinkClick r:id="rId4" action="ppaction://hlinksldjump"/>
            <a:extLst>
              <a:ext uri="{FF2B5EF4-FFF2-40B4-BE49-F238E27FC236}">
                <a16:creationId xmlns:a16="http://schemas.microsoft.com/office/drawing/2014/main" id="{6CC19A9B-5340-D864-5579-7810DC9AF1AF}"/>
              </a:ext>
            </a:extLst>
          </p:cNvPr>
          <p:cNvSpPr/>
          <p:nvPr/>
        </p:nvSpPr>
        <p:spPr>
          <a:xfrm>
            <a:off x="1944550" y="365760"/>
            <a:ext cx="2194560" cy="548640"/>
          </a:xfrm>
          <a:prstGeom prst="roundRect">
            <a:avLst/>
          </a:prstGeom>
          <a:noFill/>
          <a:ln w="349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Home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0E11442-652D-ECEB-DE95-4A0C4E9D144C}"/>
              </a:ext>
            </a:extLst>
          </p:cNvPr>
          <p:cNvSpPr/>
          <p:nvPr/>
        </p:nvSpPr>
        <p:spPr>
          <a:xfrm>
            <a:off x="6699430" y="365760"/>
            <a:ext cx="2194560" cy="548640"/>
          </a:xfrm>
          <a:prstGeom prst="roundRect">
            <a:avLst/>
          </a:prstGeom>
          <a:noFill/>
          <a:ln w="349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Information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458F5D9-77DA-93B2-3A58-C8B1570C86A8}"/>
              </a:ext>
            </a:extLst>
          </p:cNvPr>
          <p:cNvSpPr/>
          <p:nvPr/>
        </p:nvSpPr>
        <p:spPr>
          <a:xfrm>
            <a:off x="8893990" y="365760"/>
            <a:ext cx="2194560" cy="548640"/>
          </a:xfrm>
          <a:prstGeom prst="roundRect">
            <a:avLst/>
          </a:prstGeom>
          <a:noFill/>
          <a:ln w="349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Contact</a:t>
            </a:r>
          </a:p>
        </p:txBody>
      </p:sp>
      <p:sp>
        <p:nvSpPr>
          <p:cNvPr id="17" name="Rectangle: Rounded Corners 16">
            <a:hlinkClick r:id="rId5" action="ppaction://hlinksldjump"/>
            <a:extLst>
              <a:ext uri="{FF2B5EF4-FFF2-40B4-BE49-F238E27FC236}">
                <a16:creationId xmlns:a16="http://schemas.microsoft.com/office/drawing/2014/main" id="{D011F5EB-586A-5BE2-DAD7-317323188702}"/>
              </a:ext>
            </a:extLst>
          </p:cNvPr>
          <p:cNvSpPr/>
          <p:nvPr/>
        </p:nvSpPr>
        <p:spPr>
          <a:xfrm>
            <a:off x="1091008" y="5034940"/>
            <a:ext cx="1763952" cy="461768"/>
          </a:xfrm>
          <a:prstGeom prst="roundRect">
            <a:avLst/>
          </a:prstGeom>
          <a:ln w="349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Import image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22FB611-2F2B-3A3F-99D7-1E1791A5B8AE}"/>
              </a:ext>
            </a:extLst>
          </p:cNvPr>
          <p:cNvSpPr/>
          <p:nvPr/>
        </p:nvSpPr>
        <p:spPr>
          <a:xfrm>
            <a:off x="1097280" y="1889760"/>
            <a:ext cx="3657600" cy="2743200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2CF4C4D-8603-A748-6344-72D529A3E227}"/>
              </a:ext>
            </a:extLst>
          </p:cNvPr>
          <p:cNvSpPr txBox="1"/>
          <p:nvPr/>
        </p:nvSpPr>
        <p:spPr>
          <a:xfrm>
            <a:off x="1091008" y="1471814"/>
            <a:ext cx="1450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Import image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0A5FE7E-C425-5D6D-5F14-0060384228FB}"/>
              </a:ext>
            </a:extLst>
          </p:cNvPr>
          <p:cNvCxnSpPr>
            <a:cxnSpLocks/>
          </p:cNvCxnSpPr>
          <p:nvPr/>
        </p:nvCxnSpPr>
        <p:spPr>
          <a:xfrm>
            <a:off x="6400800" y="1889760"/>
            <a:ext cx="49174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95A4F4A0-4A6F-63CF-3314-604A665C8DE8}"/>
              </a:ext>
            </a:extLst>
          </p:cNvPr>
          <p:cNvSpPr/>
          <p:nvPr/>
        </p:nvSpPr>
        <p:spPr>
          <a:xfrm>
            <a:off x="7975600" y="1970785"/>
            <a:ext cx="3230880" cy="36930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B2E6197C-E4A4-AB92-A205-410B9B42117C}"/>
              </a:ext>
            </a:extLst>
          </p:cNvPr>
          <p:cNvSpPr/>
          <p:nvPr/>
        </p:nvSpPr>
        <p:spPr>
          <a:xfrm>
            <a:off x="7975600" y="2427985"/>
            <a:ext cx="3230880" cy="36930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496F32E6-946D-9813-C13D-B6F7C1E6675E}"/>
              </a:ext>
            </a:extLst>
          </p:cNvPr>
          <p:cNvSpPr/>
          <p:nvPr/>
        </p:nvSpPr>
        <p:spPr>
          <a:xfrm>
            <a:off x="7975600" y="2885185"/>
            <a:ext cx="3230880" cy="36930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815EE8FA-26E6-695E-EAED-0E647234420B}"/>
              </a:ext>
            </a:extLst>
          </p:cNvPr>
          <p:cNvSpPr/>
          <p:nvPr/>
        </p:nvSpPr>
        <p:spPr>
          <a:xfrm>
            <a:off x="7975600" y="3341612"/>
            <a:ext cx="3230880" cy="36930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84B7097-AB5E-8231-706B-0EB93086E42B}"/>
              </a:ext>
            </a:extLst>
          </p:cNvPr>
          <p:cNvSpPr/>
          <p:nvPr/>
        </p:nvSpPr>
        <p:spPr>
          <a:xfrm>
            <a:off x="7975600" y="4349866"/>
            <a:ext cx="1920240" cy="20726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hlinkClick r:id="rId7" action="ppaction://hlinksldjump"/>
            <a:extLst>
              <a:ext uri="{FF2B5EF4-FFF2-40B4-BE49-F238E27FC236}">
                <a16:creationId xmlns:a16="http://schemas.microsoft.com/office/drawing/2014/main" id="{E12E4253-78B6-1FCB-76DE-C226A2434D07}"/>
              </a:ext>
            </a:extLst>
          </p:cNvPr>
          <p:cNvSpPr/>
          <p:nvPr/>
        </p:nvSpPr>
        <p:spPr>
          <a:xfrm>
            <a:off x="2990928" y="5034940"/>
            <a:ext cx="1763952" cy="461768"/>
          </a:xfrm>
          <a:prstGeom prst="roundRect">
            <a:avLst/>
          </a:prstGeom>
          <a:ln w="349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Retrieve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8066DCB-A6FC-25BD-F4A2-6A483CA4775C}"/>
              </a:ext>
            </a:extLst>
          </p:cNvPr>
          <p:cNvGrpSpPr/>
          <p:nvPr/>
        </p:nvGrpSpPr>
        <p:grpSpPr>
          <a:xfrm>
            <a:off x="10414000" y="365760"/>
            <a:ext cx="2194560" cy="548640"/>
            <a:chOff x="10414000" y="365760"/>
            <a:chExt cx="2194560" cy="548640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E6FF12FC-CCAC-F537-0CD4-6E529E3785FD}"/>
                </a:ext>
              </a:extLst>
            </p:cNvPr>
            <p:cNvSpPr/>
            <p:nvPr/>
          </p:nvSpPr>
          <p:spPr>
            <a:xfrm>
              <a:off x="10414000" y="365760"/>
              <a:ext cx="2194560" cy="548640"/>
            </a:xfrm>
            <a:prstGeom prst="roundRect">
              <a:avLst/>
            </a:prstGeom>
            <a:noFill/>
            <a:ln w="3492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accent1">
                      <a:lumMod val="50000"/>
                    </a:schemeClr>
                  </a:solidFill>
                </a:rPr>
                <a:t>ENG</a:t>
              </a:r>
            </a:p>
          </p:txBody>
        </p:sp>
        <p:sp>
          <p:nvSpPr>
            <p:cNvPr id="5" name="Isosceles Triangle 4">
              <a:extLst>
                <a:ext uri="{FF2B5EF4-FFF2-40B4-BE49-F238E27FC236}">
                  <a16:creationId xmlns:a16="http://schemas.microsoft.com/office/drawing/2014/main" id="{247B5173-5D70-1EAB-ECDB-A0233A4DCC6C}"/>
                </a:ext>
              </a:extLst>
            </p:cNvPr>
            <p:cNvSpPr/>
            <p:nvPr/>
          </p:nvSpPr>
          <p:spPr>
            <a:xfrm flipV="1">
              <a:off x="11807279" y="575671"/>
              <a:ext cx="171361" cy="135529"/>
            </a:xfrm>
            <a:prstGeom prst="triangl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AF222528-0A73-7784-FDC7-D00C61324A59}"/>
              </a:ext>
            </a:extLst>
          </p:cNvPr>
          <p:cNvSpPr txBox="1"/>
          <p:nvPr/>
        </p:nvSpPr>
        <p:spPr>
          <a:xfrm>
            <a:off x="6583680" y="1471814"/>
            <a:ext cx="2150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Student information: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AD652C-2EA1-A2F4-AA38-2FED858BF23F}"/>
              </a:ext>
            </a:extLst>
          </p:cNvPr>
          <p:cNvSpPr txBox="1"/>
          <p:nvPr/>
        </p:nvSpPr>
        <p:spPr>
          <a:xfrm>
            <a:off x="6583680" y="1970785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Name: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FCFD07D-AF34-5EB0-7232-4AFB461C6E8F}"/>
              </a:ext>
            </a:extLst>
          </p:cNvPr>
          <p:cNvSpPr txBox="1"/>
          <p:nvPr/>
        </p:nvSpPr>
        <p:spPr>
          <a:xfrm>
            <a:off x="6583680" y="2427985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ID: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9821D6D-CB48-8E89-10BA-E1DE7B1B6E4D}"/>
              </a:ext>
            </a:extLst>
          </p:cNvPr>
          <p:cNvSpPr txBox="1"/>
          <p:nvPr/>
        </p:nvSpPr>
        <p:spPr>
          <a:xfrm>
            <a:off x="6583680" y="2885185"/>
            <a:ext cx="713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Class: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0FDC080-1E4A-56BA-53E1-FEAEF5DF13C0}"/>
              </a:ext>
            </a:extLst>
          </p:cNvPr>
          <p:cNvSpPr txBox="1"/>
          <p:nvPr/>
        </p:nvSpPr>
        <p:spPr>
          <a:xfrm>
            <a:off x="6583680" y="3342385"/>
            <a:ext cx="649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Year: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2576639-7005-1C65-9B69-6DE369C48257}"/>
              </a:ext>
            </a:extLst>
          </p:cNvPr>
          <p:cNvSpPr txBox="1"/>
          <p:nvPr/>
        </p:nvSpPr>
        <p:spPr>
          <a:xfrm>
            <a:off x="6583679" y="3799585"/>
            <a:ext cx="1608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Student image:</a:t>
            </a:r>
          </a:p>
        </p:txBody>
      </p:sp>
    </p:spTree>
    <p:extLst>
      <p:ext uri="{BB962C8B-B14F-4D97-AF65-F5344CB8AC3E}">
        <p14:creationId xmlns:p14="http://schemas.microsoft.com/office/powerpoint/2010/main" val="20859496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E820C1E-03E9-8E36-0F8B-A21FD0B2EF86}"/>
              </a:ext>
            </a:extLst>
          </p:cNvPr>
          <p:cNvGrpSpPr/>
          <p:nvPr/>
        </p:nvGrpSpPr>
        <p:grpSpPr>
          <a:xfrm>
            <a:off x="384721" y="241214"/>
            <a:ext cx="899751" cy="885130"/>
            <a:chOff x="182815" y="98974"/>
            <a:chExt cx="899751" cy="885130"/>
          </a:xfrm>
        </p:grpSpPr>
        <p:pic>
          <p:nvPicPr>
            <p:cNvPr id="8" name="Picture 7" descr="A colorful circle with white lines&#10;&#10;Description automatically generated">
              <a:extLst>
                <a:ext uri="{FF2B5EF4-FFF2-40B4-BE49-F238E27FC236}">
                  <a16:creationId xmlns:a16="http://schemas.microsoft.com/office/drawing/2014/main" id="{65B0783D-8BF2-451E-7786-8688938763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182815" y="98974"/>
              <a:ext cx="899751" cy="885130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185B42F-C4D9-E257-617C-3B8A789EEB82}"/>
                </a:ext>
              </a:extLst>
            </p:cNvPr>
            <p:cNvSpPr txBox="1"/>
            <p:nvPr/>
          </p:nvSpPr>
          <p:spPr>
            <a:xfrm>
              <a:off x="369637" y="291191"/>
              <a:ext cx="52610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>
                  <a:solidFill>
                    <a:schemeClr val="accent1">
                      <a:lumMod val="50000"/>
                    </a:schemeClr>
                  </a:solidFill>
                  <a:latin typeface=".VnStamp" panose="020B7200000000000000" pitchFamily="34" charset="0"/>
                </a:rPr>
                <a:t>S</a:t>
              </a:r>
            </a:p>
          </p:txBody>
        </p:sp>
      </p:grpSp>
      <p:sp>
        <p:nvSpPr>
          <p:cNvPr id="17" name="Rectangle: Rounded Corners 16">
            <a:hlinkClick r:id="rId4" action="ppaction://hlinksldjump"/>
            <a:extLst>
              <a:ext uri="{FF2B5EF4-FFF2-40B4-BE49-F238E27FC236}">
                <a16:creationId xmlns:a16="http://schemas.microsoft.com/office/drawing/2014/main" id="{D011F5EB-586A-5BE2-DAD7-317323188702}"/>
              </a:ext>
            </a:extLst>
          </p:cNvPr>
          <p:cNvSpPr/>
          <p:nvPr/>
        </p:nvSpPr>
        <p:spPr>
          <a:xfrm>
            <a:off x="1091008" y="5034940"/>
            <a:ext cx="1763952" cy="461768"/>
          </a:xfrm>
          <a:prstGeom prst="roundRect">
            <a:avLst/>
          </a:prstGeom>
          <a:ln w="349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Nhập ảnh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22FB611-2F2B-3A3F-99D7-1E1791A5B8AE}"/>
              </a:ext>
            </a:extLst>
          </p:cNvPr>
          <p:cNvSpPr/>
          <p:nvPr/>
        </p:nvSpPr>
        <p:spPr>
          <a:xfrm>
            <a:off x="1097280" y="1889760"/>
            <a:ext cx="3657600" cy="2743200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4287273-66AF-F798-E559-9C315AC67876}"/>
              </a:ext>
            </a:extLst>
          </p:cNvPr>
          <p:cNvSpPr txBox="1"/>
          <p:nvPr/>
        </p:nvSpPr>
        <p:spPr>
          <a:xfrm>
            <a:off x="6583680" y="1471814"/>
            <a:ext cx="2024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Thông tin sinh viên: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2CF4C4D-8603-A748-6344-72D529A3E227}"/>
              </a:ext>
            </a:extLst>
          </p:cNvPr>
          <p:cNvSpPr txBox="1"/>
          <p:nvPr/>
        </p:nvSpPr>
        <p:spPr>
          <a:xfrm>
            <a:off x="1091008" y="1471814"/>
            <a:ext cx="1359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Ảnh đầu vào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038671B-78BE-23DD-E03B-5FF0B4C016B8}"/>
              </a:ext>
            </a:extLst>
          </p:cNvPr>
          <p:cNvSpPr txBox="1"/>
          <p:nvPr/>
        </p:nvSpPr>
        <p:spPr>
          <a:xfrm>
            <a:off x="6583680" y="1970785"/>
            <a:ext cx="1142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Họ và tên: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BE8D53D-CCA6-7210-7400-5F752E1CF614}"/>
              </a:ext>
            </a:extLst>
          </p:cNvPr>
          <p:cNvSpPr txBox="1"/>
          <p:nvPr/>
        </p:nvSpPr>
        <p:spPr>
          <a:xfrm>
            <a:off x="6583680" y="2427985"/>
            <a:ext cx="777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MSSV: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13C4D55-8FD2-6DE0-B413-272B43A86647}"/>
              </a:ext>
            </a:extLst>
          </p:cNvPr>
          <p:cNvSpPr txBox="1"/>
          <p:nvPr/>
        </p:nvSpPr>
        <p:spPr>
          <a:xfrm>
            <a:off x="6583680" y="2885185"/>
            <a:ext cx="994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Lớp học: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5D51CE1-BEB8-102B-6C40-2ED3A5ED0189}"/>
              </a:ext>
            </a:extLst>
          </p:cNvPr>
          <p:cNvSpPr txBox="1"/>
          <p:nvPr/>
        </p:nvSpPr>
        <p:spPr>
          <a:xfrm>
            <a:off x="6583680" y="3342385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Niên khóa: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0A5FE7E-C425-5D6D-5F14-0060384228FB}"/>
              </a:ext>
            </a:extLst>
          </p:cNvPr>
          <p:cNvCxnSpPr>
            <a:cxnSpLocks/>
          </p:cNvCxnSpPr>
          <p:nvPr/>
        </p:nvCxnSpPr>
        <p:spPr>
          <a:xfrm>
            <a:off x="6400800" y="1889760"/>
            <a:ext cx="49174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95A4F4A0-4A6F-63CF-3314-604A665C8DE8}"/>
              </a:ext>
            </a:extLst>
          </p:cNvPr>
          <p:cNvSpPr/>
          <p:nvPr/>
        </p:nvSpPr>
        <p:spPr>
          <a:xfrm>
            <a:off x="7975600" y="1970785"/>
            <a:ext cx="3230880" cy="36930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B2E6197C-E4A4-AB92-A205-410B9B42117C}"/>
              </a:ext>
            </a:extLst>
          </p:cNvPr>
          <p:cNvSpPr/>
          <p:nvPr/>
        </p:nvSpPr>
        <p:spPr>
          <a:xfrm>
            <a:off x="7975600" y="2427985"/>
            <a:ext cx="3230880" cy="36930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496F32E6-946D-9813-C13D-B6F7C1E6675E}"/>
              </a:ext>
            </a:extLst>
          </p:cNvPr>
          <p:cNvSpPr/>
          <p:nvPr/>
        </p:nvSpPr>
        <p:spPr>
          <a:xfrm>
            <a:off x="7975600" y="2885185"/>
            <a:ext cx="3230880" cy="36930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815EE8FA-26E6-695E-EAED-0E647234420B}"/>
              </a:ext>
            </a:extLst>
          </p:cNvPr>
          <p:cNvSpPr/>
          <p:nvPr/>
        </p:nvSpPr>
        <p:spPr>
          <a:xfrm>
            <a:off x="7975600" y="3341612"/>
            <a:ext cx="3230880" cy="36930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B4F9AC0-6047-F3B5-6068-840B1CADEDB0}"/>
              </a:ext>
            </a:extLst>
          </p:cNvPr>
          <p:cNvSpPr txBox="1"/>
          <p:nvPr/>
        </p:nvSpPr>
        <p:spPr>
          <a:xfrm>
            <a:off x="6583679" y="3799585"/>
            <a:ext cx="1510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Ảnh sinh viên: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84B7097-AB5E-8231-706B-0EB93086E42B}"/>
              </a:ext>
            </a:extLst>
          </p:cNvPr>
          <p:cNvSpPr/>
          <p:nvPr/>
        </p:nvSpPr>
        <p:spPr>
          <a:xfrm>
            <a:off x="7975600" y="4349866"/>
            <a:ext cx="1920240" cy="20726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hlinkClick r:id="rId6" action="ppaction://hlinksldjump"/>
            <a:extLst>
              <a:ext uri="{FF2B5EF4-FFF2-40B4-BE49-F238E27FC236}">
                <a16:creationId xmlns:a16="http://schemas.microsoft.com/office/drawing/2014/main" id="{E12E4253-78B6-1FCB-76DE-C226A2434D07}"/>
              </a:ext>
            </a:extLst>
          </p:cNvPr>
          <p:cNvSpPr/>
          <p:nvPr/>
        </p:nvSpPr>
        <p:spPr>
          <a:xfrm>
            <a:off x="2990928" y="5034940"/>
            <a:ext cx="1763952" cy="461768"/>
          </a:xfrm>
          <a:prstGeom prst="roundRect">
            <a:avLst/>
          </a:prstGeom>
          <a:ln w="349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Trích xuất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8066DCB-A6FC-25BD-F4A2-6A483CA4775C}"/>
              </a:ext>
            </a:extLst>
          </p:cNvPr>
          <p:cNvGrpSpPr/>
          <p:nvPr/>
        </p:nvGrpSpPr>
        <p:grpSpPr>
          <a:xfrm>
            <a:off x="10414000" y="365760"/>
            <a:ext cx="2194560" cy="548640"/>
            <a:chOff x="10414000" y="365760"/>
            <a:chExt cx="2194560" cy="548640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E6FF12FC-CCAC-F537-0CD4-6E529E3785FD}"/>
                </a:ext>
              </a:extLst>
            </p:cNvPr>
            <p:cNvSpPr/>
            <p:nvPr/>
          </p:nvSpPr>
          <p:spPr>
            <a:xfrm>
              <a:off x="10414000" y="365760"/>
              <a:ext cx="2194560" cy="548640"/>
            </a:xfrm>
            <a:prstGeom prst="roundRect">
              <a:avLst/>
            </a:prstGeom>
            <a:noFill/>
            <a:ln w="3492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accent1">
                      <a:lumMod val="50000"/>
                    </a:schemeClr>
                  </a:solidFill>
                </a:rPr>
                <a:t>VIE</a:t>
              </a:r>
            </a:p>
          </p:txBody>
        </p:sp>
        <p:sp>
          <p:nvSpPr>
            <p:cNvPr id="5" name="Isosceles Triangle 4">
              <a:extLst>
                <a:ext uri="{FF2B5EF4-FFF2-40B4-BE49-F238E27FC236}">
                  <a16:creationId xmlns:a16="http://schemas.microsoft.com/office/drawing/2014/main" id="{247B5173-5D70-1EAB-ECDB-A0233A4DCC6C}"/>
                </a:ext>
              </a:extLst>
            </p:cNvPr>
            <p:cNvSpPr/>
            <p:nvPr/>
          </p:nvSpPr>
          <p:spPr>
            <a:xfrm flipV="1">
              <a:off x="11807279" y="575671"/>
              <a:ext cx="171361" cy="135529"/>
            </a:xfrm>
            <a:prstGeom prst="triangl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E790C3F-4CCD-1805-8A9A-8A2FFC2BE694}"/>
              </a:ext>
            </a:extLst>
          </p:cNvPr>
          <p:cNvSpPr/>
          <p:nvPr/>
        </p:nvSpPr>
        <p:spPr>
          <a:xfrm>
            <a:off x="4321990" y="365760"/>
            <a:ext cx="2194560" cy="548640"/>
          </a:xfrm>
          <a:prstGeom prst="roundRect">
            <a:avLst/>
          </a:prstGeom>
          <a:noFill/>
          <a:ln w="349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Thẻ sinh viên UIT</a:t>
            </a:r>
          </a:p>
        </p:txBody>
      </p:sp>
      <p:sp>
        <p:nvSpPr>
          <p:cNvPr id="7" name="Rectangle: Rounded Corners 6">
            <a:hlinkClick r:id="rId7" action="ppaction://hlinksldjump"/>
            <a:extLst>
              <a:ext uri="{FF2B5EF4-FFF2-40B4-BE49-F238E27FC236}">
                <a16:creationId xmlns:a16="http://schemas.microsoft.com/office/drawing/2014/main" id="{80AB68F5-DFB9-3AA1-68FD-DD5503F5CA86}"/>
              </a:ext>
            </a:extLst>
          </p:cNvPr>
          <p:cNvSpPr/>
          <p:nvPr/>
        </p:nvSpPr>
        <p:spPr>
          <a:xfrm>
            <a:off x="1944550" y="365760"/>
            <a:ext cx="2194560" cy="548640"/>
          </a:xfrm>
          <a:prstGeom prst="roundRect">
            <a:avLst/>
          </a:prstGeom>
          <a:noFill/>
          <a:ln w="349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Trang chủ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EB25C8B-23A5-8229-A75B-E0C0B1C4CF3C}"/>
              </a:ext>
            </a:extLst>
          </p:cNvPr>
          <p:cNvSpPr/>
          <p:nvPr/>
        </p:nvSpPr>
        <p:spPr>
          <a:xfrm>
            <a:off x="6699430" y="365760"/>
            <a:ext cx="2194560" cy="548640"/>
          </a:xfrm>
          <a:prstGeom prst="roundRect">
            <a:avLst/>
          </a:prstGeom>
          <a:noFill/>
          <a:ln w="349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Thông tin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A8C9816C-5EE1-55E2-33FE-54149A6081E4}"/>
              </a:ext>
            </a:extLst>
          </p:cNvPr>
          <p:cNvSpPr/>
          <p:nvPr/>
        </p:nvSpPr>
        <p:spPr>
          <a:xfrm>
            <a:off x="8893990" y="365760"/>
            <a:ext cx="2194560" cy="548640"/>
          </a:xfrm>
          <a:prstGeom prst="roundRect">
            <a:avLst/>
          </a:prstGeom>
          <a:noFill/>
          <a:ln w="349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Liên lạc</a:t>
            </a:r>
          </a:p>
        </p:txBody>
      </p:sp>
    </p:spTree>
    <p:extLst>
      <p:ext uri="{BB962C8B-B14F-4D97-AF65-F5344CB8AC3E}">
        <p14:creationId xmlns:p14="http://schemas.microsoft.com/office/powerpoint/2010/main" val="16377079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E820C1E-03E9-8E36-0F8B-A21FD0B2EF86}"/>
              </a:ext>
            </a:extLst>
          </p:cNvPr>
          <p:cNvGrpSpPr/>
          <p:nvPr/>
        </p:nvGrpSpPr>
        <p:grpSpPr>
          <a:xfrm>
            <a:off x="384721" y="241214"/>
            <a:ext cx="899751" cy="885130"/>
            <a:chOff x="182815" y="98974"/>
            <a:chExt cx="899751" cy="885130"/>
          </a:xfrm>
        </p:grpSpPr>
        <p:pic>
          <p:nvPicPr>
            <p:cNvPr id="8" name="Picture 7" descr="A colorful circle with white lines&#10;&#10;Description automatically generated">
              <a:extLst>
                <a:ext uri="{FF2B5EF4-FFF2-40B4-BE49-F238E27FC236}">
                  <a16:creationId xmlns:a16="http://schemas.microsoft.com/office/drawing/2014/main" id="{65B0783D-8BF2-451E-7786-8688938763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182815" y="98974"/>
              <a:ext cx="899751" cy="885130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185B42F-C4D9-E257-617C-3B8A789EEB82}"/>
                </a:ext>
              </a:extLst>
            </p:cNvPr>
            <p:cNvSpPr txBox="1"/>
            <p:nvPr/>
          </p:nvSpPr>
          <p:spPr>
            <a:xfrm>
              <a:off x="369637" y="291191"/>
              <a:ext cx="52610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>
                  <a:solidFill>
                    <a:schemeClr val="accent1">
                      <a:lumMod val="50000"/>
                    </a:schemeClr>
                  </a:solidFill>
                  <a:latin typeface=".VnStamp" panose="020B7200000000000000" pitchFamily="34" charset="0"/>
                </a:rPr>
                <a:t>S</a:t>
              </a:r>
            </a:p>
          </p:txBody>
        </p:sp>
      </p:grp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F1F20CB-82E2-F076-24F9-6798E6D4615D}"/>
              </a:ext>
            </a:extLst>
          </p:cNvPr>
          <p:cNvSpPr/>
          <p:nvPr/>
        </p:nvSpPr>
        <p:spPr>
          <a:xfrm>
            <a:off x="4321990" y="365760"/>
            <a:ext cx="2194560" cy="548640"/>
          </a:xfrm>
          <a:prstGeom prst="roundRect">
            <a:avLst/>
          </a:prstGeom>
          <a:noFill/>
          <a:ln w="349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UIT Student Card</a:t>
            </a:r>
          </a:p>
        </p:txBody>
      </p:sp>
      <p:sp>
        <p:nvSpPr>
          <p:cNvPr id="12" name="Rectangle: Rounded Corners 11">
            <a:hlinkClick r:id="rId4" action="ppaction://hlinksldjump"/>
            <a:extLst>
              <a:ext uri="{FF2B5EF4-FFF2-40B4-BE49-F238E27FC236}">
                <a16:creationId xmlns:a16="http://schemas.microsoft.com/office/drawing/2014/main" id="{6CC19A9B-5340-D864-5579-7810DC9AF1AF}"/>
              </a:ext>
            </a:extLst>
          </p:cNvPr>
          <p:cNvSpPr/>
          <p:nvPr/>
        </p:nvSpPr>
        <p:spPr>
          <a:xfrm>
            <a:off x="1944550" y="365760"/>
            <a:ext cx="2194560" cy="548640"/>
          </a:xfrm>
          <a:prstGeom prst="roundRect">
            <a:avLst/>
          </a:prstGeom>
          <a:noFill/>
          <a:ln w="349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Home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0E11442-652D-ECEB-DE95-4A0C4E9D144C}"/>
              </a:ext>
            </a:extLst>
          </p:cNvPr>
          <p:cNvSpPr/>
          <p:nvPr/>
        </p:nvSpPr>
        <p:spPr>
          <a:xfrm>
            <a:off x="6699430" y="365760"/>
            <a:ext cx="2194560" cy="548640"/>
          </a:xfrm>
          <a:prstGeom prst="roundRect">
            <a:avLst/>
          </a:prstGeom>
          <a:noFill/>
          <a:ln w="349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Information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458F5D9-77DA-93B2-3A58-C8B1570C86A8}"/>
              </a:ext>
            </a:extLst>
          </p:cNvPr>
          <p:cNvSpPr/>
          <p:nvPr/>
        </p:nvSpPr>
        <p:spPr>
          <a:xfrm>
            <a:off x="8893990" y="365760"/>
            <a:ext cx="2194560" cy="548640"/>
          </a:xfrm>
          <a:prstGeom prst="roundRect">
            <a:avLst/>
          </a:prstGeom>
          <a:noFill/>
          <a:ln w="349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Contact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22FB611-2F2B-3A3F-99D7-1E1791A5B8AE}"/>
              </a:ext>
            </a:extLst>
          </p:cNvPr>
          <p:cNvSpPr/>
          <p:nvPr/>
        </p:nvSpPr>
        <p:spPr>
          <a:xfrm>
            <a:off x="1097280" y="1889760"/>
            <a:ext cx="3657600" cy="2743200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2CF4C4D-8603-A748-6344-72D529A3E227}"/>
              </a:ext>
            </a:extLst>
          </p:cNvPr>
          <p:cNvSpPr txBox="1"/>
          <p:nvPr/>
        </p:nvSpPr>
        <p:spPr>
          <a:xfrm>
            <a:off x="1091008" y="1471814"/>
            <a:ext cx="1450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Import image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0A5FE7E-C425-5D6D-5F14-0060384228FB}"/>
              </a:ext>
            </a:extLst>
          </p:cNvPr>
          <p:cNvCxnSpPr>
            <a:cxnSpLocks/>
          </p:cNvCxnSpPr>
          <p:nvPr/>
        </p:nvCxnSpPr>
        <p:spPr>
          <a:xfrm>
            <a:off x="6400800" y="1889760"/>
            <a:ext cx="49174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95A4F4A0-4A6F-63CF-3314-604A665C8DE8}"/>
              </a:ext>
            </a:extLst>
          </p:cNvPr>
          <p:cNvSpPr/>
          <p:nvPr/>
        </p:nvSpPr>
        <p:spPr>
          <a:xfrm>
            <a:off x="7975600" y="1970785"/>
            <a:ext cx="3230880" cy="36930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LÊ DUY HIỆP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B2E6197C-E4A4-AB92-A205-410B9B42117C}"/>
              </a:ext>
            </a:extLst>
          </p:cNvPr>
          <p:cNvSpPr/>
          <p:nvPr/>
        </p:nvSpPr>
        <p:spPr>
          <a:xfrm>
            <a:off x="7975600" y="2427985"/>
            <a:ext cx="3230880" cy="36930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20520993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496F32E6-946D-9813-C13D-B6F7C1E6675E}"/>
              </a:ext>
            </a:extLst>
          </p:cNvPr>
          <p:cNvSpPr/>
          <p:nvPr/>
        </p:nvSpPr>
        <p:spPr>
          <a:xfrm>
            <a:off x="7975600" y="2885185"/>
            <a:ext cx="3230880" cy="36930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Khoa học Máy tính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815EE8FA-26E6-695E-EAED-0E647234420B}"/>
              </a:ext>
            </a:extLst>
          </p:cNvPr>
          <p:cNvSpPr/>
          <p:nvPr/>
        </p:nvSpPr>
        <p:spPr>
          <a:xfrm>
            <a:off x="7975600" y="3341612"/>
            <a:ext cx="3230880" cy="36930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Khóa 2020</a:t>
            </a:r>
          </a:p>
        </p:txBody>
      </p:sp>
      <p:pic>
        <p:nvPicPr>
          <p:cNvPr id="4" name="Picture 3" descr="A plastic id card with a barcode and a blue and white design&#10;&#10;Description automatically generated">
            <a:extLst>
              <a:ext uri="{FF2B5EF4-FFF2-40B4-BE49-F238E27FC236}">
                <a16:creationId xmlns:a16="http://schemas.microsoft.com/office/drawing/2014/main" id="{C66F74B4-A143-E64D-0D6F-56AB39DCE6C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97" t="34975" r="64659" b="34803"/>
          <a:stretch/>
        </p:blipFill>
        <p:spPr>
          <a:xfrm>
            <a:off x="7975600" y="4349866"/>
            <a:ext cx="1788160" cy="2072640"/>
          </a:xfrm>
          <a:prstGeom prst="rect">
            <a:avLst/>
          </a:prstGeom>
          <a:ln w="15875">
            <a:solidFill>
              <a:schemeClr val="accent1"/>
            </a:solidFill>
          </a:ln>
        </p:spPr>
      </p:pic>
      <p:sp>
        <p:nvSpPr>
          <p:cNvPr id="5" name="Rectangle: Rounded Corners 4">
            <a:hlinkClick r:id="rId6" action="ppaction://hlinksldjump"/>
            <a:extLst>
              <a:ext uri="{FF2B5EF4-FFF2-40B4-BE49-F238E27FC236}">
                <a16:creationId xmlns:a16="http://schemas.microsoft.com/office/drawing/2014/main" id="{599408D4-833D-A390-BFE6-0EE192C3A029}"/>
              </a:ext>
            </a:extLst>
          </p:cNvPr>
          <p:cNvSpPr/>
          <p:nvPr/>
        </p:nvSpPr>
        <p:spPr>
          <a:xfrm>
            <a:off x="1091008" y="5034940"/>
            <a:ext cx="1763952" cy="461768"/>
          </a:xfrm>
          <a:prstGeom prst="roundRect">
            <a:avLst/>
          </a:prstGeom>
          <a:ln w="349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Import image</a:t>
            </a:r>
          </a:p>
        </p:txBody>
      </p:sp>
      <p:sp>
        <p:nvSpPr>
          <p:cNvPr id="6" name="Rectangle: Rounded Corners 5">
            <a:hlinkClick r:id="rId7" action="ppaction://hlinksldjump"/>
            <a:extLst>
              <a:ext uri="{FF2B5EF4-FFF2-40B4-BE49-F238E27FC236}">
                <a16:creationId xmlns:a16="http://schemas.microsoft.com/office/drawing/2014/main" id="{D28FB2D5-9E07-06F3-9DA9-B507752506F8}"/>
              </a:ext>
            </a:extLst>
          </p:cNvPr>
          <p:cNvSpPr/>
          <p:nvPr/>
        </p:nvSpPr>
        <p:spPr>
          <a:xfrm>
            <a:off x="2990928" y="5034940"/>
            <a:ext cx="1763952" cy="461768"/>
          </a:xfrm>
          <a:prstGeom prst="roundRect">
            <a:avLst/>
          </a:prstGeom>
          <a:ln w="349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Retrive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F0480E4-F73F-33E3-C59B-368AAC7CAA25}"/>
              </a:ext>
            </a:extLst>
          </p:cNvPr>
          <p:cNvGrpSpPr/>
          <p:nvPr/>
        </p:nvGrpSpPr>
        <p:grpSpPr>
          <a:xfrm>
            <a:off x="10414000" y="365760"/>
            <a:ext cx="2194560" cy="548640"/>
            <a:chOff x="10414000" y="365760"/>
            <a:chExt cx="2194560" cy="548640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A9A90C23-A423-7517-DE79-A212AABCF374}"/>
                </a:ext>
              </a:extLst>
            </p:cNvPr>
            <p:cNvSpPr/>
            <p:nvPr/>
          </p:nvSpPr>
          <p:spPr>
            <a:xfrm>
              <a:off x="10414000" y="365760"/>
              <a:ext cx="2194560" cy="548640"/>
            </a:xfrm>
            <a:prstGeom prst="roundRect">
              <a:avLst/>
            </a:prstGeom>
            <a:noFill/>
            <a:ln w="3492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accent1">
                      <a:lumMod val="50000"/>
                    </a:schemeClr>
                  </a:solidFill>
                </a:rPr>
                <a:t>ENG</a:t>
              </a:r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E0AAC217-B2AA-392D-0ECD-54B7C5F30D0B}"/>
                </a:ext>
              </a:extLst>
            </p:cNvPr>
            <p:cNvSpPr/>
            <p:nvPr/>
          </p:nvSpPr>
          <p:spPr>
            <a:xfrm flipV="1">
              <a:off x="11807279" y="575671"/>
              <a:ext cx="171361" cy="135529"/>
            </a:xfrm>
            <a:prstGeom prst="triangl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0CC3AA9B-FD81-9D1D-429C-C4453E371839}"/>
              </a:ext>
            </a:extLst>
          </p:cNvPr>
          <p:cNvSpPr txBox="1"/>
          <p:nvPr/>
        </p:nvSpPr>
        <p:spPr>
          <a:xfrm>
            <a:off x="6583680" y="1471814"/>
            <a:ext cx="2150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Student information: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79C2350-88F5-A9A7-09EE-5829A6079A10}"/>
              </a:ext>
            </a:extLst>
          </p:cNvPr>
          <p:cNvSpPr txBox="1"/>
          <p:nvPr/>
        </p:nvSpPr>
        <p:spPr>
          <a:xfrm>
            <a:off x="6583680" y="1970785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Name: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F5DFD37-B294-7F9D-A94E-09EDC1D4F432}"/>
              </a:ext>
            </a:extLst>
          </p:cNvPr>
          <p:cNvSpPr txBox="1"/>
          <p:nvPr/>
        </p:nvSpPr>
        <p:spPr>
          <a:xfrm>
            <a:off x="6583680" y="2427985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ID: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1B46CE8-8DD9-CE99-21E5-A6D7E976E081}"/>
              </a:ext>
            </a:extLst>
          </p:cNvPr>
          <p:cNvSpPr txBox="1"/>
          <p:nvPr/>
        </p:nvSpPr>
        <p:spPr>
          <a:xfrm>
            <a:off x="6583680" y="2885185"/>
            <a:ext cx="713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Class: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676B9C3-40FB-48DC-6E9D-230E36DE6CC6}"/>
              </a:ext>
            </a:extLst>
          </p:cNvPr>
          <p:cNvSpPr txBox="1"/>
          <p:nvPr/>
        </p:nvSpPr>
        <p:spPr>
          <a:xfrm>
            <a:off x="6583680" y="3342385"/>
            <a:ext cx="649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Year: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2E3F6B3-F95B-8365-4768-DD14E36205A8}"/>
              </a:ext>
            </a:extLst>
          </p:cNvPr>
          <p:cNvSpPr txBox="1"/>
          <p:nvPr/>
        </p:nvSpPr>
        <p:spPr>
          <a:xfrm>
            <a:off x="6583679" y="3799585"/>
            <a:ext cx="1608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Student image:</a:t>
            </a:r>
          </a:p>
        </p:txBody>
      </p:sp>
    </p:spTree>
    <p:extLst>
      <p:ext uri="{BB962C8B-B14F-4D97-AF65-F5344CB8AC3E}">
        <p14:creationId xmlns:p14="http://schemas.microsoft.com/office/powerpoint/2010/main" val="19693575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E820C1E-03E9-8E36-0F8B-A21FD0B2EF86}"/>
              </a:ext>
            </a:extLst>
          </p:cNvPr>
          <p:cNvGrpSpPr/>
          <p:nvPr/>
        </p:nvGrpSpPr>
        <p:grpSpPr>
          <a:xfrm>
            <a:off x="384721" y="241214"/>
            <a:ext cx="899751" cy="885130"/>
            <a:chOff x="182815" y="98974"/>
            <a:chExt cx="899751" cy="885130"/>
          </a:xfrm>
        </p:grpSpPr>
        <p:pic>
          <p:nvPicPr>
            <p:cNvPr id="8" name="Picture 7" descr="A colorful circle with white lines&#10;&#10;Description automatically generated">
              <a:extLst>
                <a:ext uri="{FF2B5EF4-FFF2-40B4-BE49-F238E27FC236}">
                  <a16:creationId xmlns:a16="http://schemas.microsoft.com/office/drawing/2014/main" id="{65B0783D-8BF2-451E-7786-8688938763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182815" y="98974"/>
              <a:ext cx="899751" cy="885130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185B42F-C4D9-E257-617C-3B8A789EEB82}"/>
                </a:ext>
              </a:extLst>
            </p:cNvPr>
            <p:cNvSpPr txBox="1"/>
            <p:nvPr/>
          </p:nvSpPr>
          <p:spPr>
            <a:xfrm>
              <a:off x="369637" y="291191"/>
              <a:ext cx="52610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>
                  <a:solidFill>
                    <a:schemeClr val="accent1">
                      <a:lumMod val="50000"/>
                    </a:schemeClr>
                  </a:solidFill>
                  <a:latin typeface=".VnStamp" panose="020B7200000000000000" pitchFamily="34" charset="0"/>
                </a:rPr>
                <a:t>S</a:t>
              </a:r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B22FB611-2F2B-3A3F-99D7-1E1791A5B8AE}"/>
              </a:ext>
            </a:extLst>
          </p:cNvPr>
          <p:cNvSpPr/>
          <p:nvPr/>
        </p:nvSpPr>
        <p:spPr>
          <a:xfrm>
            <a:off x="1097280" y="1889760"/>
            <a:ext cx="3657600" cy="2743200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4287273-66AF-F798-E559-9C315AC67876}"/>
              </a:ext>
            </a:extLst>
          </p:cNvPr>
          <p:cNvSpPr txBox="1"/>
          <p:nvPr/>
        </p:nvSpPr>
        <p:spPr>
          <a:xfrm>
            <a:off x="6583680" y="1471814"/>
            <a:ext cx="2024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Thông tin sinh viên: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2CF4C4D-8603-A748-6344-72D529A3E227}"/>
              </a:ext>
            </a:extLst>
          </p:cNvPr>
          <p:cNvSpPr txBox="1"/>
          <p:nvPr/>
        </p:nvSpPr>
        <p:spPr>
          <a:xfrm>
            <a:off x="1091008" y="1471814"/>
            <a:ext cx="1359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Ảnh đầu vào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038671B-78BE-23DD-E03B-5FF0B4C016B8}"/>
              </a:ext>
            </a:extLst>
          </p:cNvPr>
          <p:cNvSpPr txBox="1"/>
          <p:nvPr/>
        </p:nvSpPr>
        <p:spPr>
          <a:xfrm>
            <a:off x="6583680" y="1970785"/>
            <a:ext cx="1142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Họ và tên: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BE8D53D-CCA6-7210-7400-5F752E1CF614}"/>
              </a:ext>
            </a:extLst>
          </p:cNvPr>
          <p:cNvSpPr txBox="1"/>
          <p:nvPr/>
        </p:nvSpPr>
        <p:spPr>
          <a:xfrm>
            <a:off x="6583680" y="2427985"/>
            <a:ext cx="777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MSSV: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13C4D55-8FD2-6DE0-B413-272B43A86647}"/>
              </a:ext>
            </a:extLst>
          </p:cNvPr>
          <p:cNvSpPr txBox="1"/>
          <p:nvPr/>
        </p:nvSpPr>
        <p:spPr>
          <a:xfrm>
            <a:off x="6583680" y="2885185"/>
            <a:ext cx="994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Lớp học: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5D51CE1-BEB8-102B-6C40-2ED3A5ED0189}"/>
              </a:ext>
            </a:extLst>
          </p:cNvPr>
          <p:cNvSpPr txBox="1"/>
          <p:nvPr/>
        </p:nvSpPr>
        <p:spPr>
          <a:xfrm>
            <a:off x="6583680" y="3342385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Niên khóa: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0A5FE7E-C425-5D6D-5F14-0060384228FB}"/>
              </a:ext>
            </a:extLst>
          </p:cNvPr>
          <p:cNvCxnSpPr>
            <a:cxnSpLocks/>
          </p:cNvCxnSpPr>
          <p:nvPr/>
        </p:nvCxnSpPr>
        <p:spPr>
          <a:xfrm>
            <a:off x="6400800" y="1889760"/>
            <a:ext cx="49174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95A4F4A0-4A6F-63CF-3314-604A665C8DE8}"/>
              </a:ext>
            </a:extLst>
          </p:cNvPr>
          <p:cNvSpPr/>
          <p:nvPr/>
        </p:nvSpPr>
        <p:spPr>
          <a:xfrm>
            <a:off x="7975600" y="1970785"/>
            <a:ext cx="3230880" cy="36930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LÊ DUY HIỆP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B2E6197C-E4A4-AB92-A205-410B9B42117C}"/>
              </a:ext>
            </a:extLst>
          </p:cNvPr>
          <p:cNvSpPr/>
          <p:nvPr/>
        </p:nvSpPr>
        <p:spPr>
          <a:xfrm>
            <a:off x="7975600" y="2427985"/>
            <a:ext cx="3230880" cy="36930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20520993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496F32E6-946D-9813-C13D-B6F7C1E6675E}"/>
              </a:ext>
            </a:extLst>
          </p:cNvPr>
          <p:cNvSpPr/>
          <p:nvPr/>
        </p:nvSpPr>
        <p:spPr>
          <a:xfrm>
            <a:off x="7975600" y="2885185"/>
            <a:ext cx="3230880" cy="36930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Khoa học Máy tính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815EE8FA-26E6-695E-EAED-0E647234420B}"/>
              </a:ext>
            </a:extLst>
          </p:cNvPr>
          <p:cNvSpPr/>
          <p:nvPr/>
        </p:nvSpPr>
        <p:spPr>
          <a:xfrm>
            <a:off x="7975600" y="3341612"/>
            <a:ext cx="3230880" cy="36930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Khóa 2020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B4F9AC0-6047-F3B5-6068-840B1CADEDB0}"/>
              </a:ext>
            </a:extLst>
          </p:cNvPr>
          <p:cNvSpPr txBox="1"/>
          <p:nvPr/>
        </p:nvSpPr>
        <p:spPr>
          <a:xfrm>
            <a:off x="6583679" y="3799585"/>
            <a:ext cx="1510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Ảnh sinh viên:</a:t>
            </a:r>
          </a:p>
        </p:txBody>
      </p:sp>
      <p:pic>
        <p:nvPicPr>
          <p:cNvPr id="4" name="Picture 3" descr="A plastic id card with a barcode and a blue and white design&#10;&#10;Description automatically generated">
            <a:extLst>
              <a:ext uri="{FF2B5EF4-FFF2-40B4-BE49-F238E27FC236}">
                <a16:creationId xmlns:a16="http://schemas.microsoft.com/office/drawing/2014/main" id="{C66F74B4-A143-E64D-0D6F-56AB39DCE6C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97" t="34975" r="64659" b="34803"/>
          <a:stretch/>
        </p:blipFill>
        <p:spPr>
          <a:xfrm>
            <a:off x="7975600" y="4349866"/>
            <a:ext cx="1788160" cy="2072640"/>
          </a:xfrm>
          <a:prstGeom prst="rect">
            <a:avLst/>
          </a:prstGeom>
          <a:ln w="15875">
            <a:solidFill>
              <a:schemeClr val="accent1"/>
            </a:solidFill>
          </a:ln>
        </p:spPr>
      </p:pic>
      <p:sp>
        <p:nvSpPr>
          <p:cNvPr id="5" name="Rectangle: Rounded Corners 4">
            <a:hlinkClick r:id="rId5" action="ppaction://hlinksldjump"/>
            <a:extLst>
              <a:ext uri="{FF2B5EF4-FFF2-40B4-BE49-F238E27FC236}">
                <a16:creationId xmlns:a16="http://schemas.microsoft.com/office/drawing/2014/main" id="{599408D4-833D-A390-BFE6-0EE192C3A029}"/>
              </a:ext>
            </a:extLst>
          </p:cNvPr>
          <p:cNvSpPr/>
          <p:nvPr/>
        </p:nvSpPr>
        <p:spPr>
          <a:xfrm>
            <a:off x="1091008" y="5034940"/>
            <a:ext cx="1763952" cy="461768"/>
          </a:xfrm>
          <a:prstGeom prst="roundRect">
            <a:avLst/>
          </a:prstGeom>
          <a:ln w="349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Nhập ảnh</a:t>
            </a:r>
          </a:p>
        </p:txBody>
      </p:sp>
      <p:sp>
        <p:nvSpPr>
          <p:cNvPr id="6" name="Rectangle: Rounded Corners 5">
            <a:hlinkClick r:id="rId6" action="ppaction://hlinksldjump"/>
            <a:extLst>
              <a:ext uri="{FF2B5EF4-FFF2-40B4-BE49-F238E27FC236}">
                <a16:creationId xmlns:a16="http://schemas.microsoft.com/office/drawing/2014/main" id="{D28FB2D5-9E07-06F3-9DA9-B507752506F8}"/>
              </a:ext>
            </a:extLst>
          </p:cNvPr>
          <p:cNvSpPr/>
          <p:nvPr/>
        </p:nvSpPr>
        <p:spPr>
          <a:xfrm>
            <a:off x="2990928" y="5034940"/>
            <a:ext cx="1763952" cy="461768"/>
          </a:xfrm>
          <a:prstGeom prst="roundRect">
            <a:avLst/>
          </a:prstGeom>
          <a:ln w="349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Trích xuất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F0480E4-F73F-33E3-C59B-368AAC7CAA25}"/>
              </a:ext>
            </a:extLst>
          </p:cNvPr>
          <p:cNvGrpSpPr/>
          <p:nvPr/>
        </p:nvGrpSpPr>
        <p:grpSpPr>
          <a:xfrm>
            <a:off x="10414000" y="365760"/>
            <a:ext cx="2194560" cy="548640"/>
            <a:chOff x="10414000" y="365760"/>
            <a:chExt cx="2194560" cy="548640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A9A90C23-A423-7517-DE79-A212AABCF374}"/>
                </a:ext>
              </a:extLst>
            </p:cNvPr>
            <p:cNvSpPr/>
            <p:nvPr/>
          </p:nvSpPr>
          <p:spPr>
            <a:xfrm>
              <a:off x="10414000" y="365760"/>
              <a:ext cx="2194560" cy="548640"/>
            </a:xfrm>
            <a:prstGeom prst="roundRect">
              <a:avLst/>
            </a:prstGeom>
            <a:noFill/>
            <a:ln w="3492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accent1">
                      <a:lumMod val="50000"/>
                    </a:schemeClr>
                  </a:solidFill>
                </a:rPr>
                <a:t>VIE</a:t>
              </a:r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E0AAC217-B2AA-392D-0ECD-54B7C5F30D0B}"/>
                </a:ext>
              </a:extLst>
            </p:cNvPr>
            <p:cNvSpPr/>
            <p:nvPr/>
          </p:nvSpPr>
          <p:spPr>
            <a:xfrm flipV="1">
              <a:off x="11807279" y="575671"/>
              <a:ext cx="171361" cy="135529"/>
            </a:xfrm>
            <a:prstGeom prst="triangl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D7E7519B-7D38-797D-F3E5-A5360DBD5801}"/>
              </a:ext>
            </a:extLst>
          </p:cNvPr>
          <p:cNvSpPr/>
          <p:nvPr/>
        </p:nvSpPr>
        <p:spPr>
          <a:xfrm>
            <a:off x="4321990" y="365760"/>
            <a:ext cx="2194560" cy="548640"/>
          </a:xfrm>
          <a:prstGeom prst="roundRect">
            <a:avLst/>
          </a:prstGeom>
          <a:noFill/>
          <a:ln w="349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Thẻ sinh viên UIT</a:t>
            </a:r>
          </a:p>
        </p:txBody>
      </p:sp>
      <p:sp>
        <p:nvSpPr>
          <p:cNvPr id="3" name="Rectangle: Rounded Corners 2">
            <a:hlinkClick r:id="rId7" action="ppaction://hlinksldjump"/>
            <a:extLst>
              <a:ext uri="{FF2B5EF4-FFF2-40B4-BE49-F238E27FC236}">
                <a16:creationId xmlns:a16="http://schemas.microsoft.com/office/drawing/2014/main" id="{3B0525A1-7D5D-054D-AEB7-D25B2B382412}"/>
              </a:ext>
            </a:extLst>
          </p:cNvPr>
          <p:cNvSpPr/>
          <p:nvPr/>
        </p:nvSpPr>
        <p:spPr>
          <a:xfrm>
            <a:off x="1944550" y="365760"/>
            <a:ext cx="2194560" cy="548640"/>
          </a:xfrm>
          <a:prstGeom prst="roundRect">
            <a:avLst/>
          </a:prstGeom>
          <a:noFill/>
          <a:ln w="349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Trang chủ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417E06C-1E08-DD4F-54C6-2CAA4295E44F}"/>
              </a:ext>
            </a:extLst>
          </p:cNvPr>
          <p:cNvSpPr/>
          <p:nvPr/>
        </p:nvSpPr>
        <p:spPr>
          <a:xfrm>
            <a:off x="6699430" y="365760"/>
            <a:ext cx="2194560" cy="548640"/>
          </a:xfrm>
          <a:prstGeom prst="roundRect">
            <a:avLst/>
          </a:prstGeom>
          <a:noFill/>
          <a:ln w="349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Thông tin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C3522B56-8F90-B450-A3B3-7BE58F801DB4}"/>
              </a:ext>
            </a:extLst>
          </p:cNvPr>
          <p:cNvSpPr/>
          <p:nvPr/>
        </p:nvSpPr>
        <p:spPr>
          <a:xfrm>
            <a:off x="8893990" y="365760"/>
            <a:ext cx="2194560" cy="548640"/>
          </a:xfrm>
          <a:prstGeom prst="roundRect">
            <a:avLst/>
          </a:prstGeom>
          <a:noFill/>
          <a:ln w="349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Liên lạc</a:t>
            </a:r>
          </a:p>
        </p:txBody>
      </p:sp>
    </p:spTree>
    <p:extLst>
      <p:ext uri="{BB962C8B-B14F-4D97-AF65-F5344CB8AC3E}">
        <p14:creationId xmlns:p14="http://schemas.microsoft.com/office/powerpoint/2010/main" val="25154332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E820C1E-03E9-8E36-0F8B-A21FD0B2EF86}"/>
              </a:ext>
            </a:extLst>
          </p:cNvPr>
          <p:cNvGrpSpPr/>
          <p:nvPr/>
        </p:nvGrpSpPr>
        <p:grpSpPr>
          <a:xfrm>
            <a:off x="384721" y="241214"/>
            <a:ext cx="899751" cy="885130"/>
            <a:chOff x="182815" y="98974"/>
            <a:chExt cx="899751" cy="885130"/>
          </a:xfrm>
        </p:grpSpPr>
        <p:pic>
          <p:nvPicPr>
            <p:cNvPr id="8" name="Picture 7" descr="A colorful circle with white lines&#10;&#10;Description automatically generated">
              <a:extLst>
                <a:ext uri="{FF2B5EF4-FFF2-40B4-BE49-F238E27FC236}">
                  <a16:creationId xmlns:a16="http://schemas.microsoft.com/office/drawing/2014/main" id="{65B0783D-8BF2-451E-7786-8688938763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182815" y="98974"/>
              <a:ext cx="899751" cy="885130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185B42F-C4D9-E257-617C-3B8A789EEB82}"/>
                </a:ext>
              </a:extLst>
            </p:cNvPr>
            <p:cNvSpPr txBox="1"/>
            <p:nvPr/>
          </p:nvSpPr>
          <p:spPr>
            <a:xfrm>
              <a:off x="369637" y="291191"/>
              <a:ext cx="52610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>
                  <a:solidFill>
                    <a:schemeClr val="accent1">
                      <a:lumMod val="50000"/>
                    </a:schemeClr>
                  </a:solidFill>
                  <a:latin typeface=".VnStamp" panose="020B7200000000000000" pitchFamily="34" charset="0"/>
                </a:rPr>
                <a:t>S</a:t>
              </a:r>
            </a:p>
          </p:txBody>
        </p:sp>
      </p:grp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F1F20CB-82E2-F076-24F9-6798E6D4615D}"/>
              </a:ext>
            </a:extLst>
          </p:cNvPr>
          <p:cNvSpPr/>
          <p:nvPr/>
        </p:nvSpPr>
        <p:spPr>
          <a:xfrm>
            <a:off x="4321990" y="365760"/>
            <a:ext cx="2194560" cy="548640"/>
          </a:xfrm>
          <a:prstGeom prst="roundRect">
            <a:avLst/>
          </a:prstGeom>
          <a:noFill/>
          <a:ln w="349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UIT Student Card</a:t>
            </a:r>
          </a:p>
        </p:txBody>
      </p:sp>
      <p:sp>
        <p:nvSpPr>
          <p:cNvPr id="12" name="Rectangle: Rounded Corners 11">
            <a:hlinkClick r:id="rId4" action="ppaction://hlinksldjump"/>
            <a:extLst>
              <a:ext uri="{FF2B5EF4-FFF2-40B4-BE49-F238E27FC236}">
                <a16:creationId xmlns:a16="http://schemas.microsoft.com/office/drawing/2014/main" id="{6CC19A9B-5340-D864-5579-7810DC9AF1AF}"/>
              </a:ext>
            </a:extLst>
          </p:cNvPr>
          <p:cNvSpPr/>
          <p:nvPr/>
        </p:nvSpPr>
        <p:spPr>
          <a:xfrm>
            <a:off x="1944550" y="365760"/>
            <a:ext cx="2194560" cy="548640"/>
          </a:xfrm>
          <a:prstGeom prst="roundRect">
            <a:avLst/>
          </a:prstGeom>
          <a:noFill/>
          <a:ln w="349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Home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0E11442-652D-ECEB-DE95-4A0C4E9D144C}"/>
              </a:ext>
            </a:extLst>
          </p:cNvPr>
          <p:cNvSpPr/>
          <p:nvPr/>
        </p:nvSpPr>
        <p:spPr>
          <a:xfrm>
            <a:off x="6699430" y="365760"/>
            <a:ext cx="2194560" cy="548640"/>
          </a:xfrm>
          <a:prstGeom prst="roundRect">
            <a:avLst/>
          </a:prstGeom>
          <a:noFill/>
          <a:ln w="349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Information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458F5D9-77DA-93B2-3A58-C8B1570C86A8}"/>
              </a:ext>
            </a:extLst>
          </p:cNvPr>
          <p:cNvSpPr/>
          <p:nvPr/>
        </p:nvSpPr>
        <p:spPr>
          <a:xfrm>
            <a:off x="8893990" y="365760"/>
            <a:ext cx="2194560" cy="548640"/>
          </a:xfrm>
          <a:prstGeom prst="roundRect">
            <a:avLst/>
          </a:prstGeom>
          <a:noFill/>
          <a:ln w="349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Contact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22FB611-2F2B-3A3F-99D7-1E1791A5B8AE}"/>
              </a:ext>
            </a:extLst>
          </p:cNvPr>
          <p:cNvSpPr/>
          <p:nvPr/>
        </p:nvSpPr>
        <p:spPr>
          <a:xfrm>
            <a:off x="1097280" y="1889760"/>
            <a:ext cx="3657600" cy="2743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2CF4C4D-8603-A748-6344-72D529A3E227}"/>
              </a:ext>
            </a:extLst>
          </p:cNvPr>
          <p:cNvSpPr txBox="1"/>
          <p:nvPr/>
        </p:nvSpPr>
        <p:spPr>
          <a:xfrm>
            <a:off x="1091008" y="1471814"/>
            <a:ext cx="1450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Import image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0A5FE7E-C425-5D6D-5F14-0060384228FB}"/>
              </a:ext>
            </a:extLst>
          </p:cNvPr>
          <p:cNvCxnSpPr>
            <a:cxnSpLocks/>
          </p:cNvCxnSpPr>
          <p:nvPr/>
        </p:nvCxnSpPr>
        <p:spPr>
          <a:xfrm>
            <a:off x="6400800" y="1889760"/>
            <a:ext cx="49174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95A4F4A0-4A6F-63CF-3314-604A665C8DE8}"/>
              </a:ext>
            </a:extLst>
          </p:cNvPr>
          <p:cNvSpPr/>
          <p:nvPr/>
        </p:nvSpPr>
        <p:spPr>
          <a:xfrm>
            <a:off x="7975600" y="1970785"/>
            <a:ext cx="3230880" cy="36930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B2E6197C-E4A4-AB92-A205-410B9B42117C}"/>
              </a:ext>
            </a:extLst>
          </p:cNvPr>
          <p:cNvSpPr/>
          <p:nvPr/>
        </p:nvSpPr>
        <p:spPr>
          <a:xfrm>
            <a:off x="7975600" y="2427985"/>
            <a:ext cx="3230880" cy="36930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496F32E6-946D-9813-C13D-B6F7C1E6675E}"/>
              </a:ext>
            </a:extLst>
          </p:cNvPr>
          <p:cNvSpPr/>
          <p:nvPr/>
        </p:nvSpPr>
        <p:spPr>
          <a:xfrm>
            <a:off x="7975600" y="2885185"/>
            <a:ext cx="3230880" cy="36930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815EE8FA-26E6-695E-EAED-0E647234420B}"/>
              </a:ext>
            </a:extLst>
          </p:cNvPr>
          <p:cNvSpPr/>
          <p:nvPr/>
        </p:nvSpPr>
        <p:spPr>
          <a:xfrm>
            <a:off x="7975600" y="3341612"/>
            <a:ext cx="3230880" cy="36930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84B7097-AB5E-8231-706B-0EB93086E42B}"/>
              </a:ext>
            </a:extLst>
          </p:cNvPr>
          <p:cNvSpPr/>
          <p:nvPr/>
        </p:nvSpPr>
        <p:spPr>
          <a:xfrm>
            <a:off x="7975600" y="4349866"/>
            <a:ext cx="1920240" cy="207264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: Rounded Corners 47">
            <a:hlinkClick r:id="rId5" action="ppaction://hlinksldjump"/>
            <a:extLst>
              <a:ext uri="{FF2B5EF4-FFF2-40B4-BE49-F238E27FC236}">
                <a16:creationId xmlns:a16="http://schemas.microsoft.com/office/drawing/2014/main" id="{5254BEE3-487A-8CD8-6925-65C9A3E09A8C}"/>
              </a:ext>
            </a:extLst>
          </p:cNvPr>
          <p:cNvSpPr/>
          <p:nvPr/>
        </p:nvSpPr>
        <p:spPr>
          <a:xfrm>
            <a:off x="1091008" y="5034940"/>
            <a:ext cx="1763952" cy="461768"/>
          </a:xfrm>
          <a:prstGeom prst="roundRect">
            <a:avLst/>
          </a:prstGeom>
          <a:ln w="349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Import image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E3D094B5-C0DB-38BF-D84A-3153D3B14AE2}"/>
              </a:ext>
            </a:extLst>
          </p:cNvPr>
          <p:cNvSpPr/>
          <p:nvPr/>
        </p:nvSpPr>
        <p:spPr>
          <a:xfrm>
            <a:off x="2990928" y="5034940"/>
            <a:ext cx="1763952" cy="461768"/>
          </a:xfrm>
          <a:prstGeom prst="roundRect">
            <a:avLst/>
          </a:prstGeom>
          <a:ln w="349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Retrieve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6366177-DBEF-1DBA-18C3-69332FE14855}"/>
              </a:ext>
            </a:extLst>
          </p:cNvPr>
          <p:cNvGrpSpPr/>
          <p:nvPr/>
        </p:nvGrpSpPr>
        <p:grpSpPr>
          <a:xfrm>
            <a:off x="10414000" y="365760"/>
            <a:ext cx="2194560" cy="548640"/>
            <a:chOff x="10414000" y="365760"/>
            <a:chExt cx="2194560" cy="548640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96F2E963-ACDC-B919-1AFE-16F27201742D}"/>
                </a:ext>
              </a:extLst>
            </p:cNvPr>
            <p:cNvSpPr/>
            <p:nvPr/>
          </p:nvSpPr>
          <p:spPr>
            <a:xfrm>
              <a:off x="10414000" y="365760"/>
              <a:ext cx="2194560" cy="548640"/>
            </a:xfrm>
            <a:prstGeom prst="roundRect">
              <a:avLst/>
            </a:prstGeom>
            <a:noFill/>
            <a:ln w="3492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accent1">
                      <a:lumMod val="50000"/>
                    </a:schemeClr>
                  </a:solidFill>
                </a:rPr>
                <a:t>ENG</a:t>
              </a:r>
            </a:p>
          </p:txBody>
        </p:sp>
        <p:sp>
          <p:nvSpPr>
            <p:cNvPr id="7" name="Isosceles Triangle 6">
              <a:extLst>
                <a:ext uri="{FF2B5EF4-FFF2-40B4-BE49-F238E27FC236}">
                  <a16:creationId xmlns:a16="http://schemas.microsoft.com/office/drawing/2014/main" id="{72AF118A-8AAA-EC27-ADAD-9D21899FF850}"/>
                </a:ext>
              </a:extLst>
            </p:cNvPr>
            <p:cNvSpPr/>
            <p:nvPr/>
          </p:nvSpPr>
          <p:spPr>
            <a:xfrm flipV="1">
              <a:off x="11807279" y="575671"/>
              <a:ext cx="171361" cy="135529"/>
            </a:xfrm>
            <a:prstGeom prst="triangl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7116FD58-FA96-AF96-E4DB-BA13157131A6}"/>
              </a:ext>
            </a:extLst>
          </p:cNvPr>
          <p:cNvSpPr txBox="1"/>
          <p:nvPr/>
        </p:nvSpPr>
        <p:spPr>
          <a:xfrm>
            <a:off x="6583680" y="1471814"/>
            <a:ext cx="2150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Student information: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B4114F8-8991-2E74-A61B-F42F866F71A6}"/>
              </a:ext>
            </a:extLst>
          </p:cNvPr>
          <p:cNvSpPr txBox="1"/>
          <p:nvPr/>
        </p:nvSpPr>
        <p:spPr>
          <a:xfrm>
            <a:off x="6583680" y="1970785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Name: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0BE9963-36DB-431C-24CD-DDC919F0B250}"/>
              </a:ext>
            </a:extLst>
          </p:cNvPr>
          <p:cNvSpPr txBox="1"/>
          <p:nvPr/>
        </p:nvSpPr>
        <p:spPr>
          <a:xfrm>
            <a:off x="6583680" y="2427985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ID: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C989B3B-3BC9-FA75-CC09-9BCA22FB188D}"/>
              </a:ext>
            </a:extLst>
          </p:cNvPr>
          <p:cNvSpPr txBox="1"/>
          <p:nvPr/>
        </p:nvSpPr>
        <p:spPr>
          <a:xfrm>
            <a:off x="6583680" y="2885185"/>
            <a:ext cx="713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Class: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AEED978-D7B4-330A-063B-808399D786F8}"/>
              </a:ext>
            </a:extLst>
          </p:cNvPr>
          <p:cNvSpPr txBox="1"/>
          <p:nvPr/>
        </p:nvSpPr>
        <p:spPr>
          <a:xfrm>
            <a:off x="6583680" y="3342385"/>
            <a:ext cx="649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Year: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5450BA5-5C66-5F12-C4C7-8BBDE270486C}"/>
              </a:ext>
            </a:extLst>
          </p:cNvPr>
          <p:cNvSpPr txBox="1"/>
          <p:nvPr/>
        </p:nvSpPr>
        <p:spPr>
          <a:xfrm>
            <a:off x="6583679" y="3799585"/>
            <a:ext cx="1608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Student image: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9D6B48C-89F4-860F-AFF7-2AB1B491412E}"/>
              </a:ext>
            </a:extLst>
          </p:cNvPr>
          <p:cNvSpPr/>
          <p:nvPr/>
        </p:nvSpPr>
        <p:spPr>
          <a:xfrm>
            <a:off x="4153260" y="1717180"/>
            <a:ext cx="3476936" cy="21537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56AAB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No import image</a:t>
            </a:r>
          </a:p>
        </p:txBody>
      </p:sp>
      <p:pic>
        <p:nvPicPr>
          <p:cNvPr id="4" name="Graphic 3" descr="Close with solid fill">
            <a:hlinkClick r:id="rId4" action="ppaction://hlinksldjump"/>
            <a:extLst>
              <a:ext uri="{FF2B5EF4-FFF2-40B4-BE49-F238E27FC236}">
                <a16:creationId xmlns:a16="http://schemas.microsoft.com/office/drawing/2014/main" id="{3D280F3A-95E9-236A-7211-FA3EA1C36BB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168638" y="1789838"/>
            <a:ext cx="369332" cy="369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1605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</TotalTime>
  <Words>387</Words>
  <Application>Microsoft Office PowerPoint</Application>
  <PresentationFormat>Widescreen</PresentationFormat>
  <Paragraphs>165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.VnStamp</vt:lpstr>
      <vt:lpstr>Arial</vt:lpstr>
      <vt:lpstr>Calibri</vt:lpstr>
      <vt:lpstr>Calibri Light</vt:lpstr>
      <vt:lpstr>Roboto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Lê Duy Hiệp</dc:creator>
  <cp:lastModifiedBy>Lê Duy Hiệp</cp:lastModifiedBy>
  <cp:revision>10</cp:revision>
  <dcterms:created xsi:type="dcterms:W3CDTF">2023-07-17T16:17:30Z</dcterms:created>
  <dcterms:modified xsi:type="dcterms:W3CDTF">2023-07-30T17:33:36Z</dcterms:modified>
</cp:coreProperties>
</file>