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"/>
    <p:restoredTop sz="92812"/>
  </p:normalViewPr>
  <p:slideViewPr>
    <p:cSldViewPr snapToGrid="0">
      <p:cViewPr>
        <p:scale>
          <a:sx n="56" d="100"/>
          <a:sy n="56" d="100"/>
        </p:scale>
        <p:origin x="11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EFE81-16F6-53E3-69BC-B3B83DDCA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6FD29-EC48-26E6-D986-2649176E4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81763-96EF-CA6E-3F59-A1510029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7B3E-A3A7-D941-BB56-D02C59123A87}" type="datetimeFigureOut">
              <a:rPr kumimoji="1" lang="ko-Kore-KR" altLang="en-US" smtClean="0"/>
              <a:t>2022. 12. 25.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E4013-8C0E-8F90-5037-AF008225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5295B-3713-8FCF-1F3C-5A9B51F7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2E77-DB13-0E4C-96FA-E4D3B015B5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828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4027B-9913-55B1-6AE5-790AC117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B8383C-7AB9-92C1-48AE-82A0F606E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97DB9-627E-6828-18DF-0C39C035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7B3E-A3A7-D941-BB56-D02C59123A87}" type="datetimeFigureOut">
              <a:rPr kumimoji="1" lang="ko-Kore-KR" altLang="en-US" smtClean="0"/>
              <a:t>2022. 12. 25.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1A88B-3910-4DE5-39EA-CC45839D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670A0-957E-3973-BF19-B66B826D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2E77-DB13-0E4C-96FA-E4D3B015B5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98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56CA3D-C41E-1065-D27A-C3EF9C889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C5C927-8F29-8AE6-394D-689586DDD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0E267-A1AB-50E9-242C-FA137205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7B3E-A3A7-D941-BB56-D02C59123A87}" type="datetimeFigureOut">
              <a:rPr kumimoji="1" lang="ko-Kore-KR" altLang="en-US" smtClean="0"/>
              <a:t>2022. 12. 25.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171AB-13C5-54B9-9A69-438B00F2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EA9F0-C181-A23F-1350-2C97FDCE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2E77-DB13-0E4C-96FA-E4D3B015B5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004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EB4F6-851D-8B16-22BE-2E2C98DB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32A12-8660-DB68-D3D6-7087D7CEF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0A847-CFE2-8993-D9EF-CD484053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7B3E-A3A7-D941-BB56-D02C59123A87}" type="datetimeFigureOut">
              <a:rPr kumimoji="1" lang="ko-Kore-KR" altLang="en-US" smtClean="0"/>
              <a:t>2022. 12. 25.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6740B-DD97-3B40-AC63-7A4710A4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3849A-C61D-DB8F-A408-F1993934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2E77-DB13-0E4C-96FA-E4D3B015B5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328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874CE-0DF6-B77D-CEC3-FBCF8544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26D10-C1C5-062C-AFDA-9714C3CC9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5F0A1-E38A-7952-B586-B9FF1AAB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7B3E-A3A7-D941-BB56-D02C59123A87}" type="datetimeFigureOut">
              <a:rPr kumimoji="1" lang="ko-Kore-KR" altLang="en-US" smtClean="0"/>
              <a:t>2022. 12. 25.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C65C6-3534-E9B7-EF0E-65651A24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1E9F0-4224-92B7-65C1-D06941F2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2E77-DB13-0E4C-96FA-E4D3B015B5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716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9C3A5-BE9E-2555-2D43-52B9F9E0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F7D9CB-4206-93F0-3A69-C50F0DF3A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ED03E-7902-469F-9F21-676CAA8A3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4C440-DDD1-7103-015D-8724ECBA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7B3E-A3A7-D941-BB56-D02C59123A87}" type="datetimeFigureOut">
              <a:rPr kumimoji="1" lang="ko-Kore-KR" altLang="en-US" smtClean="0"/>
              <a:t>2022. 12. 25.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6AEEE-C83F-22F0-C4D5-1E9819C6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4B6215-8B78-C8D9-87BA-04247E14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2E77-DB13-0E4C-96FA-E4D3B015B5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563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174A7-9F65-4E09-9E0C-EC27A6F0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FA73F0-DF15-0B8C-9073-2C609527B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77A14C-9923-2D57-9FFE-B15E1CF00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B9DEB6-2503-6F30-9671-4AD3859FD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61875B-F2A2-0B5A-BB31-B85C2E74E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AC8A49-0471-5A2A-3FD3-E3F0B93F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7B3E-A3A7-D941-BB56-D02C59123A87}" type="datetimeFigureOut">
              <a:rPr kumimoji="1" lang="ko-Kore-KR" altLang="en-US" smtClean="0"/>
              <a:t>2022. 12. 25.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03FEF1-68FA-44E9-633B-E7FA9594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3F82A9-0C56-3A8D-28CC-3FE70FA8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2E77-DB13-0E4C-96FA-E4D3B015B5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413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8F354-5FD7-BE67-16EC-E74F879A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40E747-456B-7A49-1B00-311939C3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7B3E-A3A7-D941-BB56-D02C59123A87}" type="datetimeFigureOut">
              <a:rPr kumimoji="1" lang="ko-Kore-KR" altLang="en-US" smtClean="0"/>
              <a:t>2022. 12. 25.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DEFE3C-6ADB-721E-35AC-4B60511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314A4A-62CC-7167-0844-8075C92E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2E77-DB13-0E4C-96FA-E4D3B015B5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15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5EB00C-D47D-D796-DC88-6D167515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7B3E-A3A7-D941-BB56-D02C59123A87}" type="datetimeFigureOut">
              <a:rPr kumimoji="1" lang="ko-Kore-KR" altLang="en-US" smtClean="0"/>
              <a:t>2022. 12. 25.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CEA89A-B056-D956-EB5A-C8F27ED2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649F21-E2B7-7AC4-CFFA-49915ED4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2E77-DB13-0E4C-96FA-E4D3B015B5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693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52E20-7EF7-5F4D-85B5-DFA24874C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B815B-9DAD-3D62-3F54-8DB70F39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24AC2C-139B-9770-0C1C-DCDA6B08D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2A0EA-501F-4A37-B1C2-A3D4AFFA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7B3E-A3A7-D941-BB56-D02C59123A87}" type="datetimeFigureOut">
              <a:rPr kumimoji="1" lang="ko-Kore-KR" altLang="en-US" smtClean="0"/>
              <a:t>2022. 12. 25.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43346E-EDA8-064B-A599-51D48A20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9C424-C11D-FB2D-B1EF-E5D9E88F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2E77-DB13-0E4C-96FA-E4D3B015B5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5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A3EB1-2B0F-D8DD-F1D5-50091024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457F68-E559-755C-100A-2D1B43B60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E8DFD1-1B02-8B95-DC03-426741E37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401CD1-5585-3993-47D3-B4056577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7B3E-A3A7-D941-BB56-D02C59123A87}" type="datetimeFigureOut">
              <a:rPr kumimoji="1" lang="ko-Kore-KR" altLang="en-US" smtClean="0"/>
              <a:t>2022. 12. 25.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30E70C-4999-0132-4727-4F08C901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2A0B8-A297-4721-727F-9044B582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2E77-DB13-0E4C-96FA-E4D3B015B5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357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6C2E7D-292E-D68B-0512-9F37F3927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4AD08-803F-26B6-7EA7-8D55BA465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5EF3B-A4AB-223E-1309-4B6A3E307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47B3E-A3A7-D941-BB56-D02C59123A87}" type="datetimeFigureOut">
              <a:rPr kumimoji="1" lang="ko-Kore-KR" altLang="en-US" smtClean="0"/>
              <a:t>2022. 12. 25.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48052-A4A1-0137-AE3F-AE47CD2E0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7508E-9B19-6714-0786-ACA9F0674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F2E77-DB13-0E4C-96FA-E4D3B015B5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269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5E2B7C13-95AB-FE71-4FE3-4C306B119F67}"/>
              </a:ext>
            </a:extLst>
          </p:cNvPr>
          <p:cNvGrpSpPr/>
          <p:nvPr/>
        </p:nvGrpSpPr>
        <p:grpSpPr>
          <a:xfrm>
            <a:off x="231912" y="268355"/>
            <a:ext cx="11728174" cy="6321287"/>
            <a:chOff x="231912" y="268355"/>
            <a:chExt cx="11728174" cy="6321287"/>
          </a:xfrm>
        </p:grpSpPr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E27FDD38-6435-7DC0-609C-B4C32AD66105}"/>
                </a:ext>
              </a:extLst>
            </p:cNvPr>
            <p:cNvSpPr/>
            <p:nvPr/>
          </p:nvSpPr>
          <p:spPr>
            <a:xfrm>
              <a:off x="231912" y="268355"/>
              <a:ext cx="11728174" cy="6321287"/>
            </a:xfrm>
            <a:prstGeom prst="roundRect">
              <a:avLst>
                <a:gd name="adj" fmla="val 5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9EED20D-E975-C4BA-F2BA-F64500168673}"/>
                </a:ext>
              </a:extLst>
            </p:cNvPr>
            <p:cNvGrpSpPr/>
            <p:nvPr/>
          </p:nvGrpSpPr>
          <p:grpSpPr>
            <a:xfrm>
              <a:off x="3704305" y="1449659"/>
              <a:ext cx="4783390" cy="3958681"/>
              <a:chOff x="981306" y="1166148"/>
              <a:chExt cx="4783390" cy="3958681"/>
            </a:xfrm>
          </p:grpSpPr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C70DE242-CD8B-4F92-C8B5-3C65138B39D3}"/>
                  </a:ext>
                </a:extLst>
              </p:cNvPr>
              <p:cNvSpPr/>
              <p:nvPr/>
            </p:nvSpPr>
            <p:spPr>
              <a:xfrm>
                <a:off x="981307" y="1166148"/>
                <a:ext cx="4783389" cy="997189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3600" b="1" dirty="0">
                    <a:solidFill>
                      <a:schemeClr val="accent1"/>
                    </a:solidFill>
                  </a:rPr>
                  <a:t>Web</a:t>
                </a:r>
                <a:endParaRPr kumimoji="1" lang="ko-Kore-KR" altLang="en-US" sz="3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" name="모서리가 둥근 직사각형 4">
                <a:extLst>
                  <a:ext uri="{FF2B5EF4-FFF2-40B4-BE49-F238E27FC236}">
                    <a16:creationId xmlns:a16="http://schemas.microsoft.com/office/drawing/2014/main" id="{657C2BCD-1880-2D1E-B1AB-B4B8DAC0F641}"/>
                  </a:ext>
                </a:extLst>
              </p:cNvPr>
              <p:cNvSpPr/>
              <p:nvPr/>
            </p:nvSpPr>
            <p:spPr>
              <a:xfrm>
                <a:off x="981307" y="2646894"/>
                <a:ext cx="4783389" cy="997189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3600" b="1" dirty="0">
                    <a:solidFill>
                      <a:schemeClr val="accent1"/>
                    </a:solidFill>
                  </a:rPr>
                  <a:t>Service</a:t>
                </a:r>
                <a:endParaRPr kumimoji="1" lang="ko-Kore-KR" altLang="en-US" sz="3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" name="모서리가 둥근 직사각형 5">
                <a:extLst>
                  <a:ext uri="{FF2B5EF4-FFF2-40B4-BE49-F238E27FC236}">
                    <a16:creationId xmlns:a16="http://schemas.microsoft.com/office/drawing/2014/main" id="{FD635C2C-D9E8-C2B0-0A89-26C808EEC954}"/>
                  </a:ext>
                </a:extLst>
              </p:cNvPr>
              <p:cNvSpPr/>
              <p:nvPr/>
            </p:nvSpPr>
            <p:spPr>
              <a:xfrm>
                <a:off x="981306" y="4127640"/>
                <a:ext cx="4783389" cy="997189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3600" b="1" dirty="0">
                    <a:solidFill>
                      <a:schemeClr val="accent1"/>
                    </a:solidFill>
                  </a:rPr>
                  <a:t>Persistence</a:t>
                </a:r>
                <a:endParaRPr kumimoji="1" lang="ko-Kore-KR" altLang="en-US" sz="36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A7BF3C8E-42EA-B6D7-8A1D-3C845564C7DA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>
                <a:off x="3373002" y="2163337"/>
                <a:ext cx="0" cy="4824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9747370E-9057-353E-138D-07B441D43F8B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 flipH="1">
                <a:off x="3373001" y="3644083"/>
                <a:ext cx="1" cy="4824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863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E2C09B06-9CC0-841F-F0EB-C8721F290C24}"/>
              </a:ext>
            </a:extLst>
          </p:cNvPr>
          <p:cNvGrpSpPr/>
          <p:nvPr/>
        </p:nvGrpSpPr>
        <p:grpSpPr>
          <a:xfrm>
            <a:off x="274320" y="251460"/>
            <a:ext cx="11612880" cy="6332220"/>
            <a:chOff x="274320" y="251460"/>
            <a:chExt cx="11612880" cy="6332220"/>
          </a:xfrm>
        </p:grpSpPr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89B01591-4F19-76F2-A9F9-48151685E59C}"/>
                </a:ext>
              </a:extLst>
            </p:cNvPr>
            <p:cNvSpPr/>
            <p:nvPr/>
          </p:nvSpPr>
          <p:spPr>
            <a:xfrm>
              <a:off x="274320" y="251460"/>
              <a:ext cx="11612880" cy="6332220"/>
            </a:xfrm>
            <a:prstGeom prst="roundRect">
              <a:avLst>
                <a:gd name="adj" fmla="val 547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22DD004-F2F8-23B2-626A-586781FBF49F}"/>
                </a:ext>
              </a:extLst>
            </p:cNvPr>
            <p:cNvGrpSpPr/>
            <p:nvPr/>
          </p:nvGrpSpPr>
          <p:grpSpPr>
            <a:xfrm>
              <a:off x="3657600" y="1552266"/>
              <a:ext cx="4876800" cy="3753467"/>
              <a:chOff x="1511709" y="866467"/>
              <a:chExt cx="4876800" cy="3753467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DCE9CA3-2BFE-925D-135F-FAB3890695F0}"/>
                  </a:ext>
                </a:extLst>
              </p:cNvPr>
              <p:cNvSpPr/>
              <p:nvPr/>
            </p:nvSpPr>
            <p:spPr>
              <a:xfrm>
                <a:off x="1511709" y="178086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b="1" dirty="0">
                    <a:solidFill>
                      <a:srgbClr val="FF0000"/>
                    </a:solidFill>
                  </a:rPr>
                  <a:t>1</a:t>
                </a:r>
                <a:endParaRPr kumimoji="1" lang="ko-Kore-KR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ED9073E-09F4-2E16-DD72-8A04374EF9DD}"/>
                  </a:ext>
                </a:extLst>
              </p:cNvPr>
              <p:cNvSpPr/>
              <p:nvPr/>
            </p:nvSpPr>
            <p:spPr>
              <a:xfrm>
                <a:off x="3721509" y="86646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b="1" dirty="0">
                    <a:solidFill>
                      <a:srgbClr val="FF0000"/>
                    </a:solidFill>
                  </a:rPr>
                  <a:t>2</a:t>
                </a:r>
                <a:endParaRPr kumimoji="1" lang="ko-Kore-KR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6C230E1-A8C6-FAC2-E290-DF4758B830E3}"/>
                  </a:ext>
                </a:extLst>
              </p:cNvPr>
              <p:cNvSpPr/>
              <p:nvPr/>
            </p:nvSpPr>
            <p:spPr>
              <a:xfrm>
                <a:off x="2426109" y="3705534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b="1" dirty="0">
                    <a:solidFill>
                      <a:srgbClr val="FF0000"/>
                    </a:solidFill>
                  </a:rPr>
                  <a:t>4</a:t>
                </a:r>
                <a:endParaRPr kumimoji="1" lang="ko-Kore-KR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6B187AA-3EDA-95BE-8B0C-FF5FF20F6FE9}"/>
                  </a:ext>
                </a:extLst>
              </p:cNvPr>
              <p:cNvSpPr/>
              <p:nvPr/>
            </p:nvSpPr>
            <p:spPr>
              <a:xfrm>
                <a:off x="5474109" y="1780867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b="1" dirty="0">
                    <a:solidFill>
                      <a:srgbClr val="FF0000"/>
                    </a:solidFill>
                  </a:rPr>
                  <a:t>3</a:t>
                </a:r>
                <a:endParaRPr kumimoji="1" lang="ko-Kore-KR" alt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08C7960-FEA8-2F2B-CD23-497337BD5B74}"/>
                  </a:ext>
                </a:extLst>
              </p:cNvPr>
              <p:cNvSpPr/>
              <p:nvPr/>
            </p:nvSpPr>
            <p:spPr>
              <a:xfrm>
                <a:off x="5182009" y="3705534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b="1" dirty="0">
                    <a:solidFill>
                      <a:srgbClr val="FF0000"/>
                    </a:solidFill>
                  </a:rPr>
                  <a:t>5</a:t>
                </a:r>
                <a:endParaRPr kumimoji="1" lang="ko-Kore-KR" altLang="en-US" sz="28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C2064629-3D9C-B078-489A-2D70A43C834C}"/>
                  </a:ext>
                </a:extLst>
              </p:cNvPr>
              <p:cNvCxnSpPr>
                <a:stCxn id="4" idx="3"/>
                <a:endCxn id="5" idx="1"/>
              </p:cNvCxnSpPr>
              <p:nvPr/>
            </p:nvCxnSpPr>
            <p:spPr>
              <a:xfrm flipV="1">
                <a:off x="2426109" y="1323667"/>
                <a:ext cx="1295400" cy="91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04C80125-D5D1-3356-E583-0011F53A3B7C}"/>
                  </a:ext>
                </a:extLst>
              </p:cNvPr>
              <p:cNvCxnSpPr>
                <a:cxnSpLocks/>
                <a:stCxn id="4" idx="3"/>
                <a:endCxn id="8" idx="1"/>
              </p:cNvCxnSpPr>
              <p:nvPr/>
            </p:nvCxnSpPr>
            <p:spPr>
              <a:xfrm>
                <a:off x="2426109" y="2238067"/>
                <a:ext cx="304800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0475530D-E375-45D3-75D7-6363BA2AE619}"/>
                  </a:ext>
                </a:extLst>
              </p:cNvPr>
              <p:cNvCxnSpPr>
                <a:cxnSpLocks/>
                <a:stCxn id="4" idx="3"/>
                <a:endCxn id="10" idx="0"/>
              </p:cNvCxnSpPr>
              <p:nvPr/>
            </p:nvCxnSpPr>
            <p:spPr>
              <a:xfrm>
                <a:off x="2426109" y="2238067"/>
                <a:ext cx="3213100" cy="146746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14347425-4251-E692-96DB-EA03DDCC323E}"/>
                  </a:ext>
                </a:extLst>
              </p:cNvPr>
              <p:cNvCxnSpPr>
                <a:cxnSpLocks/>
                <a:stCxn id="4" idx="3"/>
                <a:endCxn id="6" idx="0"/>
              </p:cNvCxnSpPr>
              <p:nvPr/>
            </p:nvCxnSpPr>
            <p:spPr>
              <a:xfrm>
                <a:off x="2426109" y="2238067"/>
                <a:ext cx="457200" cy="146746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4F57FE8C-471B-AF00-6C2B-E5699A085A91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4635909" y="1323667"/>
                <a:ext cx="1295400" cy="4572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D76235AD-925A-9C11-7A9A-A009B865C966}"/>
                  </a:ext>
                </a:extLst>
              </p:cNvPr>
              <p:cNvCxnSpPr>
                <a:cxnSpLocks/>
                <a:stCxn id="5" idx="2"/>
                <a:endCxn id="10" idx="0"/>
              </p:cNvCxnSpPr>
              <p:nvPr/>
            </p:nvCxnSpPr>
            <p:spPr>
              <a:xfrm>
                <a:off x="4178709" y="1780867"/>
                <a:ext cx="1460500" cy="192466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E192D5A8-8583-9716-BBC7-144EC79AB56B}"/>
                  </a:ext>
                </a:extLst>
              </p:cNvPr>
              <p:cNvCxnSpPr>
                <a:cxnSpLocks/>
                <a:stCxn id="6" idx="3"/>
                <a:endCxn id="10" idx="1"/>
              </p:cNvCxnSpPr>
              <p:nvPr/>
            </p:nvCxnSpPr>
            <p:spPr>
              <a:xfrm>
                <a:off x="3340509" y="4162734"/>
                <a:ext cx="184150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184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C80DD37C-5CC0-ED89-554F-4AA307A66127}"/>
              </a:ext>
            </a:extLst>
          </p:cNvPr>
          <p:cNvGrpSpPr/>
          <p:nvPr/>
        </p:nvGrpSpPr>
        <p:grpSpPr>
          <a:xfrm>
            <a:off x="274320" y="251460"/>
            <a:ext cx="11612880" cy="6332220"/>
            <a:chOff x="274320" y="251460"/>
            <a:chExt cx="11612880" cy="6332220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D3D90FB6-09E2-2CFD-90EC-B45FEDE2FED3}"/>
                </a:ext>
              </a:extLst>
            </p:cNvPr>
            <p:cNvSpPr/>
            <p:nvPr/>
          </p:nvSpPr>
          <p:spPr>
            <a:xfrm>
              <a:off x="274320" y="251460"/>
              <a:ext cx="11612880" cy="6332220"/>
            </a:xfrm>
            <a:prstGeom prst="roundRect">
              <a:avLst>
                <a:gd name="adj" fmla="val 547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EC5E350-2D03-584B-4F34-8F37DC92117E}"/>
                </a:ext>
              </a:extLst>
            </p:cNvPr>
            <p:cNvSpPr/>
            <p:nvPr/>
          </p:nvSpPr>
          <p:spPr>
            <a:xfrm>
              <a:off x="1087120" y="4033957"/>
              <a:ext cx="22326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800" b="1" dirty="0">
                  <a:solidFill>
                    <a:srgbClr val="FF0000"/>
                  </a:solidFill>
                </a:rPr>
                <a:t>Service Logic</a:t>
              </a:r>
              <a:endParaRPr kumimoji="1" lang="ko-Kore-KR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E566F10-7A58-A9BC-A8A5-C7EB188948A2}"/>
                </a:ext>
              </a:extLst>
            </p:cNvPr>
            <p:cNvSpPr/>
            <p:nvPr/>
          </p:nvSpPr>
          <p:spPr>
            <a:xfrm>
              <a:off x="1136650" y="1871475"/>
              <a:ext cx="213360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800" b="1" dirty="0">
                  <a:solidFill>
                    <a:srgbClr val="FF0000"/>
                  </a:solidFill>
                </a:rPr>
                <a:t>Entity</a:t>
              </a:r>
              <a:endParaRPr kumimoji="1" lang="ko-Kore-KR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B16A5AC-49D2-2808-0F2D-E403612688A7}"/>
                </a:ext>
              </a:extLst>
            </p:cNvPr>
            <p:cNvSpPr/>
            <p:nvPr/>
          </p:nvSpPr>
          <p:spPr>
            <a:xfrm>
              <a:off x="4037330" y="1871475"/>
              <a:ext cx="300990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800" b="1" dirty="0">
                  <a:solidFill>
                    <a:srgbClr val="FF0000"/>
                  </a:solidFill>
                </a:rPr>
                <a:t>Interface Repository</a:t>
              </a:r>
              <a:endParaRPr kumimoji="1" lang="ko-Kore-KR" alt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A07561D-8D87-8553-248D-7D1E39639F8D}"/>
                </a:ext>
              </a:extLst>
            </p:cNvPr>
            <p:cNvCxnSpPr>
              <a:cxnSpLocks/>
              <a:stCxn id="10" idx="1"/>
              <a:endCxn id="8" idx="3"/>
            </p:cNvCxnSpPr>
            <p:nvPr/>
          </p:nvCxnSpPr>
          <p:spPr>
            <a:xfrm flipH="1">
              <a:off x="3270250" y="2328675"/>
              <a:ext cx="76708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CE879AB-06A2-C0C9-BB5F-BA65A052D2D3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V="1">
              <a:off x="2203450" y="2785875"/>
              <a:ext cx="0" cy="124808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50E7E3E8-7647-559F-41B1-7DBCD857DA6F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>
              <a:off x="9963150" y="2785875"/>
              <a:ext cx="0" cy="136274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5B97757-8CB9-DE80-F7A6-4435755EC291}"/>
                </a:ext>
              </a:extLst>
            </p:cNvPr>
            <p:cNvCxnSpPr>
              <a:cxnSpLocks/>
              <a:stCxn id="7" idx="0"/>
              <a:endCxn id="10" idx="2"/>
            </p:cNvCxnSpPr>
            <p:nvPr/>
          </p:nvCxnSpPr>
          <p:spPr>
            <a:xfrm flipV="1">
              <a:off x="2203450" y="2785875"/>
              <a:ext cx="3338830" cy="124808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B007E77-BCAB-4240-BBC1-2323E9F46E8E}"/>
                </a:ext>
              </a:extLst>
            </p:cNvPr>
            <p:cNvSpPr/>
            <p:nvPr/>
          </p:nvSpPr>
          <p:spPr>
            <a:xfrm>
              <a:off x="671830" y="1356941"/>
              <a:ext cx="6963410" cy="414411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7925769-2765-0C28-B692-6AA8C2CF600A}"/>
                </a:ext>
              </a:extLst>
            </p:cNvPr>
            <p:cNvSpPr/>
            <p:nvPr/>
          </p:nvSpPr>
          <p:spPr>
            <a:xfrm>
              <a:off x="8539480" y="1871475"/>
              <a:ext cx="284734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800" b="1" dirty="0">
                  <a:solidFill>
                    <a:srgbClr val="FF0000"/>
                  </a:solidFill>
                </a:rPr>
                <a:t>Implementation</a:t>
              </a:r>
            </a:p>
            <a:p>
              <a:pPr algn="ctr"/>
              <a:r>
                <a:rPr kumimoji="1" lang="en-US" altLang="ko-Kore-KR" sz="2800" b="1" dirty="0">
                  <a:solidFill>
                    <a:srgbClr val="FF0000"/>
                  </a:solidFill>
                </a:rPr>
                <a:t>Repository</a:t>
              </a:r>
              <a:endParaRPr kumimoji="1" lang="ko-Kore-KR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ACC1F3-777C-2569-62AE-B08145029441}"/>
                </a:ext>
              </a:extLst>
            </p:cNvPr>
            <p:cNvSpPr/>
            <p:nvPr/>
          </p:nvSpPr>
          <p:spPr>
            <a:xfrm>
              <a:off x="8846820" y="4129460"/>
              <a:ext cx="22326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800" b="1" dirty="0">
                  <a:solidFill>
                    <a:srgbClr val="FF0000"/>
                  </a:solidFill>
                </a:rPr>
                <a:t>ORM Entity</a:t>
              </a:r>
              <a:endParaRPr kumimoji="1" lang="ko-Kore-KR" alt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4B7F4AF5-739A-1005-7F95-94513E8A21AE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7079615" y="2328675"/>
              <a:ext cx="145986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8458159-7A9B-3732-484C-A961DDB4E72E}"/>
                </a:ext>
              </a:extLst>
            </p:cNvPr>
            <p:cNvSpPr/>
            <p:nvPr/>
          </p:nvSpPr>
          <p:spPr>
            <a:xfrm>
              <a:off x="8375650" y="1356940"/>
              <a:ext cx="3206114" cy="414411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ECDD088-E772-F34A-4C49-CA6B703852E8}"/>
                </a:ext>
              </a:extLst>
            </p:cNvPr>
            <p:cNvSpPr/>
            <p:nvPr/>
          </p:nvSpPr>
          <p:spPr>
            <a:xfrm>
              <a:off x="5675947" y="5127968"/>
              <a:ext cx="213360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800" b="1" dirty="0">
                  <a:solidFill>
                    <a:srgbClr val="0070C0"/>
                  </a:solidFill>
                </a:rPr>
                <a:t>Domain</a:t>
              </a:r>
              <a:endParaRPr kumimoji="1" lang="ko-Kore-KR" alt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8D23A9-7B0B-1C6A-AF50-E0BC0D60F002}"/>
                </a:ext>
              </a:extLst>
            </p:cNvPr>
            <p:cNvSpPr/>
            <p:nvPr/>
          </p:nvSpPr>
          <p:spPr>
            <a:xfrm>
              <a:off x="9753600" y="5127968"/>
              <a:ext cx="213360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800" b="1" dirty="0">
                  <a:solidFill>
                    <a:srgbClr val="0070C0"/>
                  </a:solidFill>
                </a:rPr>
                <a:t>Persistence</a:t>
              </a:r>
              <a:endParaRPr kumimoji="1" lang="ko-Kore-KR" altLang="en-US" sz="28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35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24194</TotalTime>
  <Words>19</Words>
  <Application>Microsoft Macintosh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 2013 - 2022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바울</dc:creator>
  <cp:lastModifiedBy>이 바울</cp:lastModifiedBy>
  <cp:revision>1</cp:revision>
  <dcterms:created xsi:type="dcterms:W3CDTF">2022-12-25T07:31:21Z</dcterms:created>
  <dcterms:modified xsi:type="dcterms:W3CDTF">2023-01-11T02:45:36Z</dcterms:modified>
</cp:coreProperties>
</file>