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760-1AAB-4585-9B34-9E8A412F6EA5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96EE-C6E0-448C-B203-B107B29B5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09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760-1AAB-4585-9B34-9E8A412F6EA5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96EE-C6E0-448C-B203-B107B29B5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84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760-1AAB-4585-9B34-9E8A412F6EA5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96EE-C6E0-448C-B203-B107B29B5DE4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4657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760-1AAB-4585-9B34-9E8A412F6EA5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96EE-C6E0-448C-B203-B107B29B5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136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760-1AAB-4585-9B34-9E8A412F6EA5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96EE-C6E0-448C-B203-B107B29B5DE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3072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760-1AAB-4585-9B34-9E8A412F6EA5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96EE-C6E0-448C-B203-B107B29B5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127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760-1AAB-4585-9B34-9E8A412F6EA5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96EE-C6E0-448C-B203-B107B29B5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023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760-1AAB-4585-9B34-9E8A412F6EA5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96EE-C6E0-448C-B203-B107B29B5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86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760-1AAB-4585-9B34-9E8A412F6EA5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96EE-C6E0-448C-B203-B107B29B5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89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760-1AAB-4585-9B34-9E8A412F6EA5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96EE-C6E0-448C-B203-B107B29B5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66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760-1AAB-4585-9B34-9E8A412F6EA5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96EE-C6E0-448C-B203-B107B29B5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57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760-1AAB-4585-9B34-9E8A412F6EA5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96EE-C6E0-448C-B203-B107B29B5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34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760-1AAB-4585-9B34-9E8A412F6EA5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96EE-C6E0-448C-B203-B107B29B5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09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760-1AAB-4585-9B34-9E8A412F6EA5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96EE-C6E0-448C-B203-B107B29B5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32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760-1AAB-4585-9B34-9E8A412F6EA5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96EE-C6E0-448C-B203-B107B29B5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98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760-1AAB-4585-9B34-9E8A412F6EA5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96EE-C6E0-448C-B203-B107B29B5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78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5E760-1AAB-4585-9B34-9E8A412F6EA5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6696EE-C6E0-448C-B203-B107B29B5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59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F7DE-749A-4A28-95AC-73F9A94C6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en-GB"/>
              <a:t>The Ento Website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57F95-B7D3-47EE-AC2C-8411A1DA0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en-GB"/>
              <a:t>Jayden, Joel and Callum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6ED2A-C7E1-42E2-A46A-7D07DDAB0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CD8A-98EB-4914-AC1E-DE6C568A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idea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32D29F-3FD8-4F59-A9B7-7653132FA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81019"/>
            <a:ext cx="4381584" cy="54769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6F68E2-FFA3-4263-A1A7-980C3D5F1D10}"/>
              </a:ext>
            </a:extLst>
          </p:cNvPr>
          <p:cNvSpPr txBox="1"/>
          <p:nvPr/>
        </p:nvSpPr>
        <p:spPr>
          <a:xfrm>
            <a:off x="5332941" y="3965620"/>
            <a:ext cx="618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CEO George </a:t>
            </a:r>
            <a:r>
              <a:rPr lang="en-GB" sz="1400" dirty="0" err="1"/>
              <a:t>Mander</a:t>
            </a:r>
            <a:r>
              <a:rPr lang="en-GB" sz="1400" dirty="0"/>
              <a:t> (Left) and COO Liam Good (Right)</a:t>
            </a:r>
          </a:p>
        </p:txBody>
      </p:sp>
    </p:spTree>
    <p:extLst>
      <p:ext uri="{BB962C8B-B14F-4D97-AF65-F5344CB8AC3E}">
        <p14:creationId xmlns:p14="http://schemas.microsoft.com/office/powerpoint/2010/main" val="121196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80CB-A634-4294-ACAE-A0F00B98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wanted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AE2DC-A2BF-405B-83AD-EFFFBB168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Information centre for </a:t>
            </a:r>
            <a:r>
              <a:rPr lang="en-GB" dirty="0" err="1"/>
              <a:t>Ento</a:t>
            </a:r>
            <a:endParaRPr lang="en-GB" dirty="0"/>
          </a:p>
          <a:p>
            <a:endParaRPr lang="en-GB" dirty="0"/>
          </a:p>
          <a:p>
            <a:r>
              <a:rPr lang="en-GB" dirty="0"/>
              <a:t>Facts and figures</a:t>
            </a:r>
          </a:p>
          <a:p>
            <a:endParaRPr lang="en-GB" dirty="0"/>
          </a:p>
          <a:p>
            <a:r>
              <a:rPr lang="en-GB" dirty="0"/>
              <a:t>Original Content</a:t>
            </a:r>
          </a:p>
        </p:txBody>
      </p:sp>
    </p:spTree>
    <p:extLst>
      <p:ext uri="{BB962C8B-B14F-4D97-AF65-F5344CB8AC3E}">
        <p14:creationId xmlns:p14="http://schemas.microsoft.com/office/powerpoint/2010/main" val="201378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A6E3-1270-4FFC-AD37-8BE64CD1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Clients wanted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3C469-25CA-4620-B480-8E38CDF9B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Simplistic and minimal design</a:t>
            </a:r>
          </a:p>
          <a:p>
            <a:endParaRPr lang="en-GB" dirty="0"/>
          </a:p>
          <a:p>
            <a:r>
              <a:rPr lang="en-GB" dirty="0"/>
              <a:t>Contact information/ Social Media links</a:t>
            </a:r>
          </a:p>
          <a:p>
            <a:endParaRPr lang="en-GB" dirty="0"/>
          </a:p>
          <a:p>
            <a:r>
              <a:rPr lang="en-GB" dirty="0"/>
              <a:t>To get themselves out there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19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17D0-2473-49FF-A55C-74475BCE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went right?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EBE39-80F6-48B7-B75D-14AF3E1C9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Got lots of good content from client </a:t>
            </a:r>
          </a:p>
          <a:p>
            <a:endParaRPr lang="en-GB" dirty="0"/>
          </a:p>
          <a:p>
            <a:r>
              <a:rPr lang="en-GB" dirty="0"/>
              <a:t>Client was really easy to work with</a:t>
            </a:r>
          </a:p>
          <a:p>
            <a:endParaRPr lang="en-GB" dirty="0"/>
          </a:p>
          <a:p>
            <a:r>
              <a:rPr lang="en-GB" dirty="0"/>
              <a:t>End result turned out well</a:t>
            </a:r>
          </a:p>
          <a:p>
            <a:endParaRPr lang="en-GB" dirty="0"/>
          </a:p>
          <a:p>
            <a:r>
              <a:rPr lang="en-GB" dirty="0"/>
              <a:t>Bootstrap was really good for laying out the site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31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6C42-F261-4B13-BA15-77F214ED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went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421B0-31A1-4FCB-B1ED-FF64030F6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Had issues with the slideshow to begin with</a:t>
            </a:r>
          </a:p>
          <a:p>
            <a:endParaRPr lang="en-GB" dirty="0"/>
          </a:p>
          <a:p>
            <a:r>
              <a:rPr lang="en-GB" dirty="0"/>
              <a:t>Received minimal text content from </a:t>
            </a:r>
            <a:r>
              <a:rPr lang="en-GB" dirty="0" err="1"/>
              <a:t>Ento</a:t>
            </a:r>
            <a:endParaRPr lang="en-GB" dirty="0"/>
          </a:p>
          <a:p>
            <a:endParaRPr lang="en-GB" dirty="0"/>
          </a:p>
          <a:p>
            <a:r>
              <a:rPr lang="en-GB" dirty="0"/>
              <a:t>Had issues with custom formatting for Bootstrap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942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6399-973A-464B-949B-1869125D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http://webone.ict.op.ac.nz/caldja3/web-1-assignment/home.html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BB1C2-E10F-49C4-8A08-AAA9E0B4E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3758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131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The Ento Website project</vt:lpstr>
      <vt:lpstr>The idea</vt:lpstr>
      <vt:lpstr>What we wanted</vt:lpstr>
      <vt:lpstr>What the Clients wanted</vt:lpstr>
      <vt:lpstr>What went right?</vt:lpstr>
      <vt:lpstr>What went wrong?</vt:lpstr>
      <vt:lpstr>http://webone.ict.op.ac.nz/caldja3/web-1-assignment/home.html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Ento Website project</dc:title>
  <dc:creator>Callum Good</dc:creator>
  <cp:lastModifiedBy>Callum Good</cp:lastModifiedBy>
  <cp:revision>7</cp:revision>
  <dcterms:created xsi:type="dcterms:W3CDTF">2018-11-19T03:23:19Z</dcterms:created>
  <dcterms:modified xsi:type="dcterms:W3CDTF">2018-11-19T04:14:19Z</dcterms:modified>
</cp:coreProperties>
</file>