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9"/>
  </p:notesMasterIdLst>
  <p:sldIdLst>
    <p:sldId id="293" r:id="rId5"/>
    <p:sldId id="295" r:id="rId6"/>
    <p:sldId id="296" r:id="rId7"/>
    <p:sldId id="303" r:id="rId8"/>
    <p:sldId id="305" r:id="rId9"/>
    <p:sldId id="297" r:id="rId10"/>
    <p:sldId id="298" r:id="rId11"/>
    <p:sldId id="299" r:id="rId12"/>
    <p:sldId id="300" r:id="rId13"/>
    <p:sldId id="301" r:id="rId14"/>
    <p:sldId id="302" r:id="rId15"/>
    <p:sldId id="306" r:id="rId16"/>
    <p:sldId id="307" r:id="rId17"/>
    <p:sldId id="30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0422" autoAdjust="0"/>
  </p:normalViewPr>
  <p:slideViewPr>
    <p:cSldViewPr snapToGrid="0">
      <p:cViewPr varScale="1">
        <p:scale>
          <a:sx n="118" d="100"/>
          <a:sy n="118" d="100"/>
        </p:scale>
        <p:origin x="1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4B0A9-8888-4892-AF78-83AB5698982C}" type="datetimeFigureOut">
              <a:rPr lang="en-GB" smtClean="0"/>
              <a:t>29/04/2022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DE4FA-273D-4F15-8CE2-CA82A5701D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961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Intro of myself</a:t>
            </a:r>
          </a:p>
          <a:p>
            <a:r>
              <a:rPr lang="en-GB" dirty="0"/>
              <a:t>One of the big issues in D&amp;D can be getting your ideas down on numerous character sheets</a:t>
            </a:r>
          </a:p>
          <a:p>
            <a:r>
              <a:rPr lang="en-GB" dirty="0"/>
              <a:t>As a D&amp;D fan I liked the idea of somewhere you can store you Character and weapon ideas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DE4FA-273D-4F15-8CE2-CA82A5701DB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280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Git and </a:t>
            </a:r>
            <a:r>
              <a:rPr lang="en-GB" dirty="0" err="1"/>
              <a:t>github</a:t>
            </a:r>
            <a:endParaRPr lang="en-GB" dirty="0"/>
          </a:p>
          <a:p>
            <a:r>
              <a:rPr lang="en-GB" dirty="0"/>
              <a:t>Kanban boards with Jira</a:t>
            </a:r>
          </a:p>
          <a:p>
            <a:r>
              <a:rPr lang="en-GB" dirty="0"/>
              <a:t>MySQL and h2 Databases</a:t>
            </a:r>
          </a:p>
          <a:p>
            <a:endParaRPr lang="en-GB" dirty="0"/>
          </a:p>
          <a:p>
            <a:r>
              <a:rPr lang="en-GB" dirty="0"/>
              <a:t>Give a brief explanation on the journey through these and their use in this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DE4FA-273D-4F15-8CE2-CA82A5701DB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632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Demonstrate the Coverage and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DE4FA-273D-4F15-8CE2-CA82A5701DB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169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4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0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9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0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6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8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8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6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2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6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130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1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5500/index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allumjrobinson.atlassian.net/jira/software/projects/HP/boards/3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github.com/Callum-Robinson/hobby-project-backend/tree/develo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F73848-91FE-4D29-B0DC-BFC408416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Hobby project: Fantasy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Callum Robinson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22FebEnable3</a:t>
            </a:r>
          </a:p>
        </p:txBody>
      </p:sp>
    </p:spTree>
    <p:extLst>
      <p:ext uri="{BB962C8B-B14F-4D97-AF65-F5344CB8AC3E}">
        <p14:creationId xmlns:p14="http://schemas.microsoft.com/office/powerpoint/2010/main" val="4269681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014F1-C26C-4C33-9D1C-A83EB524D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Demonstration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1882B-CA70-4EA2-8810-CB97A9F24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locally-hosted front end: </a:t>
            </a:r>
            <a:r>
              <a:rPr lang="en-GB" dirty="0">
                <a:hlinkClick r:id="rId2"/>
              </a:rPr>
              <a:t>http://127.0.0.1:5500/index.html</a:t>
            </a:r>
            <a:endParaRPr lang="en-GB" dirty="0"/>
          </a:p>
          <a:p>
            <a:r>
              <a:rPr lang="en-GB" dirty="0"/>
              <a:t>Lets try-out some of the user stories for the different CRUD functionalities</a:t>
            </a:r>
          </a:p>
        </p:txBody>
      </p:sp>
    </p:spTree>
    <p:extLst>
      <p:ext uri="{BB962C8B-B14F-4D97-AF65-F5344CB8AC3E}">
        <p14:creationId xmlns:p14="http://schemas.microsoft.com/office/powerpoint/2010/main" val="55874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C2503-ABB4-40BC-8A4C-969E6AFE0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FEF98-B1CF-4D20-9B62-CA96342C2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was completed</a:t>
            </a:r>
          </a:p>
          <a:p>
            <a:pPr lvl="1"/>
            <a:r>
              <a:rPr lang="en-GB" dirty="0"/>
              <a:t>The MVP of the application concept</a:t>
            </a:r>
          </a:p>
          <a:p>
            <a:pPr lvl="1"/>
            <a:r>
              <a:rPr lang="en-GB" dirty="0"/>
              <a:t>Full CRUD functionality for both entities</a:t>
            </a:r>
          </a:p>
          <a:p>
            <a:pPr lvl="1"/>
            <a:r>
              <a:rPr lang="en-GB" dirty="0"/>
              <a:t>Styling added to front end with some links to additional resources a user could want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What was left behind</a:t>
            </a:r>
          </a:p>
          <a:p>
            <a:pPr lvl="1"/>
            <a:r>
              <a:rPr lang="en-GB" dirty="0"/>
              <a:t>The third entity ‘Coinage’ and fourth entity ‘Armour’</a:t>
            </a:r>
          </a:p>
          <a:p>
            <a:pPr lvl="1"/>
            <a:r>
              <a:rPr lang="en-GB" dirty="0"/>
              <a:t>Integration tests for the controllers</a:t>
            </a:r>
          </a:p>
          <a:p>
            <a:pPr lvl="1"/>
            <a:r>
              <a:rPr lang="en-GB" dirty="0"/>
              <a:t>Use of a static analysis tool</a:t>
            </a:r>
          </a:p>
        </p:txBody>
      </p:sp>
    </p:spTree>
    <p:extLst>
      <p:ext uri="{BB962C8B-B14F-4D97-AF65-F5344CB8AC3E}">
        <p14:creationId xmlns:p14="http://schemas.microsoft.com/office/powerpoint/2010/main" val="395141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ACAB1-425C-416C-99A6-9AD98E80B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F59D3-25DF-48AC-AF0C-7631EAC41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went well</a:t>
            </a:r>
          </a:p>
          <a:p>
            <a:pPr lvl="1"/>
            <a:r>
              <a:rPr lang="en-GB" dirty="0"/>
              <a:t>Board and diagrams planned well</a:t>
            </a:r>
          </a:p>
          <a:p>
            <a:pPr lvl="1"/>
            <a:r>
              <a:rPr lang="en-GB" dirty="0"/>
              <a:t>All wanted CRUD working as intended</a:t>
            </a:r>
          </a:p>
          <a:p>
            <a:pPr lvl="1"/>
            <a:r>
              <a:rPr lang="en-GB" dirty="0"/>
              <a:t>Good progress and time management working through the back-end</a:t>
            </a:r>
          </a:p>
          <a:p>
            <a:endParaRPr lang="en-GB" dirty="0"/>
          </a:p>
          <a:p>
            <a:r>
              <a:rPr lang="en-GB" dirty="0"/>
              <a:t>What could be improved</a:t>
            </a:r>
          </a:p>
          <a:p>
            <a:pPr lvl="1"/>
            <a:r>
              <a:rPr lang="en-GB" dirty="0"/>
              <a:t>Better planning to deal with bugs especially in the front end</a:t>
            </a:r>
          </a:p>
          <a:p>
            <a:pPr lvl="1"/>
            <a:r>
              <a:rPr lang="en-GB" dirty="0"/>
              <a:t>Integration tests to be done</a:t>
            </a:r>
          </a:p>
          <a:p>
            <a:pPr lvl="1"/>
            <a:r>
              <a:rPr lang="en-GB" dirty="0"/>
              <a:t>Added in the 3</a:t>
            </a:r>
            <a:r>
              <a:rPr lang="en-GB" baseline="30000" dirty="0"/>
              <a:t>rd</a:t>
            </a:r>
            <a:r>
              <a:rPr lang="en-GB" dirty="0"/>
              <a:t> entity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48354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9490F-925C-4F40-A52A-06199F862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368F2-D681-4302-AE25-82843761B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Very happy with current application using everything used so far in this course</a:t>
            </a:r>
          </a:p>
          <a:p>
            <a:endParaRPr lang="en-GB" dirty="0"/>
          </a:p>
          <a:p>
            <a:r>
              <a:rPr lang="en-GB" dirty="0"/>
              <a:t>Increased understanding of everything covered so far</a:t>
            </a:r>
          </a:p>
          <a:p>
            <a:endParaRPr lang="en-GB" dirty="0"/>
          </a:p>
          <a:p>
            <a:r>
              <a:rPr lang="en-GB" dirty="0"/>
              <a:t>Increased experience with debugging and finding errors</a:t>
            </a:r>
          </a:p>
          <a:p>
            <a:endParaRPr lang="en-GB" dirty="0"/>
          </a:p>
          <a:p>
            <a:r>
              <a:rPr lang="en-GB" dirty="0"/>
              <a:t>The application can be expanded upon with further functionality </a:t>
            </a:r>
          </a:p>
          <a:p>
            <a:endParaRPr lang="en-GB" dirty="0"/>
          </a:p>
          <a:p>
            <a:r>
              <a:rPr lang="en-GB" dirty="0"/>
              <a:t>More practice with the front-end is needed especially JavaScript and CSS</a:t>
            </a:r>
          </a:p>
        </p:txBody>
      </p:sp>
    </p:spTree>
    <p:extLst>
      <p:ext uri="{BB962C8B-B14F-4D97-AF65-F5344CB8AC3E}">
        <p14:creationId xmlns:p14="http://schemas.microsoft.com/office/powerpoint/2010/main" val="318555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39A61-34B7-4CAF-859A-D3EFD592D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6C47E-205C-44C5-B1EB-238DFD8BA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082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8408B4-75F5-48EE-8E40-568A548AE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 &amp; Concept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58E4292-2701-4CD5-8DB3-36D2D2C11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>
            <a:normAutofit/>
          </a:bodyPr>
          <a:lstStyle/>
          <a:p>
            <a:r>
              <a:rPr lang="en-GB" sz="1800" dirty="0"/>
              <a:t>One place to store all your ideas for characters and weapons so that they can be used in the future during campaigns or one-shots</a:t>
            </a:r>
          </a:p>
          <a:p>
            <a:endParaRPr lang="en-GB" sz="1800" dirty="0"/>
          </a:p>
          <a:p>
            <a:r>
              <a:rPr lang="en-GB" sz="1800" dirty="0"/>
              <a:t>Can be used by both players and DMs running sessions</a:t>
            </a:r>
          </a:p>
          <a:p>
            <a:endParaRPr lang="en-GB" sz="1800" dirty="0"/>
          </a:p>
          <a:p>
            <a:r>
              <a:rPr lang="en-GB" sz="1800" dirty="0"/>
              <a:t>The data can easily be read or updated when events happen during a session</a:t>
            </a:r>
          </a:p>
        </p:txBody>
      </p:sp>
    </p:spTree>
    <p:extLst>
      <p:ext uri="{BB962C8B-B14F-4D97-AF65-F5344CB8AC3E}">
        <p14:creationId xmlns:p14="http://schemas.microsoft.com/office/powerpoint/2010/main" val="2049548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2F3DC-6E9F-4E50-AA4B-7B7012B32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 Assessment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7B5D4E-B89B-43AE-88B1-B997BE606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920" y="1946725"/>
            <a:ext cx="930592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691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81B11-5AB8-427B-A12C-75D333DDF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ERDs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F5FB80D-33E2-45E8-B65A-D5543FE12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439" y="994811"/>
            <a:ext cx="7452765" cy="456816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06919B-396E-49B9-BB5E-C3D362BC2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302" y="2159764"/>
            <a:ext cx="10058400" cy="3849624"/>
          </a:xfrm>
        </p:spPr>
        <p:txBody>
          <a:bodyPr/>
          <a:lstStyle/>
          <a:p>
            <a:r>
              <a:rPr lang="en-GB" dirty="0"/>
              <a:t>Initial ERD concept</a:t>
            </a:r>
          </a:p>
          <a:p>
            <a:r>
              <a:rPr lang="en-GB" dirty="0"/>
              <a:t>Out of scope for this project</a:t>
            </a:r>
          </a:p>
        </p:txBody>
      </p:sp>
    </p:spTree>
    <p:extLst>
      <p:ext uri="{BB962C8B-B14F-4D97-AF65-F5344CB8AC3E}">
        <p14:creationId xmlns:p14="http://schemas.microsoft.com/office/powerpoint/2010/main" val="421983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058C531-3047-4D3A-874F-A9E3A088ED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183" y="1422671"/>
            <a:ext cx="5681817" cy="4012658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DC161AE-8CC0-4B47-B785-6371AEFCABB0}"/>
              </a:ext>
            </a:extLst>
          </p:cNvPr>
          <p:cNvSpPr txBox="1">
            <a:spLocks/>
          </p:cNvSpPr>
          <p:nvPr/>
        </p:nvSpPr>
        <p:spPr>
          <a:xfrm>
            <a:off x="1439033" y="865039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Planned ERD with 3 Entities</a:t>
            </a:r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661C19C-04D7-493E-BF83-19ED6E55C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838" y="2276715"/>
            <a:ext cx="5159272" cy="3158614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F8D4D7-DC7E-4D6A-98F3-D3A5CD36A509}"/>
              </a:ext>
            </a:extLst>
          </p:cNvPr>
          <p:cNvCxnSpPr>
            <a:cxnSpLocks/>
          </p:cNvCxnSpPr>
          <p:nvPr/>
        </p:nvCxnSpPr>
        <p:spPr>
          <a:xfrm>
            <a:off x="6271327" y="372234"/>
            <a:ext cx="0" cy="6117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28D92E9-D861-4FA2-B022-8B379D4E0B5F}"/>
              </a:ext>
            </a:extLst>
          </p:cNvPr>
          <p:cNvSpPr txBox="1">
            <a:spLocks/>
          </p:cNvSpPr>
          <p:nvPr/>
        </p:nvSpPr>
        <p:spPr>
          <a:xfrm>
            <a:off x="7773748" y="865039"/>
            <a:ext cx="2858219" cy="498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Final ERD with 2 Entities</a:t>
            </a:r>
          </a:p>
        </p:txBody>
      </p:sp>
    </p:spTree>
    <p:extLst>
      <p:ext uri="{BB962C8B-B14F-4D97-AF65-F5344CB8AC3E}">
        <p14:creationId xmlns:p14="http://schemas.microsoft.com/office/powerpoint/2010/main" val="158233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1333E-551D-499A-9C4F-EE318B873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29CEB-F710-4866-9D01-0423AB480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Let us go to the created Kanban Board: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https://callumjrobinson.atlassian.net/jira/software/projects/HP/boards/3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061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ED7BD-3032-4B69-881E-0EB25FBD3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8F9C4-485B-4767-8B15-04A562659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19"/>
            <a:ext cx="10058400" cy="3982091"/>
          </a:xfrm>
        </p:spPr>
        <p:txBody>
          <a:bodyPr>
            <a:normAutofit lnSpcReduction="10000"/>
          </a:bodyPr>
          <a:lstStyle/>
          <a:p>
            <a:r>
              <a:rPr lang="en-GB" dirty="0"/>
              <a:t>Version Control</a:t>
            </a:r>
          </a:p>
          <a:p>
            <a:r>
              <a:rPr lang="en-GB" dirty="0"/>
              <a:t>Sprint Planning / Planning Boards</a:t>
            </a:r>
          </a:p>
          <a:p>
            <a:r>
              <a:rPr lang="en-GB" dirty="0"/>
              <a:t>Database Management</a:t>
            </a:r>
          </a:p>
          <a:p>
            <a:r>
              <a:rPr lang="en-GB" dirty="0"/>
              <a:t>Java</a:t>
            </a:r>
          </a:p>
          <a:p>
            <a:r>
              <a:rPr lang="en-GB" dirty="0"/>
              <a:t>Spring</a:t>
            </a:r>
          </a:p>
          <a:p>
            <a:r>
              <a:rPr lang="en-GB" dirty="0"/>
              <a:t>HTML</a:t>
            </a:r>
          </a:p>
          <a:p>
            <a:r>
              <a:rPr lang="en-GB" dirty="0"/>
              <a:t>CSS</a:t>
            </a:r>
          </a:p>
          <a:p>
            <a:r>
              <a:rPr lang="en-GB" dirty="0"/>
              <a:t>JavaScript</a:t>
            </a:r>
          </a:p>
          <a:p>
            <a:r>
              <a:rPr lang="en-GB" dirty="0"/>
              <a:t>Maven</a:t>
            </a:r>
          </a:p>
          <a:p>
            <a:r>
              <a:rPr lang="en-GB" dirty="0"/>
              <a:t>Junit and Mockito</a:t>
            </a:r>
          </a:p>
          <a:p>
            <a:r>
              <a:rPr lang="en-GB" dirty="0"/>
              <a:t>Lombok (independent)</a:t>
            </a:r>
          </a:p>
        </p:txBody>
      </p:sp>
    </p:spTree>
    <p:extLst>
      <p:ext uri="{BB962C8B-B14F-4D97-AF65-F5344CB8AC3E}">
        <p14:creationId xmlns:p14="http://schemas.microsoft.com/office/powerpoint/2010/main" val="198288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0E252-D5DA-4378-849A-22CD99FC1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E625A-DE47-4462-BFF3-86DA956FA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4864"/>
            <a:ext cx="10058400" cy="4163702"/>
          </a:xfrm>
        </p:spPr>
        <p:txBody>
          <a:bodyPr/>
          <a:lstStyle/>
          <a:p>
            <a:r>
              <a:rPr lang="en-GB" dirty="0"/>
              <a:t>Created two empty repositories on </a:t>
            </a:r>
            <a:r>
              <a:rPr lang="en-GB" dirty="0" err="1"/>
              <a:t>Github</a:t>
            </a:r>
            <a:endParaRPr lang="en-GB" dirty="0"/>
          </a:p>
          <a:p>
            <a:r>
              <a:rPr lang="en-GB" dirty="0"/>
              <a:t>Instead of cloning the back-end it made more sense to push a starter spring application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Then create new branches following a main/dev/feature type model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Stage, commit and push and changes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>
                <a:hlinkClick r:id="rId2"/>
              </a:rPr>
              <a:t>https://github.com/Callum-Robinson/hobby-project-backend/tree/develop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19A32F-3F24-452E-9458-1D30D1FDD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764" y="2601815"/>
            <a:ext cx="809625" cy="228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B26004-848D-4ED3-9A7D-F1EC6A83CD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764" y="2854120"/>
            <a:ext cx="5667375" cy="228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76C4FE-7E54-4D45-A754-AEEA485F0D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5764" y="3644558"/>
            <a:ext cx="3028950" cy="171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7C3DAC-2CF1-4792-9E03-3B6523A684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5764" y="3907517"/>
            <a:ext cx="3248025" cy="2095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6012BAD-B167-4512-9559-BCFEC68138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7188" y="4728075"/>
            <a:ext cx="866775" cy="2095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DB5B34-746C-427F-A817-FAE69A9A75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2697" y="5008927"/>
            <a:ext cx="5286375" cy="1905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EAC9B50-22D3-41EE-A461-1B93435E7E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32697" y="5296646"/>
            <a:ext cx="77152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95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ACDBD-05A2-43AA-9678-07BB2F9BD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F1BD6-375E-4C37-903B-981A722C8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Unit Tests were created for both service classes</a:t>
            </a:r>
          </a:p>
          <a:p>
            <a:r>
              <a:rPr lang="en-GB" dirty="0"/>
              <a:t>This include all CRUD functionality and their exceptions</a:t>
            </a:r>
          </a:p>
          <a:p>
            <a:r>
              <a:rPr lang="en-GB" dirty="0"/>
              <a:t>Achieved 82% coverage across </a:t>
            </a:r>
            <a:r>
              <a:rPr lang="en-GB" dirty="0" err="1"/>
              <a:t>src</a:t>
            </a:r>
            <a:r>
              <a:rPr lang="en-GB" dirty="0"/>
              <a:t>/main/java only missing controllers</a:t>
            </a:r>
          </a:p>
          <a:p>
            <a:r>
              <a:rPr lang="en-GB" dirty="0"/>
              <a:t>Lombok annotations were ignored by the coverage using the following: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 quick demonstration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E476FD-2421-4CAC-8DDE-69BE0A0D7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036" y="3549153"/>
            <a:ext cx="39909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78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75FBC4-9D33-46BE-911D-419763BA9AF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94F055B-D391-44D3-A87A-BCD07BD5A3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DBD101-FC0A-4B21-82B0-57CAA7AEEC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{C6A886E0-0178-44D9-9D48-14F818B77451}tf56219246_win32</Template>
  <TotalTime>209</TotalTime>
  <Words>496</Words>
  <Application>Microsoft Office PowerPoint</Application>
  <PresentationFormat>Widescreen</PresentationFormat>
  <Paragraphs>102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Avenir Next LT Pro</vt:lpstr>
      <vt:lpstr>Avenir Next LT Pro Light</vt:lpstr>
      <vt:lpstr>Calibri</vt:lpstr>
      <vt:lpstr>Garamond</vt:lpstr>
      <vt:lpstr>SavonVTI</vt:lpstr>
      <vt:lpstr>Hobby project: Fantasy Database</vt:lpstr>
      <vt:lpstr>Intro &amp; Concept</vt:lpstr>
      <vt:lpstr>Risk Assessment</vt:lpstr>
      <vt:lpstr>ERDs</vt:lpstr>
      <vt:lpstr>PowerPoint Presentation</vt:lpstr>
      <vt:lpstr>Sprint planning</vt:lpstr>
      <vt:lpstr>Journey</vt:lpstr>
      <vt:lpstr>Version Control</vt:lpstr>
      <vt:lpstr>Testing</vt:lpstr>
      <vt:lpstr>Demonstration Time</vt:lpstr>
      <vt:lpstr>Sprint Review</vt:lpstr>
      <vt:lpstr>Sprint Retrospective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Hobby project: Fantasy Database</dc:title>
  <dc:creator>callum robinson</dc:creator>
  <cp:lastModifiedBy>callum robinson</cp:lastModifiedBy>
  <cp:revision>16</cp:revision>
  <dcterms:created xsi:type="dcterms:W3CDTF">2022-04-29T08:13:45Z</dcterms:created>
  <dcterms:modified xsi:type="dcterms:W3CDTF">2022-04-29T11:42:45Z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