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9" autoAdjust="0"/>
  </p:normalViewPr>
  <p:slideViewPr>
    <p:cSldViewPr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ary.net/" TargetMode="External"/><Relationship Id="rId2" Type="http://schemas.openxmlformats.org/officeDocument/2006/relationships/hyperlink" Target="mailto:oyvind.kallstad@crayon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reusable</a:t>
            </a:r>
            <a:r>
              <a:rPr lang="nb-NO" dirty="0"/>
              <a:t> PowerShell </a:t>
            </a:r>
            <a:r>
              <a:rPr lang="nb-NO" dirty="0" err="1"/>
              <a:t>code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Scripts</a:t>
            </a:r>
          </a:p>
          <a:p>
            <a:r>
              <a:rPr lang="nb-NO" dirty="0" err="1"/>
              <a:t>Functions</a:t>
            </a:r>
            <a:endParaRPr lang="nb-NO" dirty="0"/>
          </a:p>
          <a:p>
            <a:r>
              <a:rPr lang="nb-NO" dirty="0"/>
              <a:t>Advanced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/>
              <a:t>The Pipeline</a:t>
            </a:r>
          </a:p>
          <a:p>
            <a:r>
              <a:rPr lang="nb-NO" dirty="0" err="1"/>
              <a:t>Error</a:t>
            </a:r>
            <a:r>
              <a:rPr lang="nb-NO" dirty="0"/>
              <a:t> Handling</a:t>
            </a:r>
          </a:p>
          <a:p>
            <a:r>
              <a:rPr lang="nb-NO" dirty="0" err="1"/>
              <a:t>Writing</a:t>
            </a:r>
            <a:r>
              <a:rPr lang="nb-NO" dirty="0"/>
              <a:t> Help</a:t>
            </a:r>
          </a:p>
          <a:p>
            <a:r>
              <a:rPr lang="nb-NO" dirty="0" err="1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10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64039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Write Advanced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good</a:t>
            </a:r>
            <a:r>
              <a:rPr lang="nb-NO" dirty="0"/>
              <a:t> at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!</a:t>
            </a:r>
          </a:p>
          <a:p>
            <a:pPr lvl="1"/>
            <a:r>
              <a:rPr lang="nb-NO" dirty="0"/>
              <a:t>Write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large</a:t>
            </a:r>
            <a:r>
              <a:rPr lang="nb-NO" dirty="0"/>
              <a:t>/</a:t>
            </a:r>
            <a:r>
              <a:rPr lang="nb-NO" dirty="0" err="1"/>
              <a:t>complex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approved</a:t>
            </a:r>
            <a:r>
              <a:rPr lang="nb-NO" dirty="0"/>
              <a:t> verbs</a:t>
            </a:r>
          </a:p>
          <a:p>
            <a:r>
              <a:rPr lang="nb-NO" dirty="0"/>
              <a:t>Write Help for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validation</a:t>
            </a:r>
            <a:r>
              <a:rPr lang="nb-NO" dirty="0"/>
              <a:t> and </a:t>
            </a:r>
            <a:r>
              <a:rPr lang="nb-NO" dirty="0" err="1"/>
              <a:t>error</a:t>
            </a:r>
            <a:r>
              <a:rPr lang="nb-NO" dirty="0"/>
              <a:t> handling</a:t>
            </a:r>
          </a:p>
          <a:p>
            <a:pPr lvl="1"/>
            <a:r>
              <a:rPr lang="nb-NO" dirty="0"/>
              <a:t>Test </a:t>
            </a:r>
            <a:r>
              <a:rPr lang="nb-NO" dirty="0" err="1"/>
              <a:t>paths</a:t>
            </a:r>
            <a:r>
              <a:rPr lang="nb-NO" dirty="0"/>
              <a:t> and variables, ping computers etc.</a:t>
            </a:r>
          </a:p>
          <a:p>
            <a:r>
              <a:rPr lang="nb-NO" dirty="0"/>
              <a:t>Write support for </a:t>
            </a:r>
            <a:r>
              <a:rPr lang="nb-NO" dirty="0" err="1"/>
              <a:t>the</a:t>
            </a:r>
            <a:r>
              <a:rPr lang="nb-NO" dirty="0"/>
              <a:t> pipeline </a:t>
            </a:r>
            <a:r>
              <a:rPr lang="nb-NO" dirty="0" err="1"/>
              <a:t>where</a:t>
            </a:r>
            <a:r>
              <a:rPr lang="nb-NO" dirty="0"/>
              <a:t> it makes </a:t>
            </a:r>
            <a:r>
              <a:rPr lang="nb-NO" dirty="0" err="1"/>
              <a:t>sense</a:t>
            </a:r>
            <a:r>
              <a:rPr lang="nb-NO" dirty="0"/>
              <a:t> to do so</a:t>
            </a:r>
          </a:p>
          <a:p>
            <a:r>
              <a:rPr lang="nb-NO" dirty="0" err="1"/>
              <a:t>Collect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 for </a:t>
            </a:r>
            <a:r>
              <a:rPr lang="nb-NO" dirty="0" err="1"/>
              <a:t>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7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Master </a:t>
            </a:r>
            <a:r>
              <a:rPr lang="nb-NO" dirty="0" err="1"/>
              <a:t>the</a:t>
            </a:r>
            <a:r>
              <a:rPr lang="nb-NO" dirty="0"/>
              <a:t> Pipeline</a:t>
            </a:r>
          </a:p>
          <a:p>
            <a:r>
              <a:rPr lang="nb-NO" dirty="0" err="1"/>
              <a:t>Modules</a:t>
            </a:r>
            <a:endParaRPr lang="nb-NO" dirty="0"/>
          </a:p>
          <a:p>
            <a:pPr lvl="1"/>
            <a:r>
              <a:rPr lang="nb-NO" dirty="0"/>
              <a:t>Manifests</a:t>
            </a:r>
          </a:p>
          <a:p>
            <a:pPr lvl="1"/>
            <a:r>
              <a:rPr lang="nb-NO" dirty="0" err="1"/>
              <a:t>PowerShellGallery</a:t>
            </a:r>
            <a:endParaRPr lang="nb-NO" dirty="0"/>
          </a:p>
          <a:p>
            <a:r>
              <a:rPr lang="nb-NO" dirty="0"/>
              <a:t>Start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!</a:t>
            </a:r>
          </a:p>
          <a:p>
            <a:r>
              <a:rPr lang="nb-NO" dirty="0" err="1"/>
              <a:t>Learn</a:t>
            </a:r>
            <a:r>
              <a:rPr lang="nb-NO"/>
              <a:t> Pester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story </a:t>
            </a:r>
            <a:r>
              <a:rPr lang="nb-NO" dirty="0" err="1"/>
              <a:t>continues</a:t>
            </a:r>
            <a:r>
              <a:rPr lang="nb-NO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«</a:t>
            </a:r>
            <a:r>
              <a:rPr lang="nb-NO" dirty="0" err="1"/>
              <a:t>DevOps</a:t>
            </a:r>
            <a:r>
              <a:rPr lang="nb-NO" dirty="0"/>
              <a:t> for </a:t>
            </a:r>
            <a:r>
              <a:rPr lang="nb-NO" dirty="0" err="1"/>
              <a:t>Ops</a:t>
            </a:r>
            <a:r>
              <a:rPr lang="nb-NO" dirty="0"/>
              <a:t> – </a:t>
            </a:r>
            <a:r>
              <a:rPr lang="nb-NO" dirty="0" err="1"/>
              <a:t>Automate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Things!» </a:t>
            </a:r>
            <a:r>
              <a:rPr lang="nb-NO" dirty="0" err="1"/>
              <a:t>tomorrow</a:t>
            </a:r>
            <a:r>
              <a:rPr lang="nb-NO" dirty="0"/>
              <a:t> at 15:15 (Room 2)</a:t>
            </a:r>
          </a:p>
          <a:p>
            <a:r>
              <a:rPr lang="nb-NO" dirty="0" err="1"/>
              <a:t>Other</a:t>
            </a:r>
            <a:r>
              <a:rPr lang="nb-NO" dirty="0"/>
              <a:t> PowerShell talks to </a:t>
            </a:r>
            <a:r>
              <a:rPr lang="nb-NO" dirty="0" err="1"/>
              <a:t>consider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Deploying</a:t>
            </a:r>
            <a:r>
              <a:rPr lang="nb-NO" dirty="0"/>
              <a:t> PowerShell Web Access </a:t>
            </a:r>
            <a:r>
              <a:rPr lang="nb-NO" dirty="0" err="1"/>
              <a:t>the</a:t>
            </a:r>
            <a:r>
              <a:rPr lang="nb-NO" dirty="0"/>
              <a:t> Smart and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Jeffrey </a:t>
            </a:r>
            <a:r>
              <a:rPr lang="nb-NO" dirty="0" err="1"/>
              <a:t>Hicks</a:t>
            </a:r>
            <a:endParaRPr lang="nb-NO" dirty="0"/>
          </a:p>
          <a:p>
            <a:pPr lvl="1"/>
            <a:r>
              <a:rPr lang="nb-NO" dirty="0"/>
              <a:t>Secrets </a:t>
            </a:r>
            <a:r>
              <a:rPr lang="nb-NO" dirty="0" err="1"/>
              <a:t>of</a:t>
            </a:r>
            <a:r>
              <a:rPr lang="nb-NO" dirty="0"/>
              <a:t> PowerShell </a:t>
            </a:r>
            <a:r>
              <a:rPr lang="nb-NO" dirty="0" err="1"/>
              <a:t>Remoting</a:t>
            </a:r>
            <a:r>
              <a:rPr lang="nb-NO" dirty="0"/>
              <a:t> – Jeffrey </a:t>
            </a:r>
            <a:r>
              <a:rPr lang="nb-NO" dirty="0" err="1"/>
              <a:t>Hicks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8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Øyvind Kallstad</a:t>
            </a:r>
          </a:p>
          <a:p>
            <a:pPr lvl="1"/>
            <a:r>
              <a:rPr lang="nb-NO" dirty="0"/>
              <a:t>Senior </a:t>
            </a:r>
            <a:r>
              <a:rPr lang="nb-NO" dirty="0" err="1"/>
              <a:t>consultant</a:t>
            </a:r>
            <a:r>
              <a:rPr lang="nb-NO" dirty="0"/>
              <a:t> at Crayon</a:t>
            </a:r>
          </a:p>
          <a:p>
            <a:pPr lvl="1"/>
            <a:r>
              <a:rPr lang="nb-NO" dirty="0">
                <a:hlinkClick r:id="rId2"/>
              </a:rPr>
              <a:t>oyvind.kallstad@crayon.com</a:t>
            </a:r>
            <a:endParaRPr lang="nb-NO" dirty="0"/>
          </a:p>
          <a:p>
            <a:pPr lvl="1"/>
            <a:r>
              <a:rPr lang="nb-NO" dirty="0" err="1"/>
              <a:t>Twitter</a:t>
            </a:r>
            <a:r>
              <a:rPr lang="nb-NO" dirty="0"/>
              <a:t>: @</a:t>
            </a:r>
            <a:r>
              <a:rPr lang="nb-NO" dirty="0" err="1"/>
              <a:t>okallstad</a:t>
            </a:r>
            <a:endParaRPr lang="nb-NO" dirty="0"/>
          </a:p>
          <a:p>
            <a:pPr lvl="1"/>
            <a:r>
              <a:rPr lang="nb-NO" dirty="0" err="1"/>
              <a:t>Blog</a:t>
            </a:r>
            <a:r>
              <a:rPr lang="nb-NO" dirty="0"/>
              <a:t>: </a:t>
            </a:r>
            <a:r>
              <a:rPr lang="nb-NO" dirty="0">
                <a:hlinkClick r:id="rId3"/>
              </a:rPr>
              <a:t>https://communary.net/</a:t>
            </a:r>
            <a:endParaRPr lang="nb-NO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95721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8464D35B9B3747B4E2A06A03B99655" ma:contentTypeVersion="0" ma:contentTypeDescription="Opprett et nytt dokument." ma:contentTypeScope="" ma:versionID="1aab4ffb6ff4c735deac87490384a7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432c8998fb0b925f50192eabfbf09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368E1-52A8-4437-BF31-35B9CF1B619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92B76-8751-48B4-89C7-31E4303945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E5A566-6F88-42C7-B2D2-282A633D3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1825</TotalTime>
  <Words>158</Words>
  <Application>Microsoft Office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Museo Sans 100</vt:lpstr>
      <vt:lpstr>Museo Sans 300</vt:lpstr>
      <vt:lpstr>PPT-mal_NIC</vt:lpstr>
      <vt:lpstr>PowerPoint Presentation</vt:lpstr>
      <vt:lpstr>Writing reusable PowerShell code</vt:lpstr>
      <vt:lpstr>Agenda</vt:lpstr>
      <vt:lpstr>DEMO</vt:lpstr>
      <vt:lpstr>Summary</vt:lpstr>
      <vt:lpstr>Further Study</vt:lpstr>
      <vt:lpstr>The story continues…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Øyvind Kallstad</cp:lastModifiedBy>
  <cp:revision>63</cp:revision>
  <dcterms:created xsi:type="dcterms:W3CDTF">2012-11-21T10:27:26Z</dcterms:created>
  <dcterms:modified xsi:type="dcterms:W3CDTF">2017-02-01T16:30:31Z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0x0101006E8464D35B9B3747B4E2A06A03B99655</vt:lpwstr>
  </property>
</Properties>
</file>