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8"/>
  </p:notesMasterIdLst>
  <p:sldIdLst>
    <p:sldId id="272" r:id="rId2"/>
    <p:sldId id="273" r:id="rId3"/>
    <p:sldId id="274" r:id="rId4"/>
    <p:sldId id="275" r:id="rId5"/>
    <p:sldId id="276" r:id="rId6"/>
    <p:sldId id="277" r:id="rId7"/>
  </p:sldIdLst>
  <p:sldSz cx="9144000" cy="5143500" type="screen16x9"/>
  <p:notesSz cx="6858000" cy="9144000"/>
  <p:embeddedFontLst>
    <p:embeddedFont>
      <p:font typeface="Abel" panose="020B0604020202020204" charset="0"/>
      <p:regular r:id="rId9"/>
    </p:embeddedFont>
    <p:embeddedFont>
      <p:font typeface="Montserrat"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494"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a70e048461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a70e048461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a8a6edc10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a8a6edc10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a8a6edc101_4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8a6edc101_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a6edc10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a6edc10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8a6edc101_4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8a6edc101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8a6edc101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8a6edc101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lef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87257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9"/>
          <p:cNvSpPr txBox="1">
            <a:spLocks noGrp="1"/>
          </p:cNvSpPr>
          <p:nvPr>
            <p:ph type="subTitle" idx="1"/>
          </p:nvPr>
        </p:nvSpPr>
        <p:spPr>
          <a:xfrm>
            <a:off x="665726"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chnological app">
  <p:cSld name="CUSTOM_4">
    <p:spTree>
      <p:nvGrpSpPr>
        <p:cNvPr id="1"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514338" flipH="1">
              <a:off x="8693921"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rot="-1514338" flipH="1">
              <a:off x="7655649"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rot="-1514338" flipH="1">
              <a:off x="7628768"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5930292">
              <a:off x="-2189566" y="-2389777"/>
              <a:ext cx="3378681" cy="36427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930292">
              <a:off x="-2495725" y="-2081314"/>
              <a:ext cx="3294613" cy="399471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2"/>
          <p:cNvSpPr txBox="1">
            <a:spLocks noGrp="1"/>
          </p:cNvSpPr>
          <p:nvPr>
            <p:ph type="subTitle" idx="1"/>
          </p:nvPr>
        </p:nvSpPr>
        <p:spPr>
          <a:xfrm>
            <a:off x="1116488" y="2036100"/>
            <a:ext cx="2727900" cy="1680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2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escription">
  <p:cSld name="CUSTOM_5">
    <p:spTree>
      <p:nvGrpSpPr>
        <p:cNvPr id="1" name="Shape 257"/>
        <p:cNvGrpSpPr/>
        <p:nvPr/>
      </p:nvGrpSpPr>
      <p:grpSpPr>
        <a:xfrm>
          <a:off x="0" y="0"/>
          <a:ext cx="0" cy="0"/>
          <a:chOff x="0" y="0"/>
          <a:chExt cx="0" cy="0"/>
        </a:xfrm>
      </p:grpSpPr>
      <p:grpSp>
        <p:nvGrpSpPr>
          <p:cNvPr id="258" name="Google Shape;258;p23"/>
          <p:cNvGrpSpPr/>
          <p:nvPr/>
        </p:nvGrpSpPr>
        <p:grpSpPr>
          <a:xfrm>
            <a:off x="-3100002" y="-1641977"/>
            <a:ext cx="15032909" cy="8840158"/>
            <a:chOff x="-3100002" y="-1641977"/>
            <a:chExt cx="15032909" cy="8840158"/>
          </a:xfrm>
        </p:grpSpPr>
        <p:sp>
          <p:nvSpPr>
            <p:cNvPr id="259" name="Google Shape;259;p23"/>
            <p:cNvSpPr/>
            <p:nvPr/>
          </p:nvSpPr>
          <p:spPr>
            <a:xfrm rot="1514338">
              <a:off x="7173076" y="-101503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rot="-8385681">
              <a:off x="-1067073" y="2244669"/>
              <a:ext cx="3410414" cy="367697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rot="-8385681">
              <a:off x="-2188305" y="2234378"/>
              <a:ext cx="3325556" cy="403223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8385681">
              <a:off x="-2251408" y="2398451"/>
              <a:ext cx="3844216" cy="403559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1430265">
              <a:off x="7551712" y="-42615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1430265">
              <a:off x="7971561" y="-14041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23"/>
          <p:cNvSpPr txBox="1">
            <a:spLocks noGrp="1"/>
          </p:cNvSpPr>
          <p:nvPr>
            <p:ph type="subTitle" idx="1"/>
          </p:nvPr>
        </p:nvSpPr>
        <p:spPr>
          <a:xfrm>
            <a:off x="3335425" y="1786125"/>
            <a:ext cx="2473200" cy="15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2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67"/>
        <p:cNvGrpSpPr/>
        <p:nvPr/>
      </p:nvGrpSpPr>
      <p:grpSpPr>
        <a:xfrm>
          <a:off x="0" y="0"/>
          <a:ext cx="0" cy="0"/>
          <a:chOff x="0" y="0"/>
          <a:chExt cx="0" cy="0"/>
        </a:xfrm>
      </p:grpSpPr>
      <p:sp>
        <p:nvSpPr>
          <p:cNvPr id="268" name="Google Shape;268;p24"/>
          <p:cNvSpPr txBox="1">
            <a:spLocks noGrp="1"/>
          </p:cNvSpPr>
          <p:nvPr>
            <p:ph type="subTitle" idx="1"/>
          </p:nvPr>
        </p:nvSpPr>
        <p:spPr>
          <a:xfrm>
            <a:off x="33974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9" name="Google Shape;269;p24"/>
          <p:cNvSpPr txBox="1">
            <a:spLocks noGrp="1"/>
          </p:cNvSpPr>
          <p:nvPr>
            <p:ph type="subTitle" idx="2"/>
          </p:nvPr>
        </p:nvSpPr>
        <p:spPr>
          <a:xfrm>
            <a:off x="33974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0" name="Google Shape;270;p24"/>
          <p:cNvSpPr txBox="1">
            <a:spLocks noGrp="1"/>
          </p:cNvSpPr>
          <p:nvPr>
            <p:ph type="subTitle" idx="3"/>
          </p:nvPr>
        </p:nvSpPr>
        <p:spPr>
          <a:xfrm>
            <a:off x="8198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1" name="Google Shape;271;p24"/>
          <p:cNvSpPr txBox="1">
            <a:spLocks noGrp="1"/>
          </p:cNvSpPr>
          <p:nvPr>
            <p:ph type="subTitle" idx="4"/>
          </p:nvPr>
        </p:nvSpPr>
        <p:spPr>
          <a:xfrm>
            <a:off x="8198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2" name="Google Shape;272;p24"/>
          <p:cNvSpPr txBox="1">
            <a:spLocks noGrp="1"/>
          </p:cNvSpPr>
          <p:nvPr>
            <p:ph type="subTitle" idx="5"/>
          </p:nvPr>
        </p:nvSpPr>
        <p:spPr>
          <a:xfrm>
            <a:off x="5975075" y="18852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3" name="Google Shape;273;p24"/>
          <p:cNvSpPr txBox="1">
            <a:spLocks noGrp="1"/>
          </p:cNvSpPr>
          <p:nvPr>
            <p:ph type="subTitle" idx="6"/>
          </p:nvPr>
        </p:nvSpPr>
        <p:spPr>
          <a:xfrm>
            <a:off x="5975075" y="2078700"/>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4" name="Google Shape;274;p24"/>
          <p:cNvSpPr txBox="1">
            <a:spLocks noGrp="1"/>
          </p:cNvSpPr>
          <p:nvPr>
            <p:ph type="subTitle" idx="7"/>
          </p:nvPr>
        </p:nvSpPr>
        <p:spPr>
          <a:xfrm>
            <a:off x="33974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5" name="Google Shape;275;p24"/>
          <p:cNvSpPr txBox="1">
            <a:spLocks noGrp="1"/>
          </p:cNvSpPr>
          <p:nvPr>
            <p:ph type="subTitle" idx="8"/>
          </p:nvPr>
        </p:nvSpPr>
        <p:spPr>
          <a:xfrm>
            <a:off x="33974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6" name="Google Shape;276;p24"/>
          <p:cNvSpPr txBox="1">
            <a:spLocks noGrp="1"/>
          </p:cNvSpPr>
          <p:nvPr>
            <p:ph type="subTitle" idx="9"/>
          </p:nvPr>
        </p:nvSpPr>
        <p:spPr>
          <a:xfrm>
            <a:off x="8198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7" name="Google Shape;277;p24"/>
          <p:cNvSpPr txBox="1">
            <a:spLocks noGrp="1"/>
          </p:cNvSpPr>
          <p:nvPr>
            <p:ph type="subTitle" idx="13"/>
          </p:nvPr>
        </p:nvSpPr>
        <p:spPr>
          <a:xfrm>
            <a:off x="8198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8" name="Google Shape;278;p24"/>
          <p:cNvSpPr txBox="1">
            <a:spLocks noGrp="1"/>
          </p:cNvSpPr>
          <p:nvPr>
            <p:ph type="subTitle" idx="14"/>
          </p:nvPr>
        </p:nvSpPr>
        <p:spPr>
          <a:xfrm>
            <a:off x="5975075" y="3436796"/>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9" name="Google Shape;279;p24"/>
          <p:cNvSpPr txBox="1">
            <a:spLocks noGrp="1"/>
          </p:cNvSpPr>
          <p:nvPr>
            <p:ph type="subTitle" idx="15"/>
          </p:nvPr>
        </p:nvSpPr>
        <p:spPr>
          <a:xfrm>
            <a:off x="5975075" y="3630225"/>
            <a:ext cx="2349000" cy="63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0" name="Google Shape;280;p2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grpSp>
        <p:nvGrpSpPr>
          <p:cNvPr id="281" name="Google Shape;281;p24"/>
          <p:cNvGrpSpPr/>
          <p:nvPr/>
        </p:nvGrpSpPr>
        <p:grpSpPr>
          <a:xfrm>
            <a:off x="-1944548" y="-2078751"/>
            <a:ext cx="12510594" cy="8501586"/>
            <a:chOff x="-1944548" y="-2078751"/>
            <a:chExt cx="12510594" cy="8501586"/>
          </a:xfrm>
        </p:grpSpPr>
        <p:sp>
          <p:nvSpPr>
            <p:cNvPr id="282" name="Google Shape;282;p24"/>
            <p:cNvSpPr/>
            <p:nvPr/>
          </p:nvSpPr>
          <p:spPr>
            <a:xfrm rot="-1514522" flipH="1">
              <a:off x="-1358416" y="-1677542"/>
              <a:ext cx="2459868" cy="2582326"/>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rot="-1514455" flipH="1">
              <a:off x="8677413" y="4441916"/>
              <a:ext cx="1597641" cy="172251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rot="-1514455" flipH="1">
              <a:off x="8191049" y="4141902"/>
              <a:ext cx="1557889" cy="188893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rot="-1514455" flipH="1">
              <a:off x="8178446" y="4089912"/>
              <a:ext cx="1800860" cy="1890511"/>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rot="-1430168" flipH="1">
              <a:off x="-1303062" y="-1300746"/>
              <a:ext cx="2162115" cy="2331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rot="-1430168" flipH="1">
              <a:off x="-1517927" y="-1117903"/>
              <a:ext cx="2108318" cy="255633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288"/>
        <p:cNvGrpSpPr/>
        <p:nvPr/>
      </p:nvGrpSpPr>
      <p:grpSpPr>
        <a:xfrm>
          <a:off x="0" y="0"/>
          <a:ext cx="0" cy="0"/>
          <a:chOff x="0" y="0"/>
          <a:chExt cx="0" cy="0"/>
        </a:xfrm>
      </p:grpSpPr>
      <p:grpSp>
        <p:nvGrpSpPr>
          <p:cNvPr id="289" name="Google Shape;289;p25"/>
          <p:cNvGrpSpPr/>
          <p:nvPr/>
        </p:nvGrpSpPr>
        <p:grpSpPr>
          <a:xfrm>
            <a:off x="-585686" y="-1099379"/>
            <a:ext cx="10929760" cy="7352891"/>
            <a:chOff x="-585686" y="-1099379"/>
            <a:chExt cx="10929760" cy="7352891"/>
          </a:xfrm>
        </p:grpSpPr>
        <p:sp>
          <p:nvSpPr>
            <p:cNvPr id="290" name="Google Shape;290;p25"/>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718309" y="578058"/>
              <a:ext cx="7701300" cy="400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rot="5400000">
              <a:off x="2555945" y="-1308801"/>
              <a:ext cx="4032129" cy="7761081"/>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5"/>
          <p:cNvSpPr txBox="1">
            <a:spLocks noGrp="1"/>
          </p:cNvSpPr>
          <p:nvPr>
            <p:ph type="title" hasCustomPrompt="1"/>
          </p:nvPr>
        </p:nvSpPr>
        <p:spPr>
          <a:xfrm>
            <a:off x="2822850" y="6919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99" name="Google Shape;299;p25"/>
          <p:cNvSpPr txBox="1">
            <a:spLocks noGrp="1"/>
          </p:cNvSpPr>
          <p:nvPr>
            <p:ph type="subTitle" idx="1"/>
          </p:nvPr>
        </p:nvSpPr>
        <p:spPr>
          <a:xfrm>
            <a:off x="2822975" y="14875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5"/>
          <p:cNvSpPr txBox="1">
            <a:spLocks noGrp="1"/>
          </p:cNvSpPr>
          <p:nvPr>
            <p:ph type="title" idx="2" hasCustomPrompt="1"/>
          </p:nvPr>
        </p:nvSpPr>
        <p:spPr>
          <a:xfrm>
            <a:off x="2822850" y="19627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1" name="Google Shape;301;p25"/>
          <p:cNvSpPr txBox="1">
            <a:spLocks noGrp="1"/>
          </p:cNvSpPr>
          <p:nvPr>
            <p:ph type="subTitle" idx="3"/>
          </p:nvPr>
        </p:nvSpPr>
        <p:spPr>
          <a:xfrm>
            <a:off x="2822975" y="27583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2" name="Google Shape;302;p25"/>
          <p:cNvSpPr txBox="1">
            <a:spLocks noGrp="1"/>
          </p:cNvSpPr>
          <p:nvPr>
            <p:ph type="title" idx="4" hasCustomPrompt="1"/>
          </p:nvPr>
        </p:nvSpPr>
        <p:spPr>
          <a:xfrm>
            <a:off x="2822850" y="323350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3" name="Google Shape;303;p25"/>
          <p:cNvSpPr txBox="1">
            <a:spLocks noGrp="1"/>
          </p:cNvSpPr>
          <p:nvPr>
            <p:ph type="subTitle" idx="5"/>
          </p:nvPr>
        </p:nvSpPr>
        <p:spPr>
          <a:xfrm>
            <a:off x="2822975" y="4029100"/>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44"/>
        <p:cNvGrpSpPr/>
        <p:nvPr/>
      </p:nvGrpSpPr>
      <p:grpSpPr>
        <a:xfrm>
          <a:off x="0" y="0"/>
          <a:ext cx="0" cy="0"/>
          <a:chOff x="0" y="0"/>
          <a:chExt cx="0" cy="0"/>
        </a:xfrm>
      </p:grpSpPr>
      <p:grpSp>
        <p:nvGrpSpPr>
          <p:cNvPr id="45" name="Google Shape;45;p5"/>
          <p:cNvGrpSpPr/>
          <p:nvPr/>
        </p:nvGrpSpPr>
        <p:grpSpPr>
          <a:xfrm rot="10800000" flipH="1">
            <a:off x="-3157403" y="-2327776"/>
            <a:ext cx="14457596" cy="9492188"/>
            <a:chOff x="-3157403" y="-2327776"/>
            <a:chExt cx="14457596" cy="9492188"/>
          </a:xfrm>
        </p:grpSpPr>
        <p:sp>
          <p:nvSpPr>
            <p:cNvPr id="46" name="Google Shape;46;p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body" idx="1"/>
          </p:nvPr>
        </p:nvSpPr>
        <p:spPr>
          <a:xfrm>
            <a:off x="1572325"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3" name="Google Shape;53;p5"/>
          <p:cNvSpPr txBox="1">
            <a:spLocks noGrp="1"/>
          </p:cNvSpPr>
          <p:nvPr>
            <p:ph type="body" idx="2"/>
          </p:nvPr>
        </p:nvSpPr>
        <p:spPr>
          <a:xfrm>
            <a:off x="4972523" y="2586704"/>
            <a:ext cx="2599200" cy="12543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4" name="Google Shape;54;p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5" name="Google Shape;55;p5"/>
          <p:cNvSpPr txBox="1">
            <a:spLocks noGrp="1"/>
          </p:cNvSpPr>
          <p:nvPr>
            <p:ph type="subTitle" idx="3"/>
          </p:nvPr>
        </p:nvSpPr>
        <p:spPr>
          <a:xfrm>
            <a:off x="1551500" y="2382475"/>
            <a:ext cx="2599200" cy="21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4972525" y="2382475"/>
            <a:ext cx="2599200" cy="21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solidFill>
                  <a:schemeClr val="accent5"/>
                </a:solidFill>
                <a:latin typeface="Abel"/>
                <a:ea typeface="Abel"/>
                <a:cs typeface="Abel"/>
                <a:sym typeface="Abe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1514503">
              <a:off x="-2219652" y="4068093"/>
              <a:ext cx="2230706" cy="24050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1514503">
              <a:off x="-1485024" y="3649180"/>
              <a:ext cx="2175201" cy="263742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rot="1514503">
              <a:off x="-1806691" y="3576585"/>
              <a:ext cx="2514449" cy="263962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1430232">
              <a:off x="8138809" y="-1234074"/>
              <a:ext cx="2327211" cy="2509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rot="1430232">
              <a:off x="8428003" y="-1037258"/>
              <a:ext cx="2269306" cy="275152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9"/>
          <p:cNvSpPr txBox="1">
            <a:spLocks noGrp="1"/>
          </p:cNvSpPr>
          <p:nvPr>
            <p:ph type="subTitle" idx="1"/>
          </p:nvPr>
        </p:nvSpPr>
        <p:spPr>
          <a:xfrm>
            <a:off x="1006900" y="1726125"/>
            <a:ext cx="3515100" cy="22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2" name="Google Shape;102;p9"/>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865625" y="3880050"/>
            <a:ext cx="5150100" cy="43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sz="2400"/>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endParaRPr/>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rot="899953" flipH="1">
                <a:off x="6876393" y="2622569"/>
                <a:ext cx="3966060" cy="427604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rot="-3600001">
                <a:off x="6726648" y="3221489"/>
                <a:ext cx="3867247" cy="468902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rot="899953" flipH="1">
                <a:off x="6876393" y="2622569"/>
                <a:ext cx="3966060" cy="427604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rot="-3600001">
                <a:off x="6726648" y="3221489"/>
                <a:ext cx="3867247" cy="468902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4"/>
        <p:cNvGrpSpPr/>
        <p:nvPr/>
      </p:nvGrpSpPr>
      <p:grpSpPr>
        <a:xfrm>
          <a:off x="0" y="0"/>
          <a:ext cx="0" cy="0"/>
          <a:chOff x="0" y="0"/>
          <a:chExt cx="0" cy="0"/>
        </a:xfrm>
      </p:grpSpPr>
      <p:grpSp>
        <p:nvGrpSpPr>
          <p:cNvPr id="115" name="Google Shape;115;p11"/>
          <p:cNvGrpSpPr/>
          <p:nvPr/>
        </p:nvGrpSpPr>
        <p:grpSpPr>
          <a:xfrm>
            <a:off x="-585686" y="-1099379"/>
            <a:ext cx="10929760" cy="7352891"/>
            <a:chOff x="-585686" y="-1099379"/>
            <a:chExt cx="10929760" cy="7352891"/>
          </a:xfrm>
        </p:grpSpPr>
        <p:sp>
          <p:nvSpPr>
            <p:cNvPr id="116" name="Google Shape;116;p11"/>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1"/>
          <p:cNvSpPr txBox="1">
            <a:spLocks noGrp="1"/>
          </p:cNvSpPr>
          <p:nvPr>
            <p:ph type="title" hasCustomPrompt="1"/>
          </p:nvPr>
        </p:nvSpPr>
        <p:spPr>
          <a:xfrm>
            <a:off x="1021525" y="1691625"/>
            <a:ext cx="7101000" cy="145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a:spLocks noGrp="1"/>
          </p:cNvSpPr>
          <p:nvPr>
            <p:ph type="body" idx="1"/>
          </p:nvPr>
        </p:nvSpPr>
        <p:spPr>
          <a:xfrm>
            <a:off x="1021500" y="2999825"/>
            <a:ext cx="7101000" cy="4920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 name="Google Shape;182;p16"/>
          <p:cNvSpPr txBox="1">
            <a:spLocks noGrp="1"/>
          </p:cNvSpPr>
          <p:nvPr>
            <p:ph type="subTitle" idx="1"/>
          </p:nvPr>
        </p:nvSpPr>
        <p:spPr>
          <a:xfrm>
            <a:off x="33974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16"/>
          <p:cNvSpPr txBox="1">
            <a:spLocks noGrp="1"/>
          </p:cNvSpPr>
          <p:nvPr>
            <p:ph type="subTitle" idx="2"/>
          </p:nvPr>
        </p:nvSpPr>
        <p:spPr>
          <a:xfrm>
            <a:off x="33974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16"/>
          <p:cNvSpPr txBox="1">
            <a:spLocks noGrp="1"/>
          </p:cNvSpPr>
          <p:nvPr>
            <p:ph type="subTitle" idx="3"/>
          </p:nvPr>
        </p:nvSpPr>
        <p:spPr>
          <a:xfrm>
            <a:off x="8198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16"/>
          <p:cNvSpPr txBox="1">
            <a:spLocks noGrp="1"/>
          </p:cNvSpPr>
          <p:nvPr>
            <p:ph type="subTitle" idx="4"/>
          </p:nvPr>
        </p:nvSpPr>
        <p:spPr>
          <a:xfrm>
            <a:off x="8198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16"/>
          <p:cNvSpPr txBox="1">
            <a:spLocks noGrp="1"/>
          </p:cNvSpPr>
          <p:nvPr>
            <p:ph type="subTitle" idx="5"/>
          </p:nvPr>
        </p:nvSpPr>
        <p:spPr>
          <a:xfrm>
            <a:off x="5975075" y="2494871"/>
            <a:ext cx="2349000" cy="3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7" name="Google Shape;187;p16"/>
          <p:cNvSpPr txBox="1">
            <a:spLocks noGrp="1"/>
          </p:cNvSpPr>
          <p:nvPr>
            <p:ph type="subTitle" idx="6"/>
          </p:nvPr>
        </p:nvSpPr>
        <p:spPr>
          <a:xfrm>
            <a:off x="5975075" y="2688300"/>
            <a:ext cx="23490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1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189"/>
        <p:cNvGrpSpPr/>
        <p:nvPr/>
      </p:nvGrpSpPr>
      <p:grpSpPr>
        <a:xfrm>
          <a:off x="0" y="0"/>
          <a:ext cx="0" cy="0"/>
          <a:chOff x="0" y="0"/>
          <a:chExt cx="0" cy="0"/>
        </a:xfrm>
      </p:grpSpPr>
      <p:grpSp>
        <p:nvGrpSpPr>
          <p:cNvPr id="190" name="Google Shape;190;p17"/>
          <p:cNvGrpSpPr/>
          <p:nvPr/>
        </p:nvGrpSpPr>
        <p:grpSpPr>
          <a:xfrm>
            <a:off x="-3621963" y="-1003613"/>
            <a:ext cx="14748864" cy="9515698"/>
            <a:chOff x="-3621963" y="-1003613"/>
            <a:chExt cx="14748864" cy="9515698"/>
          </a:xfrm>
        </p:grpSpPr>
        <p:sp>
          <p:nvSpPr>
            <p:cNvPr id="191" name="Google Shape;191;p17"/>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98" name="Google Shape;198;p17"/>
          <p:cNvSpPr txBox="1">
            <a:spLocks noGrp="1"/>
          </p:cNvSpPr>
          <p:nvPr>
            <p:ph type="subTitle" idx="1"/>
          </p:nvPr>
        </p:nvSpPr>
        <p:spPr>
          <a:xfrm>
            <a:off x="2117675" y="1629800"/>
            <a:ext cx="220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9" name="Google Shape;199;p17"/>
          <p:cNvSpPr txBox="1">
            <a:spLocks noGrp="1"/>
          </p:cNvSpPr>
          <p:nvPr>
            <p:ph type="subTitle" idx="2"/>
          </p:nvPr>
        </p:nvSpPr>
        <p:spPr>
          <a:xfrm>
            <a:off x="2117675" y="1823228"/>
            <a:ext cx="22002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0" name="Google Shape;200;p17"/>
          <p:cNvSpPr txBox="1">
            <a:spLocks noGrp="1"/>
          </p:cNvSpPr>
          <p:nvPr>
            <p:ph type="subTitle" idx="3"/>
          </p:nvPr>
        </p:nvSpPr>
        <p:spPr>
          <a:xfrm>
            <a:off x="2117675" y="3087973"/>
            <a:ext cx="220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1" name="Google Shape;201;p17"/>
          <p:cNvSpPr txBox="1">
            <a:spLocks noGrp="1"/>
          </p:cNvSpPr>
          <p:nvPr>
            <p:ph type="subTitle" idx="4"/>
          </p:nvPr>
        </p:nvSpPr>
        <p:spPr>
          <a:xfrm>
            <a:off x="2117675" y="3281401"/>
            <a:ext cx="22002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 name="Google Shape;202;p17"/>
          <p:cNvSpPr txBox="1">
            <a:spLocks noGrp="1"/>
          </p:cNvSpPr>
          <p:nvPr>
            <p:ph type="subTitle" idx="5"/>
          </p:nvPr>
        </p:nvSpPr>
        <p:spPr>
          <a:xfrm>
            <a:off x="4825925" y="1629800"/>
            <a:ext cx="2200200" cy="359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7"/>
          <p:cNvSpPr txBox="1">
            <a:spLocks noGrp="1"/>
          </p:cNvSpPr>
          <p:nvPr>
            <p:ph type="subTitle" idx="6"/>
          </p:nvPr>
        </p:nvSpPr>
        <p:spPr>
          <a:xfrm>
            <a:off x="4825925" y="1823228"/>
            <a:ext cx="2200200" cy="80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4" name="Google Shape;204;p17"/>
          <p:cNvSpPr txBox="1">
            <a:spLocks noGrp="1"/>
          </p:cNvSpPr>
          <p:nvPr>
            <p:ph type="subTitle" idx="7"/>
          </p:nvPr>
        </p:nvSpPr>
        <p:spPr>
          <a:xfrm>
            <a:off x="4825925" y="3087973"/>
            <a:ext cx="2200200" cy="359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5" name="Google Shape;205;p17"/>
          <p:cNvSpPr txBox="1">
            <a:spLocks noGrp="1"/>
          </p:cNvSpPr>
          <p:nvPr>
            <p:ph type="subTitle" idx="8"/>
          </p:nvPr>
        </p:nvSpPr>
        <p:spPr>
          <a:xfrm>
            <a:off x="4825925" y="3281401"/>
            <a:ext cx="2200200" cy="80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2" r:id="rId8"/>
    <p:sldLayoutId id="2147483663" r:id="rId9"/>
    <p:sldLayoutId id="2147483665" r:id="rId10"/>
    <p:sldLayoutId id="2147483667" r:id="rId11"/>
    <p:sldLayoutId id="2147483668" r:id="rId12"/>
    <p:sldLayoutId id="2147483669" r:id="rId13"/>
    <p:sldLayoutId id="2147483670" r:id="rId14"/>
    <p:sldLayoutId id="214748367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1"/>
        <p:cNvGrpSpPr/>
        <p:nvPr/>
      </p:nvGrpSpPr>
      <p:grpSpPr>
        <a:xfrm>
          <a:off x="0" y="0"/>
          <a:ext cx="0" cy="0"/>
          <a:chOff x="0" y="0"/>
          <a:chExt cx="0" cy="0"/>
        </a:xfrm>
      </p:grpSpPr>
      <p:sp>
        <p:nvSpPr>
          <p:cNvPr id="452" name="Google Shape;452;p43"/>
          <p:cNvSpPr txBox="1">
            <a:spLocks noGrp="1"/>
          </p:cNvSpPr>
          <p:nvPr>
            <p:ph type="title"/>
          </p:nvPr>
        </p:nvSpPr>
        <p:spPr>
          <a:xfrm>
            <a:off x="627300" y="4301275"/>
            <a:ext cx="66735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God of War(2018): Adaptation of Norse mythology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4"/>
          <p:cNvSpPr txBox="1">
            <a:spLocks noGrp="1"/>
          </p:cNvSpPr>
          <p:nvPr>
            <p:ph type="subTitle" idx="1"/>
          </p:nvPr>
        </p:nvSpPr>
        <p:spPr>
          <a:xfrm>
            <a:off x="1006900" y="1726125"/>
            <a:ext cx="3362700" cy="2290800"/>
          </a:xfrm>
          <a:prstGeom prst="rect">
            <a:avLst/>
          </a:prstGeom>
        </p:spPr>
        <p:txBody>
          <a:bodyPr spcFirstLastPara="1" wrap="square" lIns="91425" tIns="91425" rIns="91425" bIns="91425" anchor="ctr" anchorCtr="0">
            <a:noAutofit/>
          </a:bodyPr>
          <a:lstStyle/>
          <a:p>
            <a:pPr marL="457200" lvl="0" indent="-298450" algn="l" rtl="0">
              <a:lnSpc>
                <a:spcPct val="115000"/>
              </a:lnSpc>
              <a:spcBef>
                <a:spcPts val="0"/>
              </a:spcBef>
              <a:spcAft>
                <a:spcPts val="0"/>
              </a:spcAft>
              <a:buClr>
                <a:schemeClr val="accent3"/>
              </a:buClr>
              <a:buSzPts val="1100"/>
              <a:buChar char="●"/>
            </a:pPr>
            <a:r>
              <a:rPr lang="en" sz="1300"/>
              <a:t>Baldur is sometimes depicted as being passive kind spirit but also a warlike god</a:t>
            </a:r>
            <a:endParaRPr sz="1300"/>
          </a:p>
          <a:p>
            <a:pPr marL="457200" marR="0" lvl="0" indent="-298450" algn="l" rtl="0">
              <a:lnSpc>
                <a:spcPct val="115000"/>
              </a:lnSpc>
              <a:spcBef>
                <a:spcPts val="0"/>
              </a:spcBef>
              <a:spcAft>
                <a:spcPts val="0"/>
              </a:spcAft>
              <a:buClr>
                <a:schemeClr val="accent3"/>
              </a:buClr>
              <a:buSzPts val="1100"/>
              <a:buChar char="●"/>
            </a:pPr>
            <a:r>
              <a:rPr lang="en" sz="1300"/>
              <a:t>Baldur dreams of his death</a:t>
            </a:r>
            <a:endParaRPr sz="1300"/>
          </a:p>
          <a:p>
            <a:pPr marL="457200" marR="0" lvl="0" indent="-298450" algn="l" rtl="0">
              <a:lnSpc>
                <a:spcPct val="115000"/>
              </a:lnSpc>
              <a:spcBef>
                <a:spcPts val="0"/>
              </a:spcBef>
              <a:spcAft>
                <a:spcPts val="0"/>
              </a:spcAft>
              <a:buClr>
                <a:schemeClr val="accent3"/>
              </a:buClr>
              <a:buSzPts val="1100"/>
              <a:buChar char="●"/>
            </a:pPr>
            <a:r>
              <a:rPr lang="en" sz="1300"/>
              <a:t>Freya asks everything in creation to swear not harm him (forgetting to ask mistletoe).</a:t>
            </a:r>
            <a:endParaRPr sz="1300"/>
          </a:p>
          <a:p>
            <a:pPr marL="457200" marR="0" lvl="0" indent="-298450" algn="l" rtl="0">
              <a:lnSpc>
                <a:spcPct val="115000"/>
              </a:lnSpc>
              <a:spcBef>
                <a:spcPts val="0"/>
              </a:spcBef>
              <a:spcAft>
                <a:spcPts val="0"/>
              </a:spcAft>
              <a:buClr>
                <a:schemeClr val="accent3"/>
              </a:buClr>
              <a:buSzPts val="1100"/>
              <a:buChar char="●"/>
            </a:pPr>
            <a:r>
              <a:rPr lang="en" sz="1300"/>
              <a:t>The gods amused themselves by throwing all sorts of weapons at Bauldur because of his invincibility when Loki gives The blind god Hodr a mistletoe tipped weapon killing Bauldur instantly. Starting Ragnarök.</a:t>
            </a:r>
            <a:endParaRPr sz="1000">
              <a:solidFill>
                <a:srgbClr val="FFFFFF"/>
              </a:solidFill>
              <a:latin typeface="Arial"/>
              <a:ea typeface="Arial"/>
              <a:cs typeface="Arial"/>
              <a:sym typeface="Arial"/>
            </a:endParaRPr>
          </a:p>
          <a:p>
            <a:pPr marL="0" lvl="0" indent="0" algn="l" rtl="0">
              <a:lnSpc>
                <a:spcPct val="115000"/>
              </a:lnSpc>
              <a:spcBef>
                <a:spcPts val="0"/>
              </a:spcBef>
              <a:spcAft>
                <a:spcPts val="1000"/>
              </a:spcAft>
              <a:buNone/>
            </a:pPr>
            <a:endParaRPr sz="900"/>
          </a:p>
        </p:txBody>
      </p:sp>
      <p:sp>
        <p:nvSpPr>
          <p:cNvPr id="458" name="Google Shape;458;p4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Bauldur</a:t>
            </a:r>
            <a:endParaRPr/>
          </a:p>
        </p:txBody>
      </p:sp>
      <p:pic>
        <p:nvPicPr>
          <p:cNvPr id="459" name="Google Shape;459;p44"/>
          <p:cNvPicPr preferRelativeResize="0"/>
          <p:nvPr/>
        </p:nvPicPr>
        <p:blipFill>
          <a:blip r:embed="rId3">
            <a:alphaModFix/>
          </a:blip>
          <a:stretch>
            <a:fillRect/>
          </a:stretch>
        </p:blipFill>
        <p:spPr>
          <a:xfrm>
            <a:off x="5702472" y="688725"/>
            <a:ext cx="2980056" cy="409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5"/>
          <p:cNvSpPr txBox="1">
            <a:spLocks noGrp="1"/>
          </p:cNvSpPr>
          <p:nvPr>
            <p:ph type="subTitle" idx="1"/>
          </p:nvPr>
        </p:nvSpPr>
        <p:spPr>
          <a:xfrm>
            <a:off x="966600" y="2064725"/>
            <a:ext cx="3515100" cy="2290800"/>
          </a:xfrm>
          <a:prstGeom prst="rect">
            <a:avLst/>
          </a:prstGeom>
        </p:spPr>
        <p:txBody>
          <a:bodyPr spcFirstLastPara="1" wrap="square" lIns="91425" tIns="91425" rIns="91425" bIns="91425" anchor="ctr" anchorCtr="0">
            <a:noAutofit/>
          </a:bodyPr>
          <a:lstStyle/>
          <a:p>
            <a:pPr marL="457200" marR="0" lvl="0" indent="-292100" algn="l" rtl="0">
              <a:lnSpc>
                <a:spcPct val="115000"/>
              </a:lnSpc>
              <a:spcBef>
                <a:spcPts val="0"/>
              </a:spcBef>
              <a:spcAft>
                <a:spcPts val="0"/>
              </a:spcAft>
              <a:buClr>
                <a:schemeClr val="accent3"/>
              </a:buClr>
              <a:buSzPts val="1000"/>
              <a:buChar char="●"/>
            </a:pPr>
            <a:r>
              <a:rPr lang="en" sz="1200"/>
              <a:t>Freya learns from runes that he would die</a:t>
            </a:r>
            <a:endParaRPr sz="1200"/>
          </a:p>
          <a:p>
            <a:pPr marL="457200" marR="0" lvl="0" indent="-292100" algn="l" rtl="0">
              <a:lnSpc>
                <a:spcPct val="115000"/>
              </a:lnSpc>
              <a:spcBef>
                <a:spcPts val="0"/>
              </a:spcBef>
              <a:spcAft>
                <a:spcPts val="0"/>
              </a:spcAft>
              <a:buClr>
                <a:schemeClr val="accent3"/>
              </a:buClr>
              <a:buSzPts val="1000"/>
              <a:buChar char="●"/>
            </a:pPr>
            <a:r>
              <a:rPr lang="en" sz="1200"/>
              <a:t>Freya places a spell on him which making him invincible to everything with mistletoe being the only thing that could break the spell.</a:t>
            </a:r>
            <a:endParaRPr sz="1200"/>
          </a:p>
          <a:p>
            <a:pPr marL="457200" marR="0" lvl="0" indent="-292100" algn="l" rtl="0">
              <a:lnSpc>
                <a:spcPct val="115000"/>
              </a:lnSpc>
              <a:spcBef>
                <a:spcPts val="0"/>
              </a:spcBef>
              <a:spcAft>
                <a:spcPts val="0"/>
              </a:spcAft>
              <a:buClr>
                <a:schemeClr val="accent3"/>
              </a:buClr>
              <a:buSzPts val="1000"/>
              <a:buChar char="●"/>
            </a:pPr>
            <a:r>
              <a:rPr lang="en" sz="1200"/>
              <a:t>The spell had the side effect of making him not being able to feel anything, driving him to insanity .</a:t>
            </a:r>
            <a:endParaRPr sz="1200"/>
          </a:p>
          <a:p>
            <a:pPr marL="457200" marR="0" lvl="0" indent="-292100" algn="l" rtl="0">
              <a:lnSpc>
                <a:spcPct val="115000"/>
              </a:lnSpc>
              <a:spcBef>
                <a:spcPts val="0"/>
              </a:spcBef>
              <a:spcAft>
                <a:spcPts val="0"/>
              </a:spcAft>
              <a:buClr>
                <a:schemeClr val="accent3"/>
              </a:buClr>
              <a:buSzPts val="1000"/>
              <a:buChar char="●"/>
            </a:pPr>
            <a:r>
              <a:rPr lang="en" sz="1200"/>
              <a:t>After being tasked by Odin to kill the last of the giant, confusing Kratos for his dead wife and trying to kill him throughout the game, the spell get broken after hitting Atreus’s arrowhead which is made of mistletoe and is killed by Kratos After refusing to spare his mother for cursing him. Starting Ragnarök. </a:t>
            </a:r>
            <a:endParaRPr>
              <a:solidFill>
                <a:schemeClr val="dk1"/>
              </a:solidFill>
              <a:latin typeface="Arial"/>
              <a:ea typeface="Arial"/>
              <a:cs typeface="Arial"/>
              <a:sym typeface="Arial"/>
            </a:endParaRPr>
          </a:p>
          <a:p>
            <a:pPr marL="0" lvl="0" indent="0" algn="l" rtl="0">
              <a:spcBef>
                <a:spcPts val="0"/>
              </a:spcBef>
              <a:spcAft>
                <a:spcPts val="1000"/>
              </a:spcAft>
              <a:buNone/>
            </a:pPr>
            <a:endParaRPr/>
          </a:p>
        </p:txBody>
      </p:sp>
      <p:sp>
        <p:nvSpPr>
          <p:cNvPr id="465" name="Google Shape;465;p4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Bauldur (Game)</a:t>
            </a:r>
            <a:endParaRPr/>
          </a:p>
        </p:txBody>
      </p:sp>
      <p:pic>
        <p:nvPicPr>
          <p:cNvPr id="466" name="Google Shape;466;p45"/>
          <p:cNvPicPr preferRelativeResize="0"/>
          <p:nvPr/>
        </p:nvPicPr>
        <p:blipFill>
          <a:blip r:embed="rId3">
            <a:alphaModFix/>
          </a:blip>
          <a:stretch>
            <a:fillRect/>
          </a:stretch>
        </p:blipFill>
        <p:spPr>
          <a:xfrm>
            <a:off x="4634100" y="1123300"/>
            <a:ext cx="3867801" cy="3867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6"/>
          <p:cNvSpPr txBox="1">
            <a:spLocks noGrp="1"/>
          </p:cNvSpPr>
          <p:nvPr>
            <p:ph type="subTitle" idx="1"/>
          </p:nvPr>
        </p:nvSpPr>
        <p:spPr>
          <a:xfrm>
            <a:off x="226900" y="654225"/>
            <a:ext cx="4902600" cy="2290800"/>
          </a:xfrm>
          <a:prstGeom prst="rect">
            <a:avLst/>
          </a:prstGeom>
        </p:spPr>
        <p:txBody>
          <a:bodyPr spcFirstLastPara="1" wrap="square" lIns="91425" tIns="91425" rIns="91425" bIns="91425" anchor="ctr" anchorCtr="0">
            <a:noAutofit/>
          </a:bodyPr>
          <a:lstStyle/>
          <a:p>
            <a:pPr marL="457200" marR="0" lvl="0" indent="-298450" algn="l" rtl="0">
              <a:lnSpc>
                <a:spcPct val="115000"/>
              </a:lnSpc>
              <a:spcBef>
                <a:spcPts val="0"/>
              </a:spcBef>
              <a:spcAft>
                <a:spcPts val="0"/>
              </a:spcAft>
              <a:buClr>
                <a:schemeClr val="accent3"/>
              </a:buClr>
              <a:buSzPts val="1100"/>
              <a:buChar char="●"/>
            </a:pPr>
            <a:r>
              <a:rPr lang="en" sz="1300"/>
              <a:t>The sons of Thor will both survive Ragnarök  and shall inherit Thor’s hammer Mjolnir.</a:t>
            </a:r>
            <a:endParaRPr sz="1300"/>
          </a:p>
          <a:p>
            <a:pPr marL="457200" marR="0" lvl="0" indent="-304800" algn="l" rtl="0">
              <a:lnSpc>
                <a:spcPct val="115000"/>
              </a:lnSpc>
              <a:spcBef>
                <a:spcPts val="0"/>
              </a:spcBef>
              <a:spcAft>
                <a:spcPts val="0"/>
              </a:spcAft>
              <a:buClr>
                <a:schemeClr val="accent3"/>
              </a:buClr>
              <a:buSzPts val="1200"/>
              <a:buChar char="●"/>
            </a:pPr>
            <a:r>
              <a:rPr lang="en" sz="1300"/>
              <a:t>Their names mean Wrath and Mighty and are meant to represent two of their father most known features</a:t>
            </a:r>
            <a:r>
              <a:rPr lang="en"/>
              <a:t>.</a:t>
            </a:r>
            <a:endParaRPr sz="2000">
              <a:solidFill>
                <a:schemeClr val="dk1"/>
              </a:solidFill>
              <a:latin typeface="Arial"/>
              <a:ea typeface="Arial"/>
              <a:cs typeface="Arial"/>
              <a:sym typeface="Arial"/>
            </a:endParaRPr>
          </a:p>
          <a:p>
            <a:pPr marL="0" lvl="0" indent="0" algn="l" rtl="0">
              <a:spcBef>
                <a:spcPts val="0"/>
              </a:spcBef>
              <a:spcAft>
                <a:spcPts val="1000"/>
              </a:spcAft>
              <a:buNone/>
            </a:pPr>
            <a:endParaRPr/>
          </a:p>
        </p:txBody>
      </p:sp>
      <p:sp>
        <p:nvSpPr>
          <p:cNvPr id="472" name="Google Shape;472;p46"/>
          <p:cNvSpPr txBox="1">
            <a:spLocks noGrp="1"/>
          </p:cNvSpPr>
          <p:nvPr>
            <p:ph type="title"/>
          </p:nvPr>
        </p:nvSpPr>
        <p:spPr>
          <a:xfrm>
            <a:off x="1996950" y="13415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Modi and Magni(Myth)</a:t>
            </a:r>
            <a:endParaRPr/>
          </a:p>
        </p:txBody>
      </p:sp>
      <p:pic>
        <p:nvPicPr>
          <p:cNvPr id="473" name="Google Shape;473;p46"/>
          <p:cNvPicPr preferRelativeResize="0"/>
          <p:nvPr/>
        </p:nvPicPr>
        <p:blipFill>
          <a:blip r:embed="rId3">
            <a:alphaModFix/>
          </a:blip>
          <a:stretch>
            <a:fillRect/>
          </a:stretch>
        </p:blipFill>
        <p:spPr>
          <a:xfrm>
            <a:off x="5814175" y="565550"/>
            <a:ext cx="3041275" cy="2434700"/>
          </a:xfrm>
          <a:prstGeom prst="rect">
            <a:avLst/>
          </a:prstGeom>
          <a:noFill/>
          <a:ln>
            <a:noFill/>
          </a:ln>
        </p:spPr>
      </p:pic>
      <p:sp>
        <p:nvSpPr>
          <p:cNvPr id="474" name="Google Shape;474;p46"/>
          <p:cNvSpPr txBox="1">
            <a:spLocks noGrp="1"/>
          </p:cNvSpPr>
          <p:nvPr>
            <p:ph type="subTitle" idx="1"/>
          </p:nvPr>
        </p:nvSpPr>
        <p:spPr>
          <a:xfrm>
            <a:off x="5230600" y="2945025"/>
            <a:ext cx="3515100" cy="2290800"/>
          </a:xfrm>
          <a:prstGeom prst="rect">
            <a:avLst/>
          </a:prstGeom>
        </p:spPr>
        <p:txBody>
          <a:bodyPr spcFirstLastPara="1" wrap="square" lIns="91425" tIns="91425" rIns="91425" bIns="91425" anchor="ctr" anchorCtr="0">
            <a:noAutofit/>
          </a:bodyPr>
          <a:lstStyle/>
          <a:p>
            <a:pPr marL="457200" lvl="0" indent="-304800" algn="l" rtl="0">
              <a:lnSpc>
                <a:spcPct val="115000"/>
              </a:lnSpc>
              <a:spcBef>
                <a:spcPts val="0"/>
              </a:spcBef>
              <a:spcAft>
                <a:spcPts val="0"/>
              </a:spcAft>
              <a:buClr>
                <a:schemeClr val="accent3"/>
              </a:buClr>
              <a:buSzPts val="1200"/>
              <a:buChar char="●"/>
            </a:pPr>
            <a:r>
              <a:rPr lang="en"/>
              <a:t>The sons of Thor are two of the Bosses in the game who both do not survive before Ragnarök.</a:t>
            </a:r>
            <a:endParaRPr/>
          </a:p>
          <a:p>
            <a:pPr marL="457200" lvl="0" indent="-304800" algn="l" rtl="0">
              <a:lnSpc>
                <a:spcPct val="115000"/>
              </a:lnSpc>
              <a:spcBef>
                <a:spcPts val="0"/>
              </a:spcBef>
              <a:spcAft>
                <a:spcPts val="0"/>
              </a:spcAft>
              <a:buClr>
                <a:schemeClr val="accent3"/>
              </a:buClr>
              <a:buSzPts val="1200"/>
              <a:buChar char="●"/>
            </a:pPr>
            <a:r>
              <a:rPr lang="en"/>
              <a:t>They act childishly rude with Modi being killed by an increasingly arrogant Atreus after making a your mom joke. </a:t>
            </a:r>
            <a:endParaRPr/>
          </a:p>
          <a:p>
            <a:pPr marL="0" lvl="0" indent="0" algn="l" rtl="0">
              <a:spcBef>
                <a:spcPts val="0"/>
              </a:spcBef>
              <a:spcAft>
                <a:spcPts val="1000"/>
              </a:spcAft>
              <a:buNone/>
            </a:pPr>
            <a:endParaRPr/>
          </a:p>
        </p:txBody>
      </p:sp>
      <p:pic>
        <p:nvPicPr>
          <p:cNvPr id="475" name="Google Shape;475;p46"/>
          <p:cNvPicPr preferRelativeResize="0"/>
          <p:nvPr/>
        </p:nvPicPr>
        <p:blipFill>
          <a:blip r:embed="rId4">
            <a:alphaModFix/>
          </a:blip>
          <a:stretch>
            <a:fillRect/>
          </a:stretch>
        </p:blipFill>
        <p:spPr>
          <a:xfrm>
            <a:off x="519600" y="2545000"/>
            <a:ext cx="4317200" cy="24345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7"/>
          <p:cNvSpPr txBox="1">
            <a:spLocks noGrp="1"/>
          </p:cNvSpPr>
          <p:nvPr>
            <p:ph type="subTitle" idx="1"/>
          </p:nvPr>
        </p:nvSpPr>
        <p:spPr>
          <a:xfrm>
            <a:off x="1006900" y="1726125"/>
            <a:ext cx="3515100" cy="2290800"/>
          </a:xfrm>
          <a:prstGeom prst="rect">
            <a:avLst/>
          </a:prstGeom>
        </p:spPr>
        <p:txBody>
          <a:bodyPr spcFirstLastPara="1" wrap="square" lIns="91425" tIns="91425" rIns="91425" bIns="91425" anchor="ctr" anchorCtr="0">
            <a:noAutofit/>
          </a:bodyPr>
          <a:lstStyle/>
          <a:p>
            <a:pPr marL="0" lvl="0" indent="0" algn="l" rtl="0">
              <a:lnSpc>
                <a:spcPct val="90000"/>
              </a:lnSpc>
              <a:spcBef>
                <a:spcPts val="1000"/>
              </a:spcBef>
              <a:spcAft>
                <a:spcPts val="0"/>
              </a:spcAft>
              <a:buClr>
                <a:schemeClr val="dk1"/>
              </a:buClr>
              <a:buSzPts val="1100"/>
              <a:buFont typeface="Arial"/>
              <a:buNone/>
            </a:pPr>
            <a:r>
              <a:rPr lang="en" sz="1200"/>
              <a:t>•Ragnarök is a series of events  predicted by a seer(someone who can see the future) which leads to the end of the Aesir Gods.</a:t>
            </a:r>
            <a:endParaRPr sz="1200"/>
          </a:p>
          <a:p>
            <a:pPr marL="0" lvl="0" indent="0" algn="l" rtl="0">
              <a:lnSpc>
                <a:spcPct val="90000"/>
              </a:lnSpc>
              <a:spcBef>
                <a:spcPts val="1000"/>
              </a:spcBef>
              <a:spcAft>
                <a:spcPts val="0"/>
              </a:spcAft>
              <a:buClr>
                <a:schemeClr val="dk1"/>
              </a:buClr>
              <a:buSzPts val="1100"/>
              <a:buFont typeface="Arial"/>
              <a:buNone/>
            </a:pPr>
            <a:r>
              <a:rPr lang="en" sz="1200"/>
              <a:t>•Ragnarök is set into motion with the death of Baldur followed by three long years of winter and war then the sky sun and moon shall disappear</a:t>
            </a:r>
            <a:endParaRPr sz="1200"/>
          </a:p>
          <a:p>
            <a:pPr marL="0" marR="0" lvl="0" indent="0" algn="l" rtl="0">
              <a:lnSpc>
                <a:spcPct val="115000"/>
              </a:lnSpc>
              <a:spcBef>
                <a:spcPts val="0"/>
              </a:spcBef>
              <a:spcAft>
                <a:spcPts val="0"/>
              </a:spcAft>
              <a:buNone/>
            </a:pPr>
            <a:r>
              <a:rPr lang="en" sz="1200"/>
              <a:t>•A red rooster shall notify Heimdall that ragnarok has begun, all the dead from Valhalla (the dead who died honourably) and the dead from Hel(those who did not) shall pick up arms and fight on the side of the Aesir or the Giants respectively.</a:t>
            </a:r>
            <a:endParaRPr sz="1200"/>
          </a:p>
          <a:p>
            <a:pPr marL="0" lvl="0" indent="0" algn="l" rtl="0">
              <a:lnSpc>
                <a:spcPct val="90000"/>
              </a:lnSpc>
              <a:spcBef>
                <a:spcPts val="1000"/>
              </a:spcBef>
              <a:spcAft>
                <a:spcPts val="0"/>
              </a:spcAft>
              <a:buClr>
                <a:schemeClr val="dk1"/>
              </a:buClr>
              <a:buSzPts val="1100"/>
              <a:buFont typeface="Arial"/>
              <a:buNone/>
            </a:pPr>
            <a:r>
              <a:rPr lang="en" sz="1200"/>
              <a:t>•Odin, Thor, Loki, Heimdall, Tyr and Freyr all shall perish before the end of Ragnarök and the world shall be submerged in water and begin a new.</a:t>
            </a:r>
            <a:endParaRPr sz="1200"/>
          </a:p>
          <a:p>
            <a:pPr marL="0" lvl="0" indent="0" algn="l" rtl="0">
              <a:spcBef>
                <a:spcPts val="0"/>
              </a:spcBef>
              <a:spcAft>
                <a:spcPts val="1000"/>
              </a:spcAft>
              <a:buNone/>
            </a:pPr>
            <a:endParaRPr sz="1200"/>
          </a:p>
        </p:txBody>
      </p:sp>
      <p:sp>
        <p:nvSpPr>
          <p:cNvPr id="481" name="Google Shape;481;p4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Ragnarök(Fate of the gods)</a:t>
            </a:r>
            <a:endParaRPr/>
          </a:p>
        </p:txBody>
      </p:sp>
      <p:pic>
        <p:nvPicPr>
          <p:cNvPr id="482" name="Google Shape;482;p47"/>
          <p:cNvPicPr preferRelativeResize="0"/>
          <p:nvPr/>
        </p:nvPicPr>
        <p:blipFill>
          <a:blip r:embed="rId3">
            <a:alphaModFix/>
          </a:blip>
          <a:stretch>
            <a:fillRect/>
          </a:stretch>
        </p:blipFill>
        <p:spPr>
          <a:xfrm>
            <a:off x="4674400" y="1308725"/>
            <a:ext cx="4317199" cy="28120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8"/>
          <p:cNvSpPr txBox="1">
            <a:spLocks noGrp="1"/>
          </p:cNvSpPr>
          <p:nvPr>
            <p:ph type="subTitle" idx="1"/>
          </p:nvPr>
        </p:nvSpPr>
        <p:spPr>
          <a:xfrm>
            <a:off x="910150" y="2016350"/>
            <a:ext cx="3515100" cy="2290800"/>
          </a:xfrm>
          <a:prstGeom prst="rect">
            <a:avLst/>
          </a:prstGeom>
        </p:spPr>
        <p:txBody>
          <a:bodyPr spcFirstLastPara="1" wrap="square" lIns="91425" tIns="91425" rIns="91425" bIns="91425" anchor="ctr" anchorCtr="0">
            <a:noAutofit/>
          </a:bodyPr>
          <a:lstStyle/>
          <a:p>
            <a:pPr marL="0" lvl="0" indent="0" algn="l" rtl="0">
              <a:lnSpc>
                <a:spcPct val="115000"/>
              </a:lnSpc>
              <a:spcBef>
                <a:spcPts val="1000"/>
              </a:spcBef>
              <a:spcAft>
                <a:spcPts val="0"/>
              </a:spcAft>
              <a:buNone/>
            </a:pPr>
            <a:r>
              <a:rPr lang="en" sz="1100"/>
              <a:t>•Jormungandr will be hit so hard by Thor that the World serpent shall be sent back in time so the version in the game is a future version shown by his clear hatred of Thor in the game and the fact that he exist in the present as Loki(Atreus) is his father.</a:t>
            </a:r>
            <a:endParaRPr sz="1100"/>
          </a:p>
          <a:p>
            <a:pPr marL="0" lvl="0" indent="0" algn="l" rtl="0">
              <a:lnSpc>
                <a:spcPct val="90000"/>
              </a:lnSpc>
              <a:spcBef>
                <a:spcPts val="1000"/>
              </a:spcBef>
              <a:spcAft>
                <a:spcPts val="0"/>
              </a:spcAft>
              <a:buNone/>
            </a:pPr>
            <a:r>
              <a:rPr lang="en" sz="1100"/>
              <a:t>•According to Mimir Odin only has pieces of the prophecy and is aware that Kratos has a part to play in Ragnarök but not sure what leading him to fear Kratos.</a:t>
            </a:r>
            <a:endParaRPr sz="1100"/>
          </a:p>
          <a:p>
            <a:pPr marL="0" marR="0" lvl="0" indent="0" algn="l" rtl="0">
              <a:lnSpc>
                <a:spcPct val="90000"/>
              </a:lnSpc>
              <a:spcBef>
                <a:spcPts val="1000"/>
              </a:spcBef>
              <a:spcAft>
                <a:spcPts val="0"/>
              </a:spcAft>
              <a:buNone/>
            </a:pPr>
            <a:r>
              <a:rPr lang="en" sz="1100"/>
              <a:t>• The end of the game shows the giants prophecy which shows everything that happened in the game and some future events such as Kratos dying with Atreus holding him in his arms while a young Jormungandr is released from Atreus’s mouth.</a:t>
            </a:r>
            <a:endParaRPr sz="1100"/>
          </a:p>
          <a:p>
            <a:pPr marL="0" lvl="0" indent="0" algn="l" rtl="0">
              <a:lnSpc>
                <a:spcPct val="90000"/>
              </a:lnSpc>
              <a:spcBef>
                <a:spcPts val="1000"/>
              </a:spcBef>
              <a:spcAft>
                <a:spcPts val="0"/>
              </a:spcAft>
              <a:buNone/>
            </a:pPr>
            <a:r>
              <a:rPr lang="en" sz="1100"/>
              <a:t>•The Hidden ending shows that after three winters have passed Thor shows up to confront Kratos as Ragnarök has begun</a:t>
            </a:r>
            <a:endParaRPr sz="1100"/>
          </a:p>
          <a:p>
            <a:pPr marL="0" lvl="0" indent="0" algn="l" rtl="0">
              <a:spcBef>
                <a:spcPts val="0"/>
              </a:spcBef>
              <a:spcAft>
                <a:spcPts val="1000"/>
              </a:spcAft>
              <a:buNone/>
            </a:pPr>
            <a:endParaRPr sz="1100"/>
          </a:p>
        </p:txBody>
      </p:sp>
      <p:sp>
        <p:nvSpPr>
          <p:cNvPr id="488" name="Google Shape;488;p48"/>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Ragnarök(God of War style)</a:t>
            </a:r>
            <a:endParaRPr/>
          </a:p>
        </p:txBody>
      </p:sp>
      <p:pic>
        <p:nvPicPr>
          <p:cNvPr id="489" name="Google Shape;489;p48"/>
          <p:cNvPicPr preferRelativeResize="0"/>
          <p:nvPr/>
        </p:nvPicPr>
        <p:blipFill>
          <a:blip r:embed="rId3">
            <a:alphaModFix/>
          </a:blip>
          <a:stretch>
            <a:fillRect/>
          </a:stretch>
        </p:blipFill>
        <p:spPr>
          <a:xfrm>
            <a:off x="4577650" y="1123300"/>
            <a:ext cx="4413949" cy="3833802"/>
          </a:xfrm>
          <a:prstGeom prst="rect">
            <a:avLst/>
          </a:prstGeom>
          <a:noFill/>
          <a:ln>
            <a:noFill/>
          </a:ln>
        </p:spPr>
      </p:pic>
    </p:spTree>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Abel</vt:lpstr>
      <vt:lpstr>Montserrat</vt:lpstr>
      <vt:lpstr>Roboto Condensed Light</vt:lpstr>
      <vt:lpstr>Livvic</vt:lpstr>
      <vt:lpstr>Custal Project Proposal by Slidesgo</vt:lpstr>
      <vt:lpstr>God of War(2018): Adaptation of Norse mythology</vt:lpstr>
      <vt:lpstr>Bauldur</vt:lpstr>
      <vt:lpstr>Bauldur (Game)</vt:lpstr>
      <vt:lpstr>Modi and Magni(Myth)</vt:lpstr>
      <vt:lpstr>Ragnarök(Fate of the gods)</vt:lpstr>
      <vt:lpstr>Ragnarök(God of War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God of War(2018): Adaptation of Norse mythology</dc:title>
  <cp:lastModifiedBy>Callum Lynch</cp:lastModifiedBy>
  <cp:revision>1</cp:revision>
  <dcterms:modified xsi:type="dcterms:W3CDTF">2020-11-07T19:52:40Z</dcterms:modified>
</cp:coreProperties>
</file>