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909A5-D4B9-474B-9872-F5A0B44ADFA1}" v="6" dt="2020-05-31T09:39:07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B7B3-AD15-4916-AD4C-3714BCF4E260}" type="datetimeFigureOut">
              <a:rPr lang="en-IE" smtClean="0"/>
              <a:t>31/05/2020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56097-87B5-4981-91CC-4DC79D59FB4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677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6057"/>
            <a:ext cx="12192000" cy="457200"/>
          </a:xfrm>
          <a:prstGeom prst="rect">
            <a:avLst/>
          </a:prstGeom>
          <a:gradFill>
            <a:gsLst>
              <a:gs pos="9000">
                <a:schemeClr val="accent1">
                  <a:lumMod val="50000"/>
                </a:schemeClr>
              </a:gs>
              <a:gs pos="37000">
                <a:srgbClr val="00B050"/>
              </a:gs>
              <a:gs pos="68000">
                <a:srgbClr val="F89108"/>
              </a:gs>
              <a:gs pos="93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4954"/>
            <a:ext cx="12192000" cy="664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22DB-9AA9-4CEB-B279-718F3C3AEB48}" type="datetime1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err="1"/>
              <a:t>BlueSpark</a:t>
            </a:r>
            <a:r>
              <a:rPr lang="en-IE" dirty="0"/>
              <a:t> Solutions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dirty="0"/>
              <a:t>Friendr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CE33-DFE7-4A07-8E77-48E7E6CC5B4F}" type="datetime1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BlueSpark Solutions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39D-EDD6-4F25-8809-147AFAA516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090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gradFill>
            <a:gsLst>
              <a:gs pos="9000">
                <a:schemeClr val="accent1">
                  <a:lumMod val="50000"/>
                </a:schemeClr>
              </a:gs>
              <a:gs pos="37000">
                <a:srgbClr val="00B050"/>
              </a:gs>
              <a:gs pos="68000">
                <a:srgbClr val="F89108"/>
              </a:gs>
              <a:gs pos="93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32AB-6FBD-4ED2-95B1-F40764B3E193}" type="datetime1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BlueSpark Solutions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E39D-EDD6-4F25-8809-147AFAA516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49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3F5B-2235-4538-9B9B-3FAA963A37AC}" type="datetime1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err="1"/>
              <a:t>BlueSpark</a:t>
            </a:r>
            <a:r>
              <a:rPr lang="en-IE" dirty="0"/>
              <a:t> Solutions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dirty="0"/>
              <a:t>Friendr</a:t>
            </a:r>
          </a:p>
        </p:txBody>
      </p:sp>
    </p:spTree>
    <p:extLst>
      <p:ext uri="{BB962C8B-B14F-4D97-AF65-F5344CB8AC3E}">
        <p14:creationId xmlns:p14="http://schemas.microsoft.com/office/powerpoint/2010/main" val="12380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67710"/>
            <a:ext cx="12188825" cy="457200"/>
          </a:xfrm>
          <a:prstGeom prst="rect">
            <a:avLst/>
          </a:prstGeom>
          <a:gradFill flip="none" rotWithShape="1">
            <a:gsLst>
              <a:gs pos="9000">
                <a:schemeClr val="accent1">
                  <a:lumMod val="50000"/>
                </a:schemeClr>
              </a:gs>
              <a:gs pos="37000">
                <a:srgbClr val="00B050"/>
              </a:gs>
              <a:gs pos="68000">
                <a:srgbClr val="F89108"/>
              </a:gs>
              <a:gs pos="93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7F88-1F00-41C3-AFB2-E32F824A78CC}" type="datetime1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err="1"/>
              <a:t>BlueSpark</a:t>
            </a:r>
            <a:r>
              <a:rPr lang="en-IE" dirty="0"/>
              <a:t> Solutions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dirty="0"/>
              <a:t>Friendr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2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393EF-00CC-4E21-BB55-09C0E9388F14}" type="datetime1">
              <a:rPr lang="en-IE" smtClean="0"/>
              <a:t>31/05/2020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err="1"/>
              <a:t>BlueSpark</a:t>
            </a:r>
            <a:r>
              <a:rPr lang="en-IE" dirty="0"/>
              <a:t> Solutions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dirty="0"/>
              <a:t>Friendr</a:t>
            </a:r>
          </a:p>
        </p:txBody>
      </p:sp>
    </p:spTree>
    <p:extLst>
      <p:ext uri="{BB962C8B-B14F-4D97-AF65-F5344CB8AC3E}">
        <p14:creationId xmlns:p14="http://schemas.microsoft.com/office/powerpoint/2010/main" val="3970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ADC9-B971-4A5C-ABB0-67EA68494C45}" type="datetime1">
              <a:rPr lang="en-IE" smtClean="0"/>
              <a:t>31/05/2020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err="1"/>
              <a:t>BlueSpark</a:t>
            </a:r>
            <a:r>
              <a:rPr lang="en-IE" dirty="0"/>
              <a:t> Solutions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dirty="0"/>
              <a:t>Friendr</a:t>
            </a:r>
          </a:p>
        </p:txBody>
      </p:sp>
    </p:spTree>
    <p:extLst>
      <p:ext uri="{BB962C8B-B14F-4D97-AF65-F5344CB8AC3E}">
        <p14:creationId xmlns:p14="http://schemas.microsoft.com/office/powerpoint/2010/main" val="30955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12C9-2AD6-4E8E-ACB6-DA515CDC7ED6}" type="datetime1">
              <a:rPr lang="en-IE" smtClean="0"/>
              <a:t>31/05/2020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err="1"/>
              <a:t>BlueSpark</a:t>
            </a:r>
            <a:r>
              <a:rPr lang="en-IE" dirty="0"/>
              <a:t> Solutions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dirty="0"/>
              <a:t>Friendr</a:t>
            </a:r>
          </a:p>
        </p:txBody>
      </p:sp>
    </p:spTree>
    <p:extLst>
      <p:ext uri="{BB962C8B-B14F-4D97-AF65-F5344CB8AC3E}">
        <p14:creationId xmlns:p14="http://schemas.microsoft.com/office/powerpoint/2010/main" val="206167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gradFill>
            <a:gsLst>
              <a:gs pos="9000">
                <a:schemeClr val="accent1">
                  <a:lumMod val="50000"/>
                </a:schemeClr>
              </a:gs>
              <a:gs pos="37000">
                <a:srgbClr val="00B050"/>
              </a:gs>
              <a:gs pos="68000">
                <a:srgbClr val="F89108"/>
              </a:gs>
              <a:gs pos="93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447B-6C88-49DF-8AB7-25250D21B85E}" type="datetime1">
              <a:rPr lang="en-IE" smtClean="0"/>
              <a:t>31/05/2020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E" dirty="0" err="1"/>
              <a:t>BlueSpark</a:t>
            </a:r>
            <a:r>
              <a:rPr lang="en-IE" dirty="0"/>
              <a:t> Solutions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E" dirty="0"/>
              <a:t>Friendr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AAB6412-F3C3-49E1-9D0C-0D9FCC2B1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4" t="27201" r="27658" b="6051"/>
          <a:stretch/>
        </p:blipFill>
        <p:spPr>
          <a:xfrm>
            <a:off x="10547032" y="485417"/>
            <a:ext cx="1095375" cy="13177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8382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gradFill flip="none" rotWithShape="1">
            <a:gsLst>
              <a:gs pos="9000">
                <a:schemeClr val="accent1">
                  <a:lumMod val="50000"/>
                </a:schemeClr>
              </a:gs>
              <a:gs pos="37000">
                <a:srgbClr val="00B050"/>
              </a:gs>
              <a:gs pos="68000">
                <a:srgbClr val="F89108"/>
              </a:gs>
              <a:gs pos="93000">
                <a:srgbClr val="7030A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543501C-F73D-4B4A-A90E-F6BC764BC416}" type="datetime1">
              <a:rPr lang="en-IE" smtClean="0"/>
              <a:t>31/05/2020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IE"/>
              <a:t>BlueSpark Solutions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IE" dirty="0"/>
              <a:t>Friendr</a:t>
            </a:r>
          </a:p>
        </p:txBody>
      </p:sp>
    </p:spTree>
    <p:extLst>
      <p:ext uri="{BB962C8B-B14F-4D97-AF65-F5344CB8AC3E}">
        <p14:creationId xmlns:p14="http://schemas.microsoft.com/office/powerpoint/2010/main" val="66321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75" y="4953000"/>
            <a:ext cx="12188825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gradFill>
            <a:gsLst>
              <a:gs pos="9000">
                <a:schemeClr val="accent1">
                  <a:lumMod val="50000"/>
                </a:schemeClr>
              </a:gs>
              <a:gs pos="37000">
                <a:srgbClr val="00B050"/>
              </a:gs>
              <a:gs pos="68000">
                <a:srgbClr val="F89108"/>
              </a:gs>
              <a:gs pos="93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A15EA44-AF70-4596-AAC6-4A0E24D92029}" type="datetime1">
              <a:rPr lang="en-IE" smtClean="0"/>
              <a:t>31/05/2020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IE" dirty="0" err="1"/>
              <a:t>BlueSpark</a:t>
            </a:r>
            <a:r>
              <a:rPr lang="en-IE" dirty="0"/>
              <a:t> Solutions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IE" dirty="0"/>
              <a:t>Friendr</a:t>
            </a:r>
          </a:p>
        </p:txBody>
      </p:sp>
    </p:spTree>
    <p:extLst>
      <p:ext uri="{BB962C8B-B14F-4D97-AF65-F5344CB8AC3E}">
        <p14:creationId xmlns:p14="http://schemas.microsoft.com/office/powerpoint/2010/main" val="374948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115DC-85B7-4516-B066-58B08A16D275}"/>
              </a:ext>
            </a:extLst>
          </p:cNvPr>
          <p:cNvSpPr/>
          <p:nvPr userDrawn="1"/>
        </p:nvSpPr>
        <p:spPr>
          <a:xfrm>
            <a:off x="-3175" y="6410325"/>
            <a:ext cx="12192000" cy="457200"/>
          </a:xfrm>
          <a:prstGeom prst="rect">
            <a:avLst/>
          </a:prstGeom>
          <a:gradFill>
            <a:gsLst>
              <a:gs pos="9000">
                <a:schemeClr val="accent1">
                  <a:lumMod val="50000"/>
                </a:schemeClr>
              </a:gs>
              <a:gs pos="37000">
                <a:srgbClr val="00B050"/>
              </a:gs>
              <a:gs pos="68000">
                <a:srgbClr val="F89108"/>
              </a:gs>
              <a:gs pos="93000">
                <a:srgbClr val="7030A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7C3D0E-1E20-4B74-8D60-4B1D20AD6655}" type="datetime1">
              <a:rPr lang="en-IE" smtClean="0"/>
              <a:t>31/05/2020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E"/>
              <a:t>BlueSpark Solutions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IE" dirty="0"/>
              <a:t>Friendr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D295E-3E75-4A3B-AA5C-C6B29F63979C}"/>
              </a:ext>
            </a:extLst>
          </p:cNvPr>
          <p:cNvSpPr/>
          <p:nvPr userDrawn="1"/>
        </p:nvSpPr>
        <p:spPr>
          <a:xfrm>
            <a:off x="-3175" y="6376597"/>
            <a:ext cx="12192000" cy="664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B52DF5C-F922-47E2-BCC9-F8D82E90DD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4" t="27201" r="27658" b="6051"/>
          <a:stretch/>
        </p:blipFill>
        <p:spPr>
          <a:xfrm>
            <a:off x="10547032" y="485417"/>
            <a:ext cx="1095375" cy="13177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947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D466-16ED-46C2-BBB4-B015A922A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1">
                    <a:lumMod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Friendr: </a:t>
            </a:r>
            <a:r>
              <a:rPr lang="en-IE" sz="2400" b="1" dirty="0">
                <a:solidFill>
                  <a:schemeClr val="accent1">
                    <a:lumMod val="75000"/>
                  </a:schemeClr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The friending site for lonely quarnatiners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45223-6325-4D9A-90B6-0FFB6DB2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BlueSpark Solutions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618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B7B7-7074-44A7-BE71-5CF3FB58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Who are we?</a:t>
            </a:r>
          </a:p>
        </p:txBody>
      </p:sp>
      <p:pic>
        <p:nvPicPr>
          <p:cNvPr id="5" name="Content Placeholder 4" descr="A picture containing person, photo, indoor, woman&#10;&#10;Description automatically generated">
            <a:extLst>
              <a:ext uri="{FF2B5EF4-FFF2-40B4-BE49-F238E27FC236}">
                <a16:creationId xmlns:a16="http://schemas.microsoft.com/office/drawing/2014/main" id="{B1E28EBF-988E-4221-AA83-22E6B5346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846" y="2359625"/>
            <a:ext cx="5482877" cy="3577506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4E2A-E91B-4D99-9336-179285E6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BlueSpark Solutions</a:t>
            </a:r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5522D-98E3-40B3-BD10-C27BB7E429D4}"/>
              </a:ext>
            </a:extLst>
          </p:cNvPr>
          <p:cNvSpPr txBox="1"/>
          <p:nvPr/>
        </p:nvSpPr>
        <p:spPr>
          <a:xfrm>
            <a:off x="1097280" y="2201662"/>
            <a:ext cx="433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Four first year students from the University of Edinburgh</a:t>
            </a:r>
          </a:p>
        </p:txBody>
      </p:sp>
    </p:spTree>
    <p:extLst>
      <p:ext uri="{BB962C8B-B14F-4D97-AF65-F5344CB8AC3E}">
        <p14:creationId xmlns:p14="http://schemas.microsoft.com/office/powerpoint/2010/main" val="358962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23AB-8DAC-4B77-BB35-8F0E1D43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did we set out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7C1A-8630-43A1-A319-B3CFE08B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54" y="2112884"/>
            <a:ext cx="10143626" cy="375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Build a website to bring people of similar interests together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Allow people to sign up to find a match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Store and search account information in MongoDB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Host the site on Google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18AA-396C-4823-A743-B6C12C45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BlueSpark Solutions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039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4E76-3E2D-4E04-ABF9-6F4D4BA0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did it all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C4B8-E59A-4ED2-BC64-933DCE61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8598"/>
            <a:ext cx="9298471" cy="3880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E" dirty="0"/>
              <a:t>Some highlights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An hour of Cal having broken audio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Lots of confusion about git and </a:t>
            </a:r>
            <a:r>
              <a:rPr lang="en-IE" dirty="0" err="1"/>
              <a:t>github</a:t>
            </a: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E" dirty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E" dirty="0"/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  <a:p>
            <a:pPr lvl="1">
              <a:buFont typeface="Wingdings" panose="05000000000000000000" pitchFamily="2" charset="2"/>
              <a:buChar char="§"/>
            </a:pPr>
            <a:endParaRPr lang="en-IE" dirty="0"/>
          </a:p>
          <a:p>
            <a:pPr>
              <a:buFont typeface="Wingdings" panose="05000000000000000000" pitchFamily="2" charset="2"/>
              <a:buChar char="§"/>
            </a:pP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AE92B-D2B5-44C4-8446-E33E2733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BlueSpark Solutions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599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816A-6CAD-401E-A281-A8F4CFC5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 where is </a:t>
            </a:r>
            <a:r>
              <a:rPr lang="en-IE" dirty="0" err="1"/>
              <a:t>Freindr</a:t>
            </a:r>
            <a:r>
              <a:rPr lang="en-IE" dirty="0"/>
              <a:t>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EFAC-2C3A-45D1-8E4A-24AF8B53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9D3AE-5398-430C-9393-D3DB4E6F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BlueSpark Solutions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45968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Quire Sans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</TotalTime>
  <Words>102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Quire Sans</vt:lpstr>
      <vt:lpstr>Wingdings</vt:lpstr>
      <vt:lpstr>Retrospect</vt:lpstr>
      <vt:lpstr>Friendr: The friending site for lonely quarnatiners</vt:lpstr>
      <vt:lpstr>Who are we?</vt:lpstr>
      <vt:lpstr>What did we set out to do?</vt:lpstr>
      <vt:lpstr>How did it all go?</vt:lpstr>
      <vt:lpstr>So where is Freindr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emlygghn@gmail.com</dc:creator>
  <cp:lastModifiedBy>emlygghn@gmail.com</cp:lastModifiedBy>
  <cp:revision>3</cp:revision>
  <dcterms:created xsi:type="dcterms:W3CDTF">2020-05-31T08:41:59Z</dcterms:created>
  <dcterms:modified xsi:type="dcterms:W3CDTF">2020-05-31T09:47:56Z</dcterms:modified>
</cp:coreProperties>
</file>