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1A7"/>
    <a:srgbClr val="4EA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1FFC-BC91-44E1-AD21-85720C18209F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C2EA-71B3-4B64-9F3E-4CF50D8C3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5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18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6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72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8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1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9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98F2-7A97-45F3-B7BC-28EEF4DB757E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88CA2A-734F-4382-9DC7-D55ABA297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667AB09-2AFA-A16A-F4A1-0B1C2FA36E71}"/>
              </a:ext>
            </a:extLst>
          </p:cNvPr>
          <p:cNvSpPr/>
          <p:nvPr/>
        </p:nvSpPr>
        <p:spPr>
          <a:xfrm>
            <a:off x="2646310" y="607634"/>
            <a:ext cx="6812583" cy="2760898"/>
          </a:xfrm>
          <a:prstGeom prst="ellipse">
            <a:avLst/>
          </a:prstGeom>
          <a:solidFill>
            <a:srgbClr val="43B1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17FC4-58ED-DE7E-BFA8-5E3EB9CB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54" y="503163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WELCOME!</a:t>
            </a:r>
          </a:p>
          <a:p>
            <a:pPr algn="ctr"/>
            <a:r>
              <a:rPr lang="en-GB" sz="1800" dirty="0">
                <a:solidFill>
                  <a:schemeClr val="tx1"/>
                </a:solidFill>
                <a:latin typeface="Britannic Bold" panose="020B0903060703020204" pitchFamily="34" charset="0"/>
              </a:rPr>
              <a:t>Callum Drake, Stephen Harkins and </a:t>
            </a:r>
            <a:r>
              <a:rPr lang="en-GB" sz="2000" dirty="0">
                <a:solidFill>
                  <a:schemeClr val="tx1"/>
                </a:solidFill>
                <a:latin typeface="Britannic Bold" panose="020B0903060703020204" pitchFamily="34" charset="0"/>
              </a:rPr>
              <a:t>Melissa</a:t>
            </a:r>
            <a:r>
              <a:rPr lang="en-GB" sz="1800" dirty="0">
                <a:solidFill>
                  <a:schemeClr val="tx1"/>
                </a:solidFill>
                <a:latin typeface="Britannic Bold" panose="020B0903060703020204" pitchFamily="34" charset="0"/>
              </a:rPr>
              <a:t> Williamson – COHORT 6 Get Into Tech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523318-C30D-8C66-1C6B-C8BB6784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7" y="-180266"/>
            <a:ext cx="7498080" cy="4133663"/>
          </a:xfrm>
          <a:prstGeom prst="rect">
            <a:avLst/>
          </a:prstGeom>
        </p:spPr>
      </p:pic>
      <p:pic>
        <p:nvPicPr>
          <p:cNvPr id="8" name="Picture 7" descr="A cupcake with sprinkles on it&#10;&#10;Description automatically generated">
            <a:extLst>
              <a:ext uri="{FF2B5EF4-FFF2-40B4-BE49-F238E27FC236}">
                <a16:creationId xmlns:a16="http://schemas.microsoft.com/office/drawing/2014/main" id="{98ABA012-77DD-B455-E93B-E7CD438CB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44" y="2359260"/>
            <a:ext cx="3235549" cy="3110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CEE70-6DCA-2CA0-0865-D8B1D19B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7" y="2398783"/>
            <a:ext cx="323725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B1751C-73BF-5F75-5B4C-AD587558AD0D}"/>
              </a:ext>
            </a:extLst>
          </p:cNvPr>
          <p:cNvSpPr/>
          <p:nvPr/>
        </p:nvSpPr>
        <p:spPr>
          <a:xfrm>
            <a:off x="114004" y="329882"/>
            <a:ext cx="7087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5875">
                  <a:solidFill>
                    <a:srgbClr val="43B1A7"/>
                  </a:solidFill>
                </a:ln>
                <a:solidFill>
                  <a:srgbClr val="4EA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our product…?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0192-FC74-9C77-1BBE-E42FEDBBEBA9}"/>
              </a:ext>
            </a:extLst>
          </p:cNvPr>
          <p:cNvSpPr txBox="1"/>
          <p:nvPr/>
        </p:nvSpPr>
        <p:spPr>
          <a:xfrm>
            <a:off x="4267670" y="1386769"/>
            <a:ext cx="56663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on trend product for the public.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quick easy way for people to get a recipe for their favourite baked goods.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to purchase the ingredients directly from us premeasured in a box delivered straight to their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8B10F-8570-F19B-0AD1-08E187D2FCBC}"/>
              </a:ext>
            </a:extLst>
          </p:cNvPr>
          <p:cNvSpPr txBox="1"/>
          <p:nvPr/>
        </p:nvSpPr>
        <p:spPr>
          <a:xfrm>
            <a:off x="522289" y="4483393"/>
            <a:ext cx="6854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intended future for the product - 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be able to order direct from a bakery if you do not have the time to bake it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include other products such as Pizzas and other savoury items such as pies etc.</a:t>
            </a:r>
          </a:p>
        </p:txBody>
      </p:sp>
      <p:pic>
        <p:nvPicPr>
          <p:cNvPr id="21" name="Picture 20" descr="A person holding a box of food">
            <a:extLst>
              <a:ext uri="{FF2B5EF4-FFF2-40B4-BE49-F238E27FC236}">
                <a16:creationId xmlns:a16="http://schemas.microsoft.com/office/drawing/2014/main" id="{B6512C4A-AD05-6C00-9CBC-47CEE0F7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31" y="4142050"/>
            <a:ext cx="3750921" cy="2370717"/>
          </a:xfrm>
          <a:prstGeom prst="rect">
            <a:avLst/>
          </a:prstGeom>
        </p:spPr>
      </p:pic>
      <p:pic>
        <p:nvPicPr>
          <p:cNvPr id="25" name="Picture 24" descr="A close-up of ingredients on a table">
            <a:extLst>
              <a:ext uri="{FF2B5EF4-FFF2-40B4-BE49-F238E27FC236}">
                <a16:creationId xmlns:a16="http://schemas.microsoft.com/office/drawing/2014/main" id="{F43EC0F0-4CA4-E4EE-D257-47B8A8B5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" y="1533680"/>
            <a:ext cx="3590096" cy="2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8E295-F141-5D6D-0410-0D7E0E8E6849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Working in an Agile way!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4B07E2-BC82-8782-AE73-AFFCB38D4BB0}"/>
              </a:ext>
            </a:extLst>
          </p:cNvPr>
          <p:cNvSpPr txBox="1"/>
          <p:nvPr/>
        </p:nvSpPr>
        <p:spPr>
          <a:xfrm>
            <a:off x="790286" y="1649148"/>
            <a:ext cx="3976448" cy="388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initial conception we each threw lots of ideas around and had a discussion and mutually agreed on our end product.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then used an ideation board for what to add or items of work required.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created a Team Charter Agreement.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came up with what we would expect or like to be our customer journey.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ensuring the project remained on track we used a story map.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our shifts being very different we came together on Sunday mornings for a quick catch up and to create our plan of action for the week ahead.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BCD1E-FB5E-DD59-2D0C-BB87C7BD56FC}"/>
              </a:ext>
            </a:extLst>
          </p:cNvPr>
          <p:cNvSpPr txBox="1"/>
          <p:nvPr/>
        </p:nvSpPr>
        <p:spPr>
          <a:xfrm>
            <a:off x="5112078" y="4012751"/>
            <a:ext cx="4055450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used our Miro board to leaves notes of what we’ve done or needed to do.</a:t>
            </a: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9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this we created a Bake It or Take It </a:t>
            </a:r>
            <a:r>
              <a:rPr lang="en-GB" sz="129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Whatsapp</a:t>
            </a:r>
            <a:r>
              <a:rPr lang="en-GB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for us all to communicate with each other. This turned out to be invaluable when we were all working on tasks at different times.</a:t>
            </a:r>
            <a:endParaRPr lang="en-GB"/>
          </a:p>
        </p:txBody>
      </p:sp>
      <p:pic>
        <p:nvPicPr>
          <p:cNvPr id="8" name="Picture 7" descr="A colorful graphic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824891F2-19D1-7E56-C372-3BF3B03C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33" y="1649148"/>
            <a:ext cx="3479126" cy="21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F1267-6793-A75B-E499-1B0535B5D487}"/>
              </a:ext>
            </a:extLst>
          </p:cNvPr>
          <p:cNvSpPr txBox="1"/>
          <p:nvPr/>
        </p:nvSpPr>
        <p:spPr>
          <a:xfrm>
            <a:off x="623730" y="448116"/>
            <a:ext cx="516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The technical chat!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9E3C0-4D95-E662-C473-D2F4557F5FFD}"/>
              </a:ext>
            </a:extLst>
          </p:cNvPr>
          <p:cNvSpPr txBox="1"/>
          <p:nvPr/>
        </p:nvSpPr>
        <p:spPr>
          <a:xfrm>
            <a:off x="5395565" y="732169"/>
            <a:ext cx="602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we pulled this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29141-AC71-4D49-84DB-4BBA3F6F507A}"/>
              </a:ext>
            </a:extLst>
          </p:cNvPr>
          <p:cNvSpPr txBox="1"/>
          <p:nvPr/>
        </p:nvSpPr>
        <p:spPr>
          <a:xfrm>
            <a:off x="902289" y="2022580"/>
            <a:ext cx="3681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Javascript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Database (MySQL Workbench)</a:t>
            </a:r>
          </a:p>
        </p:txBody>
      </p:sp>
      <p:pic>
        <p:nvPicPr>
          <p:cNvPr id="6" name="Picture 5" descr="A cube shaped object with many colored cubes&#10;&#10;Description automatically generated">
            <a:extLst>
              <a:ext uri="{FF2B5EF4-FFF2-40B4-BE49-F238E27FC236}">
                <a16:creationId xmlns:a16="http://schemas.microsoft.com/office/drawing/2014/main" id="{A6096A67-950E-2EAA-0A90-83C2DEA4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5" y="1668780"/>
            <a:ext cx="6242304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1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297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Britannic Bold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Williamson</dc:creator>
  <cp:lastModifiedBy>Melissa Williamson</cp:lastModifiedBy>
  <cp:revision>2</cp:revision>
  <dcterms:created xsi:type="dcterms:W3CDTF">2023-09-08T12:24:08Z</dcterms:created>
  <dcterms:modified xsi:type="dcterms:W3CDTF">2023-09-08T15:57:23Z</dcterms:modified>
</cp:coreProperties>
</file>