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72" r:id="rId2"/>
  </p:sld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225AB-EA30-4ACE-80AF-EE2C0FBCDCEA}" v="1" dt="2023-01-31T12:04:47.119"/>
    <p1510:client id="{11DA8225-A3D7-4759-F14B-CE6975CBD4DA}" v="91" dt="2023-02-03T16:57:45.020"/>
    <p1510:client id="{63B8F815-2E0E-4225-4592-BAAA52BBA81E}" v="3" dt="2023-02-24T12:40:45.820"/>
    <p1510:client id="{DDCFF30D-2824-4724-8580-CD987F956170}" v="253" dt="2023-02-02T13:45:16.991"/>
    <p1510:client id="{E21C004D-EACD-C456-BC3F-7AA8711C4CB1}" v="1092" dt="2023-02-10T11:49:58.697"/>
    <p1510:client id="{E87EDFF3-003C-4892-85EE-04C152F46155}" v="119" dt="2023-01-27T14:45:43.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R JAFARI" userId="S::700799@student.centralbeds.ac.uk::67f3f203-a16f-4eda-9929-22bab87065ce" providerId="AD" clId="Web-{DDCFF30D-2824-4724-8580-CD987F956170}"/>
    <pc:docChg chg="addSld delSld modSld addMainMaster modMainMaster">
      <pc:chgData name="AMIR JAFARI" userId="S::700799@student.centralbeds.ac.uk::67f3f203-a16f-4eda-9929-22bab87065ce" providerId="AD" clId="Web-{DDCFF30D-2824-4724-8580-CD987F956170}" dt="2023-02-02T13:45:16.991" v="250"/>
      <pc:docMkLst>
        <pc:docMk/>
      </pc:docMkLst>
      <pc:sldChg chg="addSp delSp modSp mod setBg">
        <pc:chgData name="AMIR JAFARI" userId="S::700799@student.centralbeds.ac.uk::67f3f203-a16f-4eda-9929-22bab87065ce" providerId="AD" clId="Web-{DDCFF30D-2824-4724-8580-CD987F956170}" dt="2023-02-02T13:17:56.478" v="137"/>
        <pc:sldMkLst>
          <pc:docMk/>
          <pc:sldMk cId="3435100411" sldId="257"/>
        </pc:sldMkLst>
        <pc:spChg chg="mod">
          <ac:chgData name="AMIR JAFARI" userId="S::700799@student.centralbeds.ac.uk::67f3f203-a16f-4eda-9929-22bab87065ce" providerId="AD" clId="Web-{DDCFF30D-2824-4724-8580-CD987F956170}" dt="2023-02-02T13:17:56.478" v="137"/>
          <ac:spMkLst>
            <pc:docMk/>
            <pc:sldMk cId="3435100411" sldId="257"/>
            <ac:spMk id="2" creationId="{05552293-D3A4-C71D-D8CA-9CAA60B50861}"/>
          </ac:spMkLst>
        </pc:spChg>
        <pc:spChg chg="del mod">
          <ac:chgData name="AMIR JAFARI" userId="S::700799@student.centralbeds.ac.uk::67f3f203-a16f-4eda-9929-22bab87065ce" providerId="AD" clId="Web-{DDCFF30D-2824-4724-8580-CD987F956170}" dt="2023-02-02T13:17:56.478" v="137"/>
          <ac:spMkLst>
            <pc:docMk/>
            <pc:sldMk cId="3435100411" sldId="257"/>
            <ac:spMk id="3" creationId="{15411719-0976-E835-2DDE-BA70DE1DAB05}"/>
          </ac:spMkLst>
        </pc:spChg>
        <pc:spChg chg="add">
          <ac:chgData name="AMIR JAFARI" userId="S::700799@student.centralbeds.ac.uk::67f3f203-a16f-4eda-9929-22bab87065ce" providerId="AD" clId="Web-{DDCFF30D-2824-4724-8580-CD987F956170}" dt="2023-02-02T13:17:56.478" v="137"/>
          <ac:spMkLst>
            <pc:docMk/>
            <pc:sldMk cId="3435100411" sldId="257"/>
            <ac:spMk id="9" creationId="{9DBC8166-481C-4473-95F5-9A5B9073B7F1}"/>
          </ac:spMkLst>
        </pc:spChg>
        <pc:spChg chg="add">
          <ac:chgData name="AMIR JAFARI" userId="S::700799@student.centralbeds.ac.uk::67f3f203-a16f-4eda-9929-22bab87065ce" providerId="AD" clId="Web-{DDCFF30D-2824-4724-8580-CD987F956170}" dt="2023-02-02T13:17:56.478" v="137"/>
          <ac:spMkLst>
            <pc:docMk/>
            <pc:sldMk cId="3435100411" sldId="257"/>
            <ac:spMk id="11" creationId="{A5A5CE6E-90AF-4D43-A014-1F9EC83EB93D}"/>
          </ac:spMkLst>
        </pc:spChg>
        <pc:graphicFrameChg chg="add">
          <ac:chgData name="AMIR JAFARI" userId="S::700799@student.centralbeds.ac.uk::67f3f203-a16f-4eda-9929-22bab87065ce" providerId="AD" clId="Web-{DDCFF30D-2824-4724-8580-CD987F956170}" dt="2023-02-02T13:17:56.478" v="137"/>
          <ac:graphicFrameMkLst>
            <pc:docMk/>
            <pc:sldMk cId="3435100411" sldId="257"/>
            <ac:graphicFrameMk id="5" creationId="{775AD8F8-7A47-07B4-3879-FD556E49E478}"/>
          </ac:graphicFrameMkLst>
        </pc:graphicFrameChg>
      </pc:sldChg>
      <pc:sldChg chg="new del">
        <pc:chgData name="AMIR JAFARI" userId="S::700799@student.centralbeds.ac.uk::67f3f203-a16f-4eda-9929-22bab87065ce" providerId="AD" clId="Web-{DDCFF30D-2824-4724-8580-CD987F956170}" dt="2023-02-02T12:20:08.909" v="69"/>
        <pc:sldMkLst>
          <pc:docMk/>
          <pc:sldMk cId="2137824064" sldId="258"/>
        </pc:sldMkLst>
      </pc:sldChg>
      <pc:sldChg chg="add">
        <pc:chgData name="AMIR JAFARI" userId="S::700799@student.centralbeds.ac.uk::67f3f203-a16f-4eda-9929-22bab87065ce" providerId="AD" clId="Web-{DDCFF30D-2824-4724-8580-CD987F956170}" dt="2023-02-02T12:20:05.877" v="68"/>
        <pc:sldMkLst>
          <pc:docMk/>
          <pc:sldMk cId="538137725" sldId="259"/>
        </pc:sldMkLst>
      </pc:sldChg>
      <pc:sldChg chg="new del">
        <pc:chgData name="AMIR JAFARI" userId="S::700799@student.centralbeds.ac.uk::67f3f203-a16f-4eda-9929-22bab87065ce" providerId="AD" clId="Web-{DDCFF30D-2824-4724-8580-CD987F956170}" dt="2023-02-02T12:40:06.447" v="71"/>
        <pc:sldMkLst>
          <pc:docMk/>
          <pc:sldMk cId="2024928439" sldId="260"/>
        </pc:sldMkLst>
      </pc:sldChg>
      <pc:sldChg chg="addSp modSp new">
        <pc:chgData name="AMIR JAFARI" userId="S::700799@student.centralbeds.ac.uk::67f3f203-a16f-4eda-9929-22bab87065ce" providerId="AD" clId="Web-{DDCFF30D-2824-4724-8580-CD987F956170}" dt="2023-02-02T13:09:19.276" v="129" actId="20577"/>
        <pc:sldMkLst>
          <pc:docMk/>
          <pc:sldMk cId="3410554761" sldId="260"/>
        </pc:sldMkLst>
        <pc:spChg chg="mod">
          <ac:chgData name="AMIR JAFARI" userId="S::700799@student.centralbeds.ac.uk::67f3f203-a16f-4eda-9929-22bab87065ce" providerId="AD" clId="Web-{DDCFF30D-2824-4724-8580-CD987F956170}" dt="2023-02-02T12:55:36.566" v="88" actId="20577"/>
          <ac:spMkLst>
            <pc:docMk/>
            <pc:sldMk cId="3410554761" sldId="260"/>
            <ac:spMk id="2" creationId="{EEA8E68A-F27D-59AE-5079-FE56BCF08233}"/>
          </ac:spMkLst>
        </pc:spChg>
        <pc:spChg chg="mod">
          <ac:chgData name="AMIR JAFARI" userId="S::700799@student.centralbeds.ac.uk::67f3f203-a16f-4eda-9929-22bab87065ce" providerId="AD" clId="Web-{DDCFF30D-2824-4724-8580-CD987F956170}" dt="2023-02-02T13:09:19.276" v="129" actId="20577"/>
          <ac:spMkLst>
            <pc:docMk/>
            <pc:sldMk cId="3410554761" sldId="260"/>
            <ac:spMk id="3" creationId="{0BA0AD6C-8F74-58BB-D71F-F169E07706F6}"/>
          </ac:spMkLst>
        </pc:spChg>
        <pc:spChg chg="add mod">
          <ac:chgData name="AMIR JAFARI" userId="S::700799@student.centralbeds.ac.uk::67f3f203-a16f-4eda-9929-22bab87065ce" providerId="AD" clId="Web-{DDCFF30D-2824-4724-8580-CD987F956170}" dt="2023-02-02T13:07:53.915" v="112" actId="1076"/>
          <ac:spMkLst>
            <pc:docMk/>
            <pc:sldMk cId="3410554761" sldId="260"/>
            <ac:spMk id="5" creationId="{41859522-26C0-7E43-A8BA-2F7249C59E43}"/>
          </ac:spMkLst>
        </pc:spChg>
        <pc:picChg chg="add mod">
          <ac:chgData name="AMIR JAFARI" userId="S::700799@student.centralbeds.ac.uk::67f3f203-a16f-4eda-9929-22bab87065ce" providerId="AD" clId="Web-{DDCFF30D-2824-4724-8580-CD987F956170}" dt="2023-02-02T13:07:31.008" v="104" actId="1076"/>
          <ac:picMkLst>
            <pc:docMk/>
            <pc:sldMk cId="3410554761" sldId="260"/>
            <ac:picMk id="4" creationId="{BDA9279A-0278-7878-EBC7-F8AC41D09320}"/>
          </ac:picMkLst>
        </pc:picChg>
      </pc:sldChg>
      <pc:sldChg chg="addSp modSp new mod setBg">
        <pc:chgData name="AMIR JAFARI" userId="S::700799@student.centralbeds.ac.uk::67f3f203-a16f-4eda-9929-22bab87065ce" providerId="AD" clId="Web-{DDCFF30D-2824-4724-8580-CD987F956170}" dt="2023-02-02T13:26:30.336" v="181"/>
        <pc:sldMkLst>
          <pc:docMk/>
          <pc:sldMk cId="4135491187" sldId="261"/>
        </pc:sldMkLst>
        <pc:spChg chg="mod">
          <ac:chgData name="AMIR JAFARI" userId="S::700799@student.centralbeds.ac.uk::67f3f203-a16f-4eda-9929-22bab87065ce" providerId="AD" clId="Web-{DDCFF30D-2824-4724-8580-CD987F956170}" dt="2023-02-02T13:26:30.336" v="181"/>
          <ac:spMkLst>
            <pc:docMk/>
            <pc:sldMk cId="4135491187" sldId="261"/>
            <ac:spMk id="2" creationId="{385B5C7F-109D-834B-90D8-6FB8CF9A35F7}"/>
          </ac:spMkLst>
        </pc:spChg>
        <pc:spChg chg="mod">
          <ac:chgData name="AMIR JAFARI" userId="S::700799@student.centralbeds.ac.uk::67f3f203-a16f-4eda-9929-22bab87065ce" providerId="AD" clId="Web-{DDCFF30D-2824-4724-8580-CD987F956170}" dt="2023-02-02T13:26:30.336" v="181"/>
          <ac:spMkLst>
            <pc:docMk/>
            <pc:sldMk cId="4135491187" sldId="261"/>
            <ac:spMk id="3" creationId="{D0BC5DDA-A918-6487-0E0E-D6B8ABC014BE}"/>
          </ac:spMkLst>
        </pc:spChg>
        <pc:spChg chg="add">
          <ac:chgData name="AMIR JAFARI" userId="S::700799@student.centralbeds.ac.uk::67f3f203-a16f-4eda-9929-22bab87065ce" providerId="AD" clId="Web-{DDCFF30D-2824-4724-8580-CD987F956170}" dt="2023-02-02T13:26:30.336" v="181"/>
          <ac:spMkLst>
            <pc:docMk/>
            <pc:sldMk cId="4135491187" sldId="261"/>
            <ac:spMk id="9" creationId="{E9FF3597-294D-4BCC-9A3B-F73618BFB5ED}"/>
          </ac:spMkLst>
        </pc:spChg>
        <pc:spChg chg="add">
          <ac:chgData name="AMIR JAFARI" userId="S::700799@student.centralbeds.ac.uk::67f3f203-a16f-4eda-9929-22bab87065ce" providerId="AD" clId="Web-{DDCFF30D-2824-4724-8580-CD987F956170}" dt="2023-02-02T13:26:30.336" v="181"/>
          <ac:spMkLst>
            <pc:docMk/>
            <pc:sldMk cId="4135491187" sldId="261"/>
            <ac:spMk id="11" creationId="{FA95A814-33CD-4A6C-8F2B-378289DBB988}"/>
          </ac:spMkLst>
        </pc:spChg>
        <pc:spChg chg="add">
          <ac:chgData name="AMIR JAFARI" userId="S::700799@student.centralbeds.ac.uk::67f3f203-a16f-4eda-9929-22bab87065ce" providerId="AD" clId="Web-{DDCFF30D-2824-4724-8580-CD987F956170}" dt="2023-02-02T13:26:30.336" v="181"/>
          <ac:spMkLst>
            <pc:docMk/>
            <pc:sldMk cId="4135491187" sldId="261"/>
            <ac:spMk id="13" creationId="{E579214A-A9B1-4E84-BF32-CA24669E09B8}"/>
          </ac:spMkLst>
        </pc:spChg>
        <pc:picChg chg="add">
          <ac:chgData name="AMIR JAFARI" userId="S::700799@student.centralbeds.ac.uk::67f3f203-a16f-4eda-9929-22bab87065ce" providerId="AD" clId="Web-{DDCFF30D-2824-4724-8580-CD987F956170}" dt="2023-02-02T13:26:30.336" v="181"/>
          <ac:picMkLst>
            <pc:docMk/>
            <pc:sldMk cId="4135491187" sldId="261"/>
            <ac:picMk id="5" creationId="{086F98D2-8FF0-F093-5649-8D15159B710E}"/>
          </ac:picMkLst>
        </pc:picChg>
      </pc:sldChg>
      <pc:sldChg chg="modSp new">
        <pc:chgData name="AMIR JAFARI" userId="S::700799@student.centralbeds.ac.uk::67f3f203-a16f-4eda-9929-22bab87065ce" providerId="AD" clId="Web-{DDCFF30D-2824-4724-8580-CD987F956170}" dt="2023-02-02T13:34:31.708" v="194" actId="20577"/>
        <pc:sldMkLst>
          <pc:docMk/>
          <pc:sldMk cId="2654416389" sldId="262"/>
        </pc:sldMkLst>
        <pc:spChg chg="mod">
          <ac:chgData name="AMIR JAFARI" userId="S::700799@student.centralbeds.ac.uk::67f3f203-a16f-4eda-9929-22bab87065ce" providerId="AD" clId="Web-{DDCFF30D-2824-4724-8580-CD987F956170}" dt="2023-02-02T13:34:31.708" v="194" actId="20577"/>
          <ac:spMkLst>
            <pc:docMk/>
            <pc:sldMk cId="2654416389" sldId="262"/>
            <ac:spMk id="2" creationId="{449A562D-32E8-7DCE-24A7-3DCAFA52D6E3}"/>
          </ac:spMkLst>
        </pc:spChg>
        <pc:spChg chg="mod">
          <ac:chgData name="AMIR JAFARI" userId="S::700799@student.centralbeds.ac.uk::67f3f203-a16f-4eda-9929-22bab87065ce" providerId="AD" clId="Web-{DDCFF30D-2824-4724-8580-CD987F956170}" dt="2023-02-02T13:34:20.098" v="192" actId="20577"/>
          <ac:spMkLst>
            <pc:docMk/>
            <pc:sldMk cId="2654416389" sldId="262"/>
            <ac:spMk id="3" creationId="{6A58D195-E892-4153-F450-C48359D0CB25}"/>
          </ac:spMkLst>
        </pc:spChg>
      </pc:sldChg>
      <pc:sldChg chg="addSp delSp modSp new mod setBg">
        <pc:chgData name="AMIR JAFARI" userId="S::700799@student.centralbeds.ac.uk::67f3f203-a16f-4eda-9929-22bab87065ce" providerId="AD" clId="Web-{DDCFF30D-2824-4724-8580-CD987F956170}" dt="2023-02-02T13:42:07.314" v="233"/>
        <pc:sldMkLst>
          <pc:docMk/>
          <pc:sldMk cId="1579721699" sldId="263"/>
        </pc:sldMkLst>
        <pc:spChg chg="mod">
          <ac:chgData name="AMIR JAFARI" userId="S::700799@student.centralbeds.ac.uk::67f3f203-a16f-4eda-9929-22bab87065ce" providerId="AD" clId="Web-{DDCFF30D-2824-4724-8580-CD987F956170}" dt="2023-02-02T13:42:07.314" v="233"/>
          <ac:spMkLst>
            <pc:docMk/>
            <pc:sldMk cId="1579721699" sldId="263"/>
            <ac:spMk id="2" creationId="{13F9F7CB-1586-9F4B-6389-E6E2BD7B0E36}"/>
          </ac:spMkLst>
        </pc:spChg>
        <pc:spChg chg="del mod">
          <ac:chgData name="AMIR JAFARI" userId="S::700799@student.centralbeds.ac.uk::67f3f203-a16f-4eda-9929-22bab87065ce" providerId="AD" clId="Web-{DDCFF30D-2824-4724-8580-CD987F956170}" dt="2023-02-02T13:42:07.314" v="233"/>
          <ac:spMkLst>
            <pc:docMk/>
            <pc:sldMk cId="1579721699" sldId="263"/>
            <ac:spMk id="3" creationId="{2E442BF7-92CE-36BE-13F7-ED8E43653B65}"/>
          </ac:spMkLst>
        </pc:spChg>
        <pc:spChg chg="add">
          <ac:chgData name="AMIR JAFARI" userId="S::700799@student.centralbeds.ac.uk::67f3f203-a16f-4eda-9929-22bab87065ce" providerId="AD" clId="Web-{DDCFF30D-2824-4724-8580-CD987F956170}" dt="2023-02-02T13:42:07.314" v="233"/>
          <ac:spMkLst>
            <pc:docMk/>
            <pc:sldMk cId="1579721699" sldId="263"/>
            <ac:spMk id="9" creationId="{06204E07-6F63-4D3E-B413-652FC095AB79}"/>
          </ac:spMkLst>
        </pc:spChg>
        <pc:spChg chg="add">
          <ac:chgData name="AMIR JAFARI" userId="S::700799@student.centralbeds.ac.uk::67f3f203-a16f-4eda-9929-22bab87065ce" providerId="AD" clId="Web-{DDCFF30D-2824-4724-8580-CD987F956170}" dt="2023-02-02T13:42:07.314" v="233"/>
          <ac:spMkLst>
            <pc:docMk/>
            <pc:sldMk cId="1579721699" sldId="263"/>
            <ac:spMk id="11" creationId="{1A2C2B4C-DD5B-4BFB-A18E-0E2FA0125E1C}"/>
          </ac:spMkLst>
        </pc:spChg>
        <pc:graphicFrameChg chg="add">
          <ac:chgData name="AMIR JAFARI" userId="S::700799@student.centralbeds.ac.uk::67f3f203-a16f-4eda-9929-22bab87065ce" providerId="AD" clId="Web-{DDCFF30D-2824-4724-8580-CD987F956170}" dt="2023-02-02T13:42:07.314" v="233"/>
          <ac:graphicFrameMkLst>
            <pc:docMk/>
            <pc:sldMk cId="1579721699" sldId="263"/>
            <ac:graphicFrameMk id="5" creationId="{CE3B9840-B73C-8572-1615-B05A804BCE7D}"/>
          </ac:graphicFrameMkLst>
        </pc:graphicFrameChg>
      </pc:sldChg>
      <pc:sldChg chg="addSp modSp new mod setBg">
        <pc:chgData name="AMIR JAFARI" userId="S::700799@student.centralbeds.ac.uk::67f3f203-a16f-4eda-9929-22bab87065ce" providerId="AD" clId="Web-{DDCFF30D-2824-4724-8580-CD987F956170}" dt="2023-02-02T13:45:11.288" v="249"/>
        <pc:sldMkLst>
          <pc:docMk/>
          <pc:sldMk cId="3495167695" sldId="264"/>
        </pc:sldMkLst>
        <pc:spChg chg="mod">
          <ac:chgData name="AMIR JAFARI" userId="S::700799@student.centralbeds.ac.uk::67f3f203-a16f-4eda-9929-22bab87065ce" providerId="AD" clId="Web-{DDCFF30D-2824-4724-8580-CD987F956170}" dt="2023-02-02T13:45:11.288" v="249"/>
          <ac:spMkLst>
            <pc:docMk/>
            <pc:sldMk cId="3495167695" sldId="264"/>
            <ac:spMk id="2" creationId="{67EFF631-8409-76BC-48FF-B98D6E71F2B3}"/>
          </ac:spMkLst>
        </pc:spChg>
        <pc:spChg chg="mod">
          <ac:chgData name="AMIR JAFARI" userId="S::700799@student.centralbeds.ac.uk::67f3f203-a16f-4eda-9929-22bab87065ce" providerId="AD" clId="Web-{DDCFF30D-2824-4724-8580-CD987F956170}" dt="2023-02-02T13:45:11.288" v="249"/>
          <ac:spMkLst>
            <pc:docMk/>
            <pc:sldMk cId="3495167695" sldId="264"/>
            <ac:spMk id="3" creationId="{62AEDEC5-3A65-62AA-E9DF-774B720FB889}"/>
          </ac:spMkLst>
        </pc:spChg>
        <pc:spChg chg="add">
          <ac:chgData name="AMIR JAFARI" userId="S::700799@student.centralbeds.ac.uk::67f3f203-a16f-4eda-9929-22bab87065ce" providerId="AD" clId="Web-{DDCFF30D-2824-4724-8580-CD987F956170}" dt="2023-02-02T13:45:11.288" v="249"/>
          <ac:spMkLst>
            <pc:docMk/>
            <pc:sldMk cId="3495167695" sldId="264"/>
            <ac:spMk id="8" creationId="{4F1948C2-E4DD-4B0F-BD79-CB28ED230B53}"/>
          </ac:spMkLst>
        </pc:spChg>
        <pc:spChg chg="add">
          <ac:chgData name="AMIR JAFARI" userId="S::700799@student.centralbeds.ac.uk::67f3f203-a16f-4eda-9929-22bab87065ce" providerId="AD" clId="Web-{DDCFF30D-2824-4724-8580-CD987F956170}" dt="2023-02-02T13:45:11.288" v="249"/>
          <ac:spMkLst>
            <pc:docMk/>
            <pc:sldMk cId="3495167695" sldId="264"/>
            <ac:spMk id="10" creationId="{53F28E32-1DC4-476E-A298-6C2066882C0A}"/>
          </ac:spMkLst>
        </pc:spChg>
        <pc:spChg chg="add">
          <ac:chgData name="AMIR JAFARI" userId="S::700799@student.centralbeds.ac.uk::67f3f203-a16f-4eda-9929-22bab87065ce" providerId="AD" clId="Web-{DDCFF30D-2824-4724-8580-CD987F956170}" dt="2023-02-02T13:45:11.288" v="249"/>
          <ac:spMkLst>
            <pc:docMk/>
            <pc:sldMk cId="3495167695" sldId="264"/>
            <ac:spMk id="12" creationId="{59AD7FA5-98A4-4D87-9F03-9F3E6B19B188}"/>
          </ac:spMkLst>
        </pc:spChg>
        <pc:spChg chg="add">
          <ac:chgData name="AMIR JAFARI" userId="S::700799@student.centralbeds.ac.uk::67f3f203-a16f-4eda-9929-22bab87065ce" providerId="AD" clId="Web-{DDCFF30D-2824-4724-8580-CD987F956170}" dt="2023-02-02T13:45:11.288" v="249"/>
          <ac:spMkLst>
            <pc:docMk/>
            <pc:sldMk cId="3495167695" sldId="264"/>
            <ac:spMk id="14" creationId="{67B624B2-894D-4F7A-B2F3-393D6564D751}"/>
          </ac:spMkLst>
        </pc:spChg>
        <pc:spChg chg="add">
          <ac:chgData name="AMIR JAFARI" userId="S::700799@student.centralbeds.ac.uk::67f3f203-a16f-4eda-9929-22bab87065ce" providerId="AD" clId="Web-{DDCFF30D-2824-4724-8580-CD987F956170}" dt="2023-02-02T13:45:11.288" v="249"/>
          <ac:spMkLst>
            <pc:docMk/>
            <pc:sldMk cId="3495167695" sldId="264"/>
            <ac:spMk id="16" creationId="{22735368-17CD-48E3-B886-DF9A79AF5DE8}"/>
          </ac:spMkLst>
        </pc:spChg>
        <pc:spChg chg="add">
          <ac:chgData name="AMIR JAFARI" userId="S::700799@student.centralbeds.ac.uk::67f3f203-a16f-4eda-9929-22bab87065ce" providerId="AD" clId="Web-{DDCFF30D-2824-4724-8580-CD987F956170}" dt="2023-02-02T13:45:11.288" v="249"/>
          <ac:spMkLst>
            <pc:docMk/>
            <pc:sldMk cId="3495167695" sldId="264"/>
            <ac:spMk id="18" creationId="{B131CD95-4390-46E7-8713-223CE3CADE35}"/>
          </ac:spMkLst>
        </pc:spChg>
      </pc:sldChg>
      <pc:sldChg chg="new">
        <pc:chgData name="AMIR JAFARI" userId="S::700799@student.centralbeds.ac.uk::67f3f203-a16f-4eda-9929-22bab87065ce" providerId="AD" clId="Web-{DDCFF30D-2824-4724-8580-CD987F956170}" dt="2023-02-02T13:45:16.991" v="250"/>
        <pc:sldMkLst>
          <pc:docMk/>
          <pc:sldMk cId="1208877450" sldId="265"/>
        </pc:sldMkLst>
      </pc:sldChg>
      <pc:sldMasterChg chg="add addSldLayout">
        <pc:chgData name="AMIR JAFARI" userId="S::700799@student.centralbeds.ac.uk::67f3f203-a16f-4eda-9929-22bab87065ce" providerId="AD" clId="Web-{DDCFF30D-2824-4724-8580-CD987F956170}" dt="2023-02-02T12:20:05.877" v="68"/>
        <pc:sldMasterMkLst>
          <pc:docMk/>
          <pc:sldMasterMk cId="2204599527" sldId="2147483672"/>
        </pc:sldMasterMkLst>
        <pc:sldLayoutChg chg="add">
          <pc:chgData name="AMIR JAFARI" userId="S::700799@student.centralbeds.ac.uk::67f3f203-a16f-4eda-9929-22bab87065ce" providerId="AD" clId="Web-{DDCFF30D-2824-4724-8580-CD987F956170}" dt="2023-02-02T12:20:05.877" v="68"/>
          <pc:sldLayoutMkLst>
            <pc:docMk/>
            <pc:sldMasterMk cId="2204599527" sldId="2147483672"/>
            <pc:sldLayoutMk cId="3998236680" sldId="2147483673"/>
          </pc:sldLayoutMkLst>
        </pc:sldLayoutChg>
        <pc:sldLayoutChg chg="add">
          <pc:chgData name="AMIR JAFARI" userId="S::700799@student.centralbeds.ac.uk::67f3f203-a16f-4eda-9929-22bab87065ce" providerId="AD" clId="Web-{DDCFF30D-2824-4724-8580-CD987F956170}" dt="2023-02-02T12:20:05.877" v="68"/>
          <pc:sldLayoutMkLst>
            <pc:docMk/>
            <pc:sldMasterMk cId="2204599527" sldId="2147483672"/>
            <pc:sldLayoutMk cId="2801822488" sldId="2147483674"/>
          </pc:sldLayoutMkLst>
        </pc:sldLayoutChg>
        <pc:sldLayoutChg chg="add">
          <pc:chgData name="AMIR JAFARI" userId="S::700799@student.centralbeds.ac.uk::67f3f203-a16f-4eda-9929-22bab87065ce" providerId="AD" clId="Web-{DDCFF30D-2824-4724-8580-CD987F956170}" dt="2023-02-02T12:20:05.877" v="68"/>
          <pc:sldLayoutMkLst>
            <pc:docMk/>
            <pc:sldMasterMk cId="2204599527" sldId="2147483672"/>
            <pc:sldLayoutMk cId="1974580704" sldId="2147483675"/>
          </pc:sldLayoutMkLst>
        </pc:sldLayoutChg>
        <pc:sldLayoutChg chg="add">
          <pc:chgData name="AMIR JAFARI" userId="S::700799@student.centralbeds.ac.uk::67f3f203-a16f-4eda-9929-22bab87065ce" providerId="AD" clId="Web-{DDCFF30D-2824-4724-8580-CD987F956170}" dt="2023-02-02T12:20:05.877" v="68"/>
          <pc:sldLayoutMkLst>
            <pc:docMk/>
            <pc:sldMasterMk cId="2204599527" sldId="2147483672"/>
            <pc:sldLayoutMk cId="1933747028" sldId="2147483676"/>
          </pc:sldLayoutMkLst>
        </pc:sldLayoutChg>
        <pc:sldLayoutChg chg="add">
          <pc:chgData name="AMIR JAFARI" userId="S::700799@student.centralbeds.ac.uk::67f3f203-a16f-4eda-9929-22bab87065ce" providerId="AD" clId="Web-{DDCFF30D-2824-4724-8580-CD987F956170}" dt="2023-02-02T12:20:05.877" v="68"/>
          <pc:sldLayoutMkLst>
            <pc:docMk/>
            <pc:sldMasterMk cId="2204599527" sldId="2147483672"/>
            <pc:sldLayoutMk cId="496153124" sldId="2147483677"/>
          </pc:sldLayoutMkLst>
        </pc:sldLayoutChg>
        <pc:sldLayoutChg chg="add">
          <pc:chgData name="AMIR JAFARI" userId="S::700799@student.centralbeds.ac.uk::67f3f203-a16f-4eda-9929-22bab87065ce" providerId="AD" clId="Web-{DDCFF30D-2824-4724-8580-CD987F956170}" dt="2023-02-02T12:20:05.877" v="68"/>
          <pc:sldLayoutMkLst>
            <pc:docMk/>
            <pc:sldMasterMk cId="2204599527" sldId="2147483672"/>
            <pc:sldLayoutMk cId="314864764" sldId="2147483678"/>
          </pc:sldLayoutMkLst>
        </pc:sldLayoutChg>
        <pc:sldLayoutChg chg="add">
          <pc:chgData name="AMIR JAFARI" userId="S::700799@student.centralbeds.ac.uk::67f3f203-a16f-4eda-9929-22bab87065ce" providerId="AD" clId="Web-{DDCFF30D-2824-4724-8580-CD987F956170}" dt="2023-02-02T12:20:05.877" v="68"/>
          <pc:sldLayoutMkLst>
            <pc:docMk/>
            <pc:sldMasterMk cId="2204599527" sldId="2147483672"/>
            <pc:sldLayoutMk cId="1615287122" sldId="2147483679"/>
          </pc:sldLayoutMkLst>
        </pc:sldLayoutChg>
        <pc:sldLayoutChg chg="add">
          <pc:chgData name="AMIR JAFARI" userId="S::700799@student.centralbeds.ac.uk::67f3f203-a16f-4eda-9929-22bab87065ce" providerId="AD" clId="Web-{DDCFF30D-2824-4724-8580-CD987F956170}" dt="2023-02-02T12:20:05.877" v="68"/>
          <pc:sldLayoutMkLst>
            <pc:docMk/>
            <pc:sldMasterMk cId="2204599527" sldId="2147483672"/>
            <pc:sldLayoutMk cId="1015906418" sldId="2147483680"/>
          </pc:sldLayoutMkLst>
        </pc:sldLayoutChg>
        <pc:sldLayoutChg chg="add">
          <pc:chgData name="AMIR JAFARI" userId="S::700799@student.centralbeds.ac.uk::67f3f203-a16f-4eda-9929-22bab87065ce" providerId="AD" clId="Web-{DDCFF30D-2824-4724-8580-CD987F956170}" dt="2023-02-02T12:20:05.877" v="68"/>
          <pc:sldLayoutMkLst>
            <pc:docMk/>
            <pc:sldMasterMk cId="2204599527" sldId="2147483672"/>
            <pc:sldLayoutMk cId="16880079" sldId="2147483681"/>
          </pc:sldLayoutMkLst>
        </pc:sldLayoutChg>
        <pc:sldLayoutChg chg="add">
          <pc:chgData name="AMIR JAFARI" userId="S::700799@student.centralbeds.ac.uk::67f3f203-a16f-4eda-9929-22bab87065ce" providerId="AD" clId="Web-{DDCFF30D-2824-4724-8580-CD987F956170}" dt="2023-02-02T12:20:05.877" v="68"/>
          <pc:sldLayoutMkLst>
            <pc:docMk/>
            <pc:sldMasterMk cId="2204599527" sldId="2147483672"/>
            <pc:sldLayoutMk cId="4165608356" sldId="2147483682"/>
          </pc:sldLayoutMkLst>
        </pc:sldLayoutChg>
        <pc:sldLayoutChg chg="add">
          <pc:chgData name="AMIR JAFARI" userId="S::700799@student.centralbeds.ac.uk::67f3f203-a16f-4eda-9929-22bab87065ce" providerId="AD" clId="Web-{DDCFF30D-2824-4724-8580-CD987F956170}" dt="2023-02-02T12:20:05.877" v="68"/>
          <pc:sldLayoutMkLst>
            <pc:docMk/>
            <pc:sldMasterMk cId="2204599527" sldId="2147483672"/>
            <pc:sldLayoutMk cId="1357528275" sldId="2147483683"/>
          </pc:sldLayoutMkLst>
        </pc:sldLayoutChg>
      </pc:sldMasterChg>
      <pc:sldMasterChg chg="modSldLayout">
        <pc:chgData name="AMIR JAFARI" userId="S::700799@student.centralbeds.ac.uk::67f3f203-a16f-4eda-9929-22bab87065ce" providerId="AD" clId="Web-{DDCFF30D-2824-4724-8580-CD987F956170}" dt="2023-02-02T12:20:05.877" v="68"/>
        <pc:sldMasterMkLst>
          <pc:docMk/>
          <pc:sldMasterMk cId="621354565" sldId="2147483685"/>
        </pc:sldMasterMkLst>
        <pc:sldLayoutChg chg="replId">
          <pc:chgData name="AMIR JAFARI" userId="S::700799@student.centralbeds.ac.uk::67f3f203-a16f-4eda-9929-22bab87065ce" providerId="AD" clId="Web-{DDCFF30D-2824-4724-8580-CD987F956170}" dt="2023-02-02T12:20:05.877" v="68"/>
          <pc:sldLayoutMkLst>
            <pc:docMk/>
            <pc:sldMasterMk cId="621354565" sldId="2147483685"/>
            <pc:sldLayoutMk cId="3789305819" sldId="2147483686"/>
          </pc:sldLayoutMkLst>
        </pc:sldLayoutChg>
        <pc:sldLayoutChg chg="replId">
          <pc:chgData name="AMIR JAFARI" userId="S::700799@student.centralbeds.ac.uk::67f3f203-a16f-4eda-9929-22bab87065ce" providerId="AD" clId="Web-{DDCFF30D-2824-4724-8580-CD987F956170}" dt="2023-02-02T12:20:05.877" v="68"/>
          <pc:sldLayoutMkLst>
            <pc:docMk/>
            <pc:sldMasterMk cId="621354565" sldId="2147483685"/>
            <pc:sldLayoutMk cId="137487486" sldId="2147483687"/>
          </pc:sldLayoutMkLst>
        </pc:sldLayoutChg>
        <pc:sldLayoutChg chg="replId">
          <pc:chgData name="AMIR JAFARI" userId="S::700799@student.centralbeds.ac.uk::67f3f203-a16f-4eda-9929-22bab87065ce" providerId="AD" clId="Web-{DDCFF30D-2824-4724-8580-CD987F956170}" dt="2023-02-02T12:20:05.877" v="68"/>
          <pc:sldLayoutMkLst>
            <pc:docMk/>
            <pc:sldMasterMk cId="621354565" sldId="2147483685"/>
            <pc:sldLayoutMk cId="3545766061" sldId="2147483688"/>
          </pc:sldLayoutMkLst>
        </pc:sldLayoutChg>
        <pc:sldLayoutChg chg="replId">
          <pc:chgData name="AMIR JAFARI" userId="S::700799@student.centralbeds.ac.uk::67f3f203-a16f-4eda-9929-22bab87065ce" providerId="AD" clId="Web-{DDCFF30D-2824-4724-8580-CD987F956170}" dt="2023-02-02T12:20:05.877" v="68"/>
          <pc:sldLayoutMkLst>
            <pc:docMk/>
            <pc:sldMasterMk cId="621354565" sldId="2147483685"/>
            <pc:sldLayoutMk cId="361503838" sldId="2147483689"/>
          </pc:sldLayoutMkLst>
        </pc:sldLayoutChg>
        <pc:sldLayoutChg chg="replId">
          <pc:chgData name="AMIR JAFARI" userId="S::700799@student.centralbeds.ac.uk::67f3f203-a16f-4eda-9929-22bab87065ce" providerId="AD" clId="Web-{DDCFF30D-2824-4724-8580-CD987F956170}" dt="2023-02-02T12:20:05.877" v="68"/>
          <pc:sldLayoutMkLst>
            <pc:docMk/>
            <pc:sldMasterMk cId="621354565" sldId="2147483685"/>
            <pc:sldLayoutMk cId="1116603723" sldId="2147483690"/>
          </pc:sldLayoutMkLst>
        </pc:sldLayoutChg>
        <pc:sldLayoutChg chg="replId">
          <pc:chgData name="AMIR JAFARI" userId="S::700799@student.centralbeds.ac.uk::67f3f203-a16f-4eda-9929-22bab87065ce" providerId="AD" clId="Web-{DDCFF30D-2824-4724-8580-CD987F956170}" dt="2023-02-02T12:20:05.877" v="68"/>
          <pc:sldLayoutMkLst>
            <pc:docMk/>
            <pc:sldMasterMk cId="621354565" sldId="2147483685"/>
            <pc:sldLayoutMk cId="1851654907" sldId="2147483691"/>
          </pc:sldLayoutMkLst>
        </pc:sldLayoutChg>
        <pc:sldLayoutChg chg="replId">
          <pc:chgData name="AMIR JAFARI" userId="S::700799@student.centralbeds.ac.uk::67f3f203-a16f-4eda-9929-22bab87065ce" providerId="AD" clId="Web-{DDCFF30D-2824-4724-8580-CD987F956170}" dt="2023-02-02T12:20:05.877" v="68"/>
          <pc:sldLayoutMkLst>
            <pc:docMk/>
            <pc:sldMasterMk cId="621354565" sldId="2147483685"/>
            <pc:sldLayoutMk cId="1840346216" sldId="2147483692"/>
          </pc:sldLayoutMkLst>
        </pc:sldLayoutChg>
        <pc:sldLayoutChg chg="replId">
          <pc:chgData name="AMIR JAFARI" userId="S::700799@student.centralbeds.ac.uk::67f3f203-a16f-4eda-9929-22bab87065ce" providerId="AD" clId="Web-{DDCFF30D-2824-4724-8580-CD987F956170}" dt="2023-02-02T12:20:05.877" v="68"/>
          <pc:sldLayoutMkLst>
            <pc:docMk/>
            <pc:sldMasterMk cId="621354565" sldId="2147483685"/>
            <pc:sldLayoutMk cId="2202445674" sldId="2147483693"/>
          </pc:sldLayoutMkLst>
        </pc:sldLayoutChg>
        <pc:sldLayoutChg chg="replId">
          <pc:chgData name="AMIR JAFARI" userId="S::700799@student.centralbeds.ac.uk::67f3f203-a16f-4eda-9929-22bab87065ce" providerId="AD" clId="Web-{DDCFF30D-2824-4724-8580-CD987F956170}" dt="2023-02-02T12:20:05.877" v="68"/>
          <pc:sldLayoutMkLst>
            <pc:docMk/>
            <pc:sldMasterMk cId="621354565" sldId="2147483685"/>
            <pc:sldLayoutMk cId="1685554493" sldId="2147483694"/>
          </pc:sldLayoutMkLst>
        </pc:sldLayoutChg>
        <pc:sldLayoutChg chg="replId">
          <pc:chgData name="AMIR JAFARI" userId="S::700799@student.centralbeds.ac.uk::67f3f203-a16f-4eda-9929-22bab87065ce" providerId="AD" clId="Web-{DDCFF30D-2824-4724-8580-CD987F956170}" dt="2023-02-02T12:20:05.877" v="68"/>
          <pc:sldLayoutMkLst>
            <pc:docMk/>
            <pc:sldMasterMk cId="621354565" sldId="2147483685"/>
            <pc:sldLayoutMk cId="2805504169" sldId="2147483695"/>
          </pc:sldLayoutMkLst>
        </pc:sldLayoutChg>
      </pc:sldMasterChg>
    </pc:docChg>
  </pc:docChgLst>
  <pc:docChgLst>
    <pc:chgData name="AMIR JAFARI" userId="S::700799@student.centralbeds.ac.uk::67f3f203-a16f-4eda-9929-22bab87065ce" providerId="AD" clId="Web-{11DA8225-A3D7-4759-F14B-CE6975CBD4DA}"/>
    <pc:docChg chg="modSld">
      <pc:chgData name="AMIR JAFARI" userId="S::700799@student.centralbeds.ac.uk::67f3f203-a16f-4eda-9929-22bab87065ce" providerId="AD" clId="Web-{11DA8225-A3D7-4759-F14B-CE6975CBD4DA}" dt="2023-02-03T16:57:45.020" v="90"/>
      <pc:docMkLst>
        <pc:docMk/>
      </pc:docMkLst>
      <pc:sldChg chg="addSp delSp modSp">
        <pc:chgData name="AMIR JAFARI" userId="S::700799@student.centralbeds.ac.uk::67f3f203-a16f-4eda-9929-22bab87065ce" providerId="AD" clId="Web-{11DA8225-A3D7-4759-F14B-CE6975CBD4DA}" dt="2023-02-03T16:57:45.020" v="90"/>
        <pc:sldMkLst>
          <pc:docMk/>
          <pc:sldMk cId="1208877450" sldId="265"/>
        </pc:sldMkLst>
        <pc:spChg chg="del">
          <ac:chgData name="AMIR JAFARI" userId="S::700799@student.centralbeds.ac.uk::67f3f203-a16f-4eda-9929-22bab87065ce" providerId="AD" clId="Web-{11DA8225-A3D7-4759-F14B-CE6975CBD4DA}" dt="2023-02-03T16:20:44.870" v="0"/>
          <ac:spMkLst>
            <pc:docMk/>
            <pc:sldMk cId="1208877450" sldId="265"/>
            <ac:spMk id="2" creationId="{7D46E0C5-3941-C603-E668-9D0FEC38E1C3}"/>
          </ac:spMkLst>
        </pc:spChg>
        <pc:spChg chg="del">
          <ac:chgData name="AMIR JAFARI" userId="S::700799@student.centralbeds.ac.uk::67f3f203-a16f-4eda-9929-22bab87065ce" providerId="AD" clId="Web-{11DA8225-A3D7-4759-F14B-CE6975CBD4DA}" dt="2023-02-03T16:20:47.745" v="1"/>
          <ac:spMkLst>
            <pc:docMk/>
            <pc:sldMk cId="1208877450" sldId="265"/>
            <ac:spMk id="3" creationId="{22C50E92-1853-B226-38C5-2C8DE612A531}"/>
          </ac:spMkLst>
        </pc:spChg>
        <pc:graphicFrameChg chg="add mod modGraphic">
          <ac:chgData name="AMIR JAFARI" userId="S::700799@student.centralbeds.ac.uk::67f3f203-a16f-4eda-9929-22bab87065ce" providerId="AD" clId="Web-{11DA8225-A3D7-4759-F14B-CE6975CBD4DA}" dt="2023-02-03T16:57:45.020" v="90"/>
          <ac:graphicFrameMkLst>
            <pc:docMk/>
            <pc:sldMk cId="1208877450" sldId="265"/>
            <ac:graphicFrameMk id="2" creationId="{08F72E25-F6CD-55D1-67BB-0D57F850A030}"/>
          </ac:graphicFrameMkLst>
        </pc:graphicFrameChg>
      </pc:sldChg>
    </pc:docChg>
  </pc:docChgLst>
  <pc:docChgLst>
    <pc:chgData name="AMIR JAFARI" userId="S::700799@student.centralbeds.ac.uk::67f3f203-a16f-4eda-9929-22bab87065ce" providerId="AD" clId="Web-{63B8F815-2E0E-4225-4592-BAAA52BBA81E}"/>
    <pc:docChg chg="modSld">
      <pc:chgData name="AMIR JAFARI" userId="S::700799@student.centralbeds.ac.uk::67f3f203-a16f-4eda-9929-22bab87065ce" providerId="AD" clId="Web-{63B8F815-2E0E-4225-4592-BAAA52BBA81E}" dt="2023-02-24T12:40:45.820" v="2" actId="20577"/>
      <pc:docMkLst>
        <pc:docMk/>
      </pc:docMkLst>
      <pc:sldChg chg="modSp">
        <pc:chgData name="AMIR JAFARI" userId="S::700799@student.centralbeds.ac.uk::67f3f203-a16f-4eda-9929-22bab87065ce" providerId="AD" clId="Web-{63B8F815-2E0E-4225-4592-BAAA52BBA81E}" dt="2023-02-24T12:40:45.820" v="2" actId="20577"/>
        <pc:sldMkLst>
          <pc:docMk/>
          <pc:sldMk cId="377410024" sldId="267"/>
        </pc:sldMkLst>
        <pc:spChg chg="mod">
          <ac:chgData name="AMIR JAFARI" userId="S::700799@student.centralbeds.ac.uk::67f3f203-a16f-4eda-9929-22bab87065ce" providerId="AD" clId="Web-{63B8F815-2E0E-4225-4592-BAAA52BBA81E}" dt="2023-02-24T12:40:45.820" v="2" actId="20577"/>
          <ac:spMkLst>
            <pc:docMk/>
            <pc:sldMk cId="377410024" sldId="267"/>
            <ac:spMk id="3" creationId="{54C5331D-B213-7077-D693-F34B12A771A3}"/>
          </ac:spMkLst>
        </pc:spChg>
      </pc:sldChg>
    </pc:docChg>
  </pc:docChgLst>
  <pc:docChgLst>
    <pc:chgData name="AMIR JAFARI" userId="S::700799@student.centralbeds.ac.uk::67f3f203-a16f-4eda-9929-22bab87065ce" providerId="AD" clId="Web-{E87EDFF3-003C-4892-85EE-04C152F46155}"/>
    <pc:docChg chg="addSld modSld addMainMaster delMainMaster">
      <pc:chgData name="AMIR JAFARI" userId="S::700799@student.centralbeds.ac.uk::67f3f203-a16f-4eda-9929-22bab87065ce" providerId="AD" clId="Web-{E87EDFF3-003C-4892-85EE-04C152F46155}" dt="2023-01-27T14:45:43.113" v="118" actId="20577"/>
      <pc:docMkLst>
        <pc:docMk/>
      </pc:docMkLst>
      <pc:sldChg chg="addSp modSp mod setBg modClrScheme addAnim chgLayout">
        <pc:chgData name="AMIR JAFARI" userId="S::700799@student.centralbeds.ac.uk::67f3f203-a16f-4eda-9929-22bab87065ce" providerId="AD" clId="Web-{E87EDFF3-003C-4892-85EE-04C152F46155}" dt="2023-01-27T14:39:22.542" v="8"/>
        <pc:sldMkLst>
          <pc:docMk/>
          <pc:sldMk cId="109857222" sldId="256"/>
        </pc:sldMkLst>
        <pc:spChg chg="mod">
          <ac:chgData name="AMIR JAFARI" userId="S::700799@student.centralbeds.ac.uk::67f3f203-a16f-4eda-9929-22bab87065ce" providerId="AD" clId="Web-{E87EDFF3-003C-4892-85EE-04C152F46155}" dt="2023-01-27T14:39:22.542" v="6"/>
          <ac:spMkLst>
            <pc:docMk/>
            <pc:sldMk cId="109857222" sldId="256"/>
            <ac:spMk id="2" creationId="{00000000-0000-0000-0000-000000000000}"/>
          </ac:spMkLst>
        </pc:spChg>
        <pc:spChg chg="mod">
          <ac:chgData name="AMIR JAFARI" userId="S::700799@student.centralbeds.ac.uk::67f3f203-a16f-4eda-9929-22bab87065ce" providerId="AD" clId="Web-{E87EDFF3-003C-4892-85EE-04C152F46155}" dt="2023-01-27T14:39:22.542" v="6"/>
          <ac:spMkLst>
            <pc:docMk/>
            <pc:sldMk cId="109857222" sldId="256"/>
            <ac:spMk id="3" creationId="{00000000-0000-0000-0000-000000000000}"/>
          </ac:spMkLst>
        </pc:spChg>
        <pc:spChg chg="add">
          <ac:chgData name="AMIR JAFARI" userId="S::700799@student.centralbeds.ac.uk::67f3f203-a16f-4eda-9929-22bab87065ce" providerId="AD" clId="Web-{E87EDFF3-003C-4892-85EE-04C152F46155}" dt="2023-01-27T14:39:22.542" v="6"/>
          <ac:spMkLst>
            <pc:docMk/>
            <pc:sldMk cId="109857222" sldId="256"/>
            <ac:spMk id="9" creationId="{D4906370-1564-49FA-A802-58546B3922DC}"/>
          </ac:spMkLst>
        </pc:spChg>
        <pc:spChg chg="add">
          <ac:chgData name="AMIR JAFARI" userId="S::700799@student.centralbeds.ac.uk::67f3f203-a16f-4eda-9929-22bab87065ce" providerId="AD" clId="Web-{E87EDFF3-003C-4892-85EE-04C152F46155}" dt="2023-01-27T14:39:22.542" v="6"/>
          <ac:spMkLst>
            <pc:docMk/>
            <pc:sldMk cId="109857222" sldId="256"/>
            <ac:spMk id="11" creationId="{EF640709-BDFD-453B-B75D-6212E7A870BA}"/>
          </ac:spMkLst>
        </pc:spChg>
        <pc:spChg chg="add">
          <ac:chgData name="AMIR JAFARI" userId="S::700799@student.centralbeds.ac.uk::67f3f203-a16f-4eda-9929-22bab87065ce" providerId="AD" clId="Web-{E87EDFF3-003C-4892-85EE-04C152F46155}" dt="2023-01-27T14:39:22.542" v="6"/>
          <ac:spMkLst>
            <pc:docMk/>
            <pc:sldMk cId="109857222" sldId="256"/>
            <ac:spMk id="13" creationId="{B4019478-3FDC-438C-8848-1D7DA864AFC4}"/>
          </ac:spMkLst>
        </pc:spChg>
        <pc:spChg chg="add">
          <ac:chgData name="AMIR JAFARI" userId="S::700799@student.centralbeds.ac.uk::67f3f203-a16f-4eda-9929-22bab87065ce" providerId="AD" clId="Web-{E87EDFF3-003C-4892-85EE-04C152F46155}" dt="2023-01-27T14:39:22.542" v="6"/>
          <ac:spMkLst>
            <pc:docMk/>
            <pc:sldMk cId="109857222" sldId="256"/>
            <ac:spMk id="15" creationId="{FE406479-1D57-4209-B128-3C81746247C6}"/>
          </ac:spMkLst>
        </pc:spChg>
        <pc:picChg chg="add">
          <ac:chgData name="AMIR JAFARI" userId="S::700799@student.centralbeds.ac.uk::67f3f203-a16f-4eda-9929-22bab87065ce" providerId="AD" clId="Web-{E87EDFF3-003C-4892-85EE-04C152F46155}" dt="2023-01-27T14:39:22.542" v="6"/>
          <ac:picMkLst>
            <pc:docMk/>
            <pc:sldMk cId="109857222" sldId="256"/>
            <ac:picMk id="4" creationId="{81D16496-F382-F74C-2E36-E81E56741C12}"/>
          </ac:picMkLst>
        </pc:picChg>
      </pc:sldChg>
      <pc:sldChg chg="modSp new">
        <pc:chgData name="AMIR JAFARI" userId="S::700799@student.centralbeds.ac.uk::67f3f203-a16f-4eda-9929-22bab87065ce" providerId="AD" clId="Web-{E87EDFF3-003C-4892-85EE-04C152F46155}" dt="2023-01-27T14:45:43.113" v="118" actId="20577"/>
        <pc:sldMkLst>
          <pc:docMk/>
          <pc:sldMk cId="3435100411" sldId="257"/>
        </pc:sldMkLst>
        <pc:spChg chg="mod">
          <ac:chgData name="AMIR JAFARI" userId="S::700799@student.centralbeds.ac.uk::67f3f203-a16f-4eda-9929-22bab87065ce" providerId="AD" clId="Web-{E87EDFF3-003C-4892-85EE-04C152F46155}" dt="2023-01-27T14:41:00.638" v="40" actId="20577"/>
          <ac:spMkLst>
            <pc:docMk/>
            <pc:sldMk cId="3435100411" sldId="257"/>
            <ac:spMk id="2" creationId="{05552293-D3A4-C71D-D8CA-9CAA60B50861}"/>
          </ac:spMkLst>
        </pc:spChg>
        <pc:spChg chg="mod">
          <ac:chgData name="AMIR JAFARI" userId="S::700799@student.centralbeds.ac.uk::67f3f203-a16f-4eda-9929-22bab87065ce" providerId="AD" clId="Web-{E87EDFF3-003C-4892-85EE-04C152F46155}" dt="2023-01-27T14:45:43.113" v="118" actId="20577"/>
          <ac:spMkLst>
            <pc:docMk/>
            <pc:sldMk cId="3435100411" sldId="257"/>
            <ac:spMk id="3" creationId="{15411719-0976-E835-2DDE-BA70DE1DAB05}"/>
          </ac:spMkLst>
        </pc:spChg>
      </pc:sldChg>
      <pc:sldMasterChg chg="del delSldLayout">
        <pc:chgData name="AMIR JAFARI" userId="S::700799@student.centralbeds.ac.uk::67f3f203-a16f-4eda-9929-22bab87065ce" providerId="AD" clId="Web-{E87EDFF3-003C-4892-85EE-04C152F46155}" dt="2023-01-27T14:39:22.542" v="6"/>
        <pc:sldMasterMkLst>
          <pc:docMk/>
          <pc:sldMasterMk cId="2460954070" sldId="2147483660"/>
        </pc:sldMasterMkLst>
        <pc:sldLayoutChg chg="del">
          <pc:chgData name="AMIR JAFARI" userId="S::700799@student.centralbeds.ac.uk::67f3f203-a16f-4eda-9929-22bab87065ce" providerId="AD" clId="Web-{E87EDFF3-003C-4892-85EE-04C152F46155}" dt="2023-01-27T14:39:22.542" v="6"/>
          <pc:sldLayoutMkLst>
            <pc:docMk/>
            <pc:sldMasterMk cId="2460954070" sldId="2147483660"/>
            <pc:sldLayoutMk cId="2385387890" sldId="2147483661"/>
          </pc:sldLayoutMkLst>
        </pc:sldLayoutChg>
        <pc:sldLayoutChg chg="del">
          <pc:chgData name="AMIR JAFARI" userId="S::700799@student.centralbeds.ac.uk::67f3f203-a16f-4eda-9929-22bab87065ce" providerId="AD" clId="Web-{E87EDFF3-003C-4892-85EE-04C152F46155}" dt="2023-01-27T14:39:22.542" v="6"/>
          <pc:sldLayoutMkLst>
            <pc:docMk/>
            <pc:sldMasterMk cId="2460954070" sldId="2147483660"/>
            <pc:sldLayoutMk cId="949138452" sldId="2147483662"/>
          </pc:sldLayoutMkLst>
        </pc:sldLayoutChg>
        <pc:sldLayoutChg chg="del">
          <pc:chgData name="AMIR JAFARI" userId="S::700799@student.centralbeds.ac.uk::67f3f203-a16f-4eda-9929-22bab87065ce" providerId="AD" clId="Web-{E87EDFF3-003C-4892-85EE-04C152F46155}" dt="2023-01-27T14:39:22.542" v="6"/>
          <pc:sldLayoutMkLst>
            <pc:docMk/>
            <pc:sldMasterMk cId="2460954070" sldId="2147483660"/>
            <pc:sldLayoutMk cId="2591524520" sldId="2147483663"/>
          </pc:sldLayoutMkLst>
        </pc:sldLayoutChg>
        <pc:sldLayoutChg chg="del">
          <pc:chgData name="AMIR JAFARI" userId="S::700799@student.centralbeds.ac.uk::67f3f203-a16f-4eda-9929-22bab87065ce" providerId="AD" clId="Web-{E87EDFF3-003C-4892-85EE-04C152F46155}" dt="2023-01-27T14:39:22.542" v="6"/>
          <pc:sldLayoutMkLst>
            <pc:docMk/>
            <pc:sldMasterMk cId="2460954070" sldId="2147483660"/>
            <pc:sldLayoutMk cId="1203092039" sldId="2147483664"/>
          </pc:sldLayoutMkLst>
        </pc:sldLayoutChg>
        <pc:sldLayoutChg chg="del">
          <pc:chgData name="AMIR JAFARI" userId="S::700799@student.centralbeds.ac.uk::67f3f203-a16f-4eda-9929-22bab87065ce" providerId="AD" clId="Web-{E87EDFF3-003C-4892-85EE-04C152F46155}" dt="2023-01-27T14:39:22.542" v="6"/>
          <pc:sldLayoutMkLst>
            <pc:docMk/>
            <pc:sldMasterMk cId="2460954070" sldId="2147483660"/>
            <pc:sldLayoutMk cId="3733172339" sldId="2147483665"/>
          </pc:sldLayoutMkLst>
        </pc:sldLayoutChg>
        <pc:sldLayoutChg chg="del">
          <pc:chgData name="AMIR JAFARI" userId="S::700799@student.centralbeds.ac.uk::67f3f203-a16f-4eda-9929-22bab87065ce" providerId="AD" clId="Web-{E87EDFF3-003C-4892-85EE-04C152F46155}" dt="2023-01-27T14:39:22.542" v="6"/>
          <pc:sldLayoutMkLst>
            <pc:docMk/>
            <pc:sldMasterMk cId="2460954070" sldId="2147483660"/>
            <pc:sldLayoutMk cId="3210312558" sldId="2147483666"/>
          </pc:sldLayoutMkLst>
        </pc:sldLayoutChg>
        <pc:sldLayoutChg chg="del">
          <pc:chgData name="AMIR JAFARI" userId="S::700799@student.centralbeds.ac.uk::67f3f203-a16f-4eda-9929-22bab87065ce" providerId="AD" clId="Web-{E87EDFF3-003C-4892-85EE-04C152F46155}" dt="2023-01-27T14:39:22.542" v="6"/>
          <pc:sldLayoutMkLst>
            <pc:docMk/>
            <pc:sldMasterMk cId="2460954070" sldId="2147483660"/>
            <pc:sldLayoutMk cId="3146388984" sldId="2147483667"/>
          </pc:sldLayoutMkLst>
        </pc:sldLayoutChg>
        <pc:sldLayoutChg chg="del">
          <pc:chgData name="AMIR JAFARI" userId="S::700799@student.centralbeds.ac.uk::67f3f203-a16f-4eda-9929-22bab87065ce" providerId="AD" clId="Web-{E87EDFF3-003C-4892-85EE-04C152F46155}" dt="2023-01-27T14:39:22.542" v="6"/>
          <pc:sldLayoutMkLst>
            <pc:docMk/>
            <pc:sldMasterMk cId="2460954070" sldId="2147483660"/>
            <pc:sldLayoutMk cId="3171841454" sldId="2147483668"/>
          </pc:sldLayoutMkLst>
        </pc:sldLayoutChg>
        <pc:sldLayoutChg chg="del">
          <pc:chgData name="AMIR JAFARI" userId="S::700799@student.centralbeds.ac.uk::67f3f203-a16f-4eda-9929-22bab87065ce" providerId="AD" clId="Web-{E87EDFF3-003C-4892-85EE-04C152F46155}" dt="2023-01-27T14:39:22.542" v="6"/>
          <pc:sldLayoutMkLst>
            <pc:docMk/>
            <pc:sldMasterMk cId="2460954070" sldId="2147483660"/>
            <pc:sldLayoutMk cId="1718958274" sldId="2147483669"/>
          </pc:sldLayoutMkLst>
        </pc:sldLayoutChg>
        <pc:sldLayoutChg chg="del">
          <pc:chgData name="AMIR JAFARI" userId="S::700799@student.centralbeds.ac.uk::67f3f203-a16f-4eda-9929-22bab87065ce" providerId="AD" clId="Web-{E87EDFF3-003C-4892-85EE-04C152F46155}" dt="2023-01-27T14:39:22.542" v="6"/>
          <pc:sldLayoutMkLst>
            <pc:docMk/>
            <pc:sldMasterMk cId="2460954070" sldId="2147483660"/>
            <pc:sldLayoutMk cId="2202905451" sldId="2147483670"/>
          </pc:sldLayoutMkLst>
        </pc:sldLayoutChg>
        <pc:sldLayoutChg chg="del">
          <pc:chgData name="AMIR JAFARI" userId="S::700799@student.centralbeds.ac.uk::67f3f203-a16f-4eda-9929-22bab87065ce" providerId="AD" clId="Web-{E87EDFF3-003C-4892-85EE-04C152F46155}" dt="2023-01-27T14:39:22.542" v="6"/>
          <pc:sldLayoutMkLst>
            <pc:docMk/>
            <pc:sldMasterMk cId="2460954070" sldId="2147483660"/>
            <pc:sldLayoutMk cId="3479445657" sldId="2147483671"/>
          </pc:sldLayoutMkLst>
        </pc:sldLayoutChg>
      </pc:sldMasterChg>
      <pc:sldMasterChg chg="add addSldLayout">
        <pc:chgData name="AMIR JAFARI" userId="S::700799@student.centralbeds.ac.uk::67f3f203-a16f-4eda-9929-22bab87065ce" providerId="AD" clId="Web-{E87EDFF3-003C-4892-85EE-04C152F46155}" dt="2023-01-27T14:39:22.542" v="6"/>
        <pc:sldMasterMkLst>
          <pc:docMk/>
          <pc:sldMasterMk cId="621354565" sldId="2147483685"/>
        </pc:sldMasterMkLst>
        <pc:sldLayoutChg chg="add">
          <pc:chgData name="AMIR JAFARI" userId="S::700799@student.centralbeds.ac.uk::67f3f203-a16f-4eda-9929-22bab87065ce" providerId="AD" clId="Web-{E87EDFF3-003C-4892-85EE-04C152F46155}" dt="2023-01-27T14:39:22.542" v="6"/>
          <pc:sldLayoutMkLst>
            <pc:docMk/>
            <pc:sldMasterMk cId="621354565" sldId="2147483685"/>
            <pc:sldLayoutMk cId="3984966701" sldId="2147483684"/>
          </pc:sldLayoutMkLst>
        </pc:sldLayoutChg>
        <pc:sldLayoutChg chg="add">
          <pc:chgData name="AMIR JAFARI" userId="S::700799@student.centralbeds.ac.uk::67f3f203-a16f-4eda-9929-22bab87065ce" providerId="AD" clId="Web-{E87EDFF3-003C-4892-85EE-04C152F46155}" dt="2023-01-27T14:39:22.542" v="6"/>
          <pc:sldLayoutMkLst>
            <pc:docMk/>
            <pc:sldMasterMk cId="621354565" sldId="2147483685"/>
            <pc:sldLayoutMk cId="3789305819" sldId="2147483686"/>
          </pc:sldLayoutMkLst>
        </pc:sldLayoutChg>
        <pc:sldLayoutChg chg="add">
          <pc:chgData name="AMIR JAFARI" userId="S::700799@student.centralbeds.ac.uk::67f3f203-a16f-4eda-9929-22bab87065ce" providerId="AD" clId="Web-{E87EDFF3-003C-4892-85EE-04C152F46155}" dt="2023-01-27T14:39:22.542" v="6"/>
          <pc:sldLayoutMkLst>
            <pc:docMk/>
            <pc:sldMasterMk cId="621354565" sldId="2147483685"/>
            <pc:sldLayoutMk cId="137487486" sldId="2147483687"/>
          </pc:sldLayoutMkLst>
        </pc:sldLayoutChg>
        <pc:sldLayoutChg chg="add">
          <pc:chgData name="AMIR JAFARI" userId="S::700799@student.centralbeds.ac.uk::67f3f203-a16f-4eda-9929-22bab87065ce" providerId="AD" clId="Web-{E87EDFF3-003C-4892-85EE-04C152F46155}" dt="2023-01-27T14:39:22.542" v="6"/>
          <pc:sldLayoutMkLst>
            <pc:docMk/>
            <pc:sldMasterMk cId="621354565" sldId="2147483685"/>
            <pc:sldLayoutMk cId="3545766061" sldId="2147483688"/>
          </pc:sldLayoutMkLst>
        </pc:sldLayoutChg>
        <pc:sldLayoutChg chg="add">
          <pc:chgData name="AMIR JAFARI" userId="S::700799@student.centralbeds.ac.uk::67f3f203-a16f-4eda-9929-22bab87065ce" providerId="AD" clId="Web-{E87EDFF3-003C-4892-85EE-04C152F46155}" dt="2023-01-27T14:39:22.542" v="6"/>
          <pc:sldLayoutMkLst>
            <pc:docMk/>
            <pc:sldMasterMk cId="621354565" sldId="2147483685"/>
            <pc:sldLayoutMk cId="361503838" sldId="2147483689"/>
          </pc:sldLayoutMkLst>
        </pc:sldLayoutChg>
        <pc:sldLayoutChg chg="add">
          <pc:chgData name="AMIR JAFARI" userId="S::700799@student.centralbeds.ac.uk::67f3f203-a16f-4eda-9929-22bab87065ce" providerId="AD" clId="Web-{E87EDFF3-003C-4892-85EE-04C152F46155}" dt="2023-01-27T14:39:22.542" v="6"/>
          <pc:sldLayoutMkLst>
            <pc:docMk/>
            <pc:sldMasterMk cId="621354565" sldId="2147483685"/>
            <pc:sldLayoutMk cId="1116603723" sldId="2147483690"/>
          </pc:sldLayoutMkLst>
        </pc:sldLayoutChg>
        <pc:sldLayoutChg chg="add">
          <pc:chgData name="AMIR JAFARI" userId="S::700799@student.centralbeds.ac.uk::67f3f203-a16f-4eda-9929-22bab87065ce" providerId="AD" clId="Web-{E87EDFF3-003C-4892-85EE-04C152F46155}" dt="2023-01-27T14:39:22.542" v="6"/>
          <pc:sldLayoutMkLst>
            <pc:docMk/>
            <pc:sldMasterMk cId="621354565" sldId="2147483685"/>
            <pc:sldLayoutMk cId="1851654907" sldId="2147483691"/>
          </pc:sldLayoutMkLst>
        </pc:sldLayoutChg>
        <pc:sldLayoutChg chg="add">
          <pc:chgData name="AMIR JAFARI" userId="S::700799@student.centralbeds.ac.uk::67f3f203-a16f-4eda-9929-22bab87065ce" providerId="AD" clId="Web-{E87EDFF3-003C-4892-85EE-04C152F46155}" dt="2023-01-27T14:39:22.542" v="6"/>
          <pc:sldLayoutMkLst>
            <pc:docMk/>
            <pc:sldMasterMk cId="621354565" sldId="2147483685"/>
            <pc:sldLayoutMk cId="1840346216" sldId="2147483692"/>
          </pc:sldLayoutMkLst>
        </pc:sldLayoutChg>
        <pc:sldLayoutChg chg="add">
          <pc:chgData name="AMIR JAFARI" userId="S::700799@student.centralbeds.ac.uk::67f3f203-a16f-4eda-9929-22bab87065ce" providerId="AD" clId="Web-{E87EDFF3-003C-4892-85EE-04C152F46155}" dt="2023-01-27T14:39:22.542" v="6"/>
          <pc:sldLayoutMkLst>
            <pc:docMk/>
            <pc:sldMasterMk cId="621354565" sldId="2147483685"/>
            <pc:sldLayoutMk cId="2202445674" sldId="2147483693"/>
          </pc:sldLayoutMkLst>
        </pc:sldLayoutChg>
        <pc:sldLayoutChg chg="add">
          <pc:chgData name="AMIR JAFARI" userId="S::700799@student.centralbeds.ac.uk::67f3f203-a16f-4eda-9929-22bab87065ce" providerId="AD" clId="Web-{E87EDFF3-003C-4892-85EE-04C152F46155}" dt="2023-01-27T14:39:22.542" v="6"/>
          <pc:sldLayoutMkLst>
            <pc:docMk/>
            <pc:sldMasterMk cId="621354565" sldId="2147483685"/>
            <pc:sldLayoutMk cId="1685554493" sldId="2147483694"/>
          </pc:sldLayoutMkLst>
        </pc:sldLayoutChg>
        <pc:sldLayoutChg chg="add">
          <pc:chgData name="AMIR JAFARI" userId="S::700799@student.centralbeds.ac.uk::67f3f203-a16f-4eda-9929-22bab87065ce" providerId="AD" clId="Web-{E87EDFF3-003C-4892-85EE-04C152F46155}" dt="2023-01-27T14:39:22.542" v="6"/>
          <pc:sldLayoutMkLst>
            <pc:docMk/>
            <pc:sldMasterMk cId="621354565" sldId="2147483685"/>
            <pc:sldLayoutMk cId="2805504169" sldId="2147483695"/>
          </pc:sldLayoutMkLst>
        </pc:sldLayoutChg>
      </pc:sldMasterChg>
    </pc:docChg>
  </pc:docChgLst>
  <pc:docChgLst>
    <pc:chgData name="AMIR JAFARI" userId="S::700799@student.centralbeds.ac.uk::67f3f203-a16f-4eda-9929-22bab87065ce" providerId="AD" clId="Web-{02D225AB-EA30-4ACE-80AF-EE2C0FBCDCEA}"/>
    <pc:docChg chg="modSld">
      <pc:chgData name="AMIR JAFARI" userId="S::700799@student.centralbeds.ac.uk::67f3f203-a16f-4eda-9929-22bab87065ce" providerId="AD" clId="Web-{02D225AB-EA30-4ACE-80AF-EE2C0FBCDCEA}" dt="2023-01-31T12:04:47.119" v="0" actId="20577"/>
      <pc:docMkLst>
        <pc:docMk/>
      </pc:docMkLst>
      <pc:sldChg chg="modSp">
        <pc:chgData name="AMIR JAFARI" userId="S::700799@student.centralbeds.ac.uk::67f3f203-a16f-4eda-9929-22bab87065ce" providerId="AD" clId="Web-{02D225AB-EA30-4ACE-80AF-EE2C0FBCDCEA}" dt="2023-01-31T12:04:47.119" v="0" actId="20577"/>
        <pc:sldMkLst>
          <pc:docMk/>
          <pc:sldMk cId="3435100411" sldId="257"/>
        </pc:sldMkLst>
        <pc:spChg chg="mod">
          <ac:chgData name="AMIR JAFARI" userId="S::700799@student.centralbeds.ac.uk::67f3f203-a16f-4eda-9929-22bab87065ce" providerId="AD" clId="Web-{02D225AB-EA30-4ACE-80AF-EE2C0FBCDCEA}" dt="2023-01-31T12:04:47.119" v="0" actId="20577"/>
          <ac:spMkLst>
            <pc:docMk/>
            <pc:sldMk cId="3435100411" sldId="257"/>
            <ac:spMk id="3" creationId="{15411719-0976-E835-2DDE-BA70DE1DAB05}"/>
          </ac:spMkLst>
        </pc:spChg>
      </pc:sldChg>
    </pc:docChg>
  </pc:docChgLst>
  <pc:docChgLst>
    <pc:chgData name="AMIR JAFARI" userId="S::700799@student.centralbeds.ac.uk::67f3f203-a16f-4eda-9929-22bab87065ce" providerId="AD" clId="Web-{E21C004D-EACD-C456-BC3F-7AA8711C4CB1}"/>
    <pc:docChg chg="addSld modSld">
      <pc:chgData name="AMIR JAFARI" userId="S::700799@student.centralbeds.ac.uk::67f3f203-a16f-4eda-9929-22bab87065ce" providerId="AD" clId="Web-{E21C004D-EACD-C456-BC3F-7AA8711C4CB1}" dt="2023-02-10T11:49:58.697" v="991" actId="14100"/>
      <pc:docMkLst>
        <pc:docMk/>
      </pc:docMkLst>
      <pc:sldChg chg="addSp modSp">
        <pc:chgData name="AMIR JAFARI" userId="S::700799@student.centralbeds.ac.uk::67f3f203-a16f-4eda-9929-22bab87065ce" providerId="AD" clId="Web-{E21C004D-EACD-C456-BC3F-7AA8711C4CB1}" dt="2023-02-10T11:17:19.870" v="713" actId="20577"/>
        <pc:sldMkLst>
          <pc:docMk/>
          <pc:sldMk cId="1208877450" sldId="265"/>
        </pc:sldMkLst>
        <pc:spChg chg="add mod">
          <ac:chgData name="AMIR JAFARI" userId="S::700799@student.centralbeds.ac.uk::67f3f203-a16f-4eda-9929-22bab87065ce" providerId="AD" clId="Web-{E21C004D-EACD-C456-BC3F-7AA8711C4CB1}" dt="2023-02-10T11:17:19.870" v="713" actId="20577"/>
          <ac:spMkLst>
            <pc:docMk/>
            <pc:sldMk cId="1208877450" sldId="265"/>
            <ac:spMk id="3" creationId="{0CBE4CE7-D95C-AC46-7540-3CE2F04221D6}"/>
          </ac:spMkLst>
        </pc:spChg>
        <pc:graphicFrameChg chg="mod modGraphic">
          <ac:chgData name="AMIR JAFARI" userId="S::700799@student.centralbeds.ac.uk::67f3f203-a16f-4eda-9929-22bab87065ce" providerId="AD" clId="Web-{E21C004D-EACD-C456-BC3F-7AA8711C4CB1}" dt="2023-02-10T11:16:37.775" v="700"/>
          <ac:graphicFrameMkLst>
            <pc:docMk/>
            <pc:sldMk cId="1208877450" sldId="265"/>
            <ac:graphicFrameMk id="2" creationId="{08F72E25-F6CD-55D1-67BB-0D57F850A030}"/>
          </ac:graphicFrameMkLst>
        </pc:graphicFrameChg>
      </pc:sldChg>
      <pc:sldChg chg="addSp delSp modSp new">
        <pc:chgData name="AMIR JAFARI" userId="S::700799@student.centralbeds.ac.uk::67f3f203-a16f-4eda-9929-22bab87065ce" providerId="AD" clId="Web-{E21C004D-EACD-C456-BC3F-7AA8711C4CB1}" dt="2023-02-10T11:17:12.010" v="712" actId="20577"/>
        <pc:sldMkLst>
          <pc:docMk/>
          <pc:sldMk cId="1538013831" sldId="266"/>
        </pc:sldMkLst>
        <pc:spChg chg="del">
          <ac:chgData name="AMIR JAFARI" userId="S::700799@student.centralbeds.ac.uk::67f3f203-a16f-4eda-9929-22bab87065ce" providerId="AD" clId="Web-{E21C004D-EACD-C456-BC3F-7AA8711C4CB1}" dt="2023-02-10T11:11:17.328" v="576"/>
          <ac:spMkLst>
            <pc:docMk/>
            <pc:sldMk cId="1538013831" sldId="266"/>
            <ac:spMk id="2" creationId="{D1C23C95-803E-E00E-593F-938B3FB26A90}"/>
          </ac:spMkLst>
        </pc:spChg>
        <pc:spChg chg="del">
          <ac:chgData name="AMIR JAFARI" userId="S::700799@student.centralbeds.ac.uk::67f3f203-a16f-4eda-9929-22bab87065ce" providerId="AD" clId="Web-{E21C004D-EACD-C456-BC3F-7AA8711C4CB1}" dt="2023-02-10T11:11:20.375" v="577"/>
          <ac:spMkLst>
            <pc:docMk/>
            <pc:sldMk cId="1538013831" sldId="266"/>
            <ac:spMk id="3" creationId="{B19B2BEF-D700-6EC4-909B-A62867C39A14}"/>
          </ac:spMkLst>
        </pc:spChg>
        <pc:spChg chg="add mod">
          <ac:chgData name="AMIR JAFARI" userId="S::700799@student.centralbeds.ac.uk::67f3f203-a16f-4eda-9929-22bab87065ce" providerId="AD" clId="Web-{E21C004D-EACD-C456-BC3F-7AA8711C4CB1}" dt="2023-02-10T11:17:12.010" v="712" actId="20577"/>
          <ac:spMkLst>
            <pc:docMk/>
            <pc:sldMk cId="1538013831" sldId="266"/>
            <ac:spMk id="6" creationId="{66343277-6A4A-4C26-EADA-60431A5E2075}"/>
          </ac:spMkLst>
        </pc:spChg>
        <pc:graphicFrameChg chg="add mod modGraphic">
          <ac:chgData name="AMIR JAFARI" userId="S::700799@student.centralbeds.ac.uk::67f3f203-a16f-4eda-9929-22bab87065ce" providerId="AD" clId="Web-{E21C004D-EACD-C456-BC3F-7AA8711C4CB1}" dt="2023-02-10T11:15:48.336" v="688"/>
          <ac:graphicFrameMkLst>
            <pc:docMk/>
            <pc:sldMk cId="1538013831" sldId="266"/>
            <ac:graphicFrameMk id="5" creationId="{8F1F25EB-340A-F6CC-ECD5-D9DF5F00F237}"/>
          </ac:graphicFrameMkLst>
        </pc:graphicFrameChg>
      </pc:sldChg>
      <pc:sldChg chg="modSp new">
        <pc:chgData name="AMIR JAFARI" userId="S::700799@student.centralbeds.ac.uk::67f3f203-a16f-4eda-9929-22bab87065ce" providerId="AD" clId="Web-{E21C004D-EACD-C456-BC3F-7AA8711C4CB1}" dt="2023-02-10T11:30:55.597" v="959" actId="20577"/>
        <pc:sldMkLst>
          <pc:docMk/>
          <pc:sldMk cId="377410024" sldId="267"/>
        </pc:sldMkLst>
        <pc:spChg chg="mod">
          <ac:chgData name="AMIR JAFARI" userId="S::700799@student.centralbeds.ac.uk::67f3f203-a16f-4eda-9929-22bab87065ce" providerId="AD" clId="Web-{E21C004D-EACD-C456-BC3F-7AA8711C4CB1}" dt="2023-02-10T11:19:26.936" v="736" actId="14100"/>
          <ac:spMkLst>
            <pc:docMk/>
            <pc:sldMk cId="377410024" sldId="267"/>
            <ac:spMk id="2" creationId="{4FB8A383-BF37-560A-8128-006945860C03}"/>
          </ac:spMkLst>
        </pc:spChg>
        <pc:spChg chg="mod">
          <ac:chgData name="AMIR JAFARI" userId="S::700799@student.centralbeds.ac.uk::67f3f203-a16f-4eda-9929-22bab87065ce" providerId="AD" clId="Web-{E21C004D-EACD-C456-BC3F-7AA8711C4CB1}" dt="2023-02-10T11:30:55.597" v="959" actId="20577"/>
          <ac:spMkLst>
            <pc:docMk/>
            <pc:sldMk cId="377410024" sldId="267"/>
            <ac:spMk id="3" creationId="{54C5331D-B213-7077-D693-F34B12A771A3}"/>
          </ac:spMkLst>
        </pc:spChg>
      </pc:sldChg>
      <pc:sldChg chg="addSp delSp modSp new">
        <pc:chgData name="AMIR JAFARI" userId="S::700799@student.centralbeds.ac.uk::67f3f203-a16f-4eda-9929-22bab87065ce" providerId="AD" clId="Web-{E21C004D-EACD-C456-BC3F-7AA8711C4CB1}" dt="2023-02-10T11:49:58.697" v="991" actId="14100"/>
        <pc:sldMkLst>
          <pc:docMk/>
          <pc:sldMk cId="2813188794" sldId="268"/>
        </pc:sldMkLst>
        <pc:spChg chg="del">
          <ac:chgData name="AMIR JAFARI" userId="S::700799@student.centralbeds.ac.uk::67f3f203-a16f-4eda-9929-22bab87065ce" providerId="AD" clId="Web-{E21C004D-EACD-C456-BC3F-7AA8711C4CB1}" dt="2023-02-10T11:31:11.035" v="961"/>
          <ac:spMkLst>
            <pc:docMk/>
            <pc:sldMk cId="2813188794" sldId="268"/>
            <ac:spMk id="2" creationId="{2B5107AC-5EF5-4FDB-A2DF-0B34400F5580}"/>
          </ac:spMkLst>
        </pc:spChg>
        <pc:spChg chg="add mod">
          <ac:chgData name="AMIR JAFARI" userId="S::700799@student.centralbeds.ac.uk::67f3f203-a16f-4eda-9929-22bab87065ce" providerId="AD" clId="Web-{E21C004D-EACD-C456-BC3F-7AA8711C4CB1}" dt="2023-02-10T11:49:58.697" v="991" actId="14100"/>
          <ac:spMkLst>
            <pc:docMk/>
            <pc:sldMk cId="2813188794" sldId="268"/>
            <ac:spMk id="2" creationId="{7E80062A-E3D0-00F3-E6CA-5AD1300FE598}"/>
          </ac:spMkLst>
        </pc:spChg>
        <pc:spChg chg="mod">
          <ac:chgData name="AMIR JAFARI" userId="S::700799@student.centralbeds.ac.uk::67f3f203-a16f-4eda-9929-22bab87065ce" providerId="AD" clId="Web-{E21C004D-EACD-C456-BC3F-7AA8711C4CB1}" dt="2023-02-10T11:49:34.024" v="977" actId="20577"/>
          <ac:spMkLst>
            <pc:docMk/>
            <pc:sldMk cId="2813188794" sldId="268"/>
            <ac:spMk id="3" creationId="{78A21CFE-C0BC-343E-E7A3-2042DE382B1C}"/>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19E31-6611-46E6-AF8D-0D5D58D1124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497B1CD-E3ED-4986-B02D-EFAA192466A8}">
      <dgm:prSet/>
      <dgm:spPr/>
      <dgm:t>
        <a:bodyPr/>
        <a:lstStyle/>
        <a:p>
          <a:r>
            <a:rPr lang="en-US"/>
            <a:t>Investigate two different kinds of computer network to discuss Strengths and weaknesses of both.</a:t>
          </a:r>
        </a:p>
      </dgm:t>
    </dgm:pt>
    <dgm:pt modelId="{94223FA4-B794-4182-B119-A8E15C847D23}" type="parTrans" cxnId="{AC286303-92E3-46FE-ACB6-3DB48B781211}">
      <dgm:prSet/>
      <dgm:spPr/>
      <dgm:t>
        <a:bodyPr/>
        <a:lstStyle/>
        <a:p>
          <a:endParaRPr lang="en-US"/>
        </a:p>
      </dgm:t>
    </dgm:pt>
    <dgm:pt modelId="{0454BA26-2E3C-42AF-95DB-F357964BB8D1}" type="sibTrans" cxnId="{AC286303-92E3-46FE-ACB6-3DB48B781211}">
      <dgm:prSet/>
      <dgm:spPr/>
      <dgm:t>
        <a:bodyPr/>
        <a:lstStyle/>
        <a:p>
          <a:endParaRPr lang="en-US"/>
        </a:p>
      </dgm:t>
    </dgm:pt>
    <dgm:pt modelId="{4D439DF8-B46C-460B-BFD9-2283C15EA92E}">
      <dgm:prSet/>
      <dgm:spPr/>
      <dgm:t>
        <a:bodyPr/>
        <a:lstStyle/>
        <a:p>
          <a:r>
            <a:rPr lang="en-US"/>
            <a:t>The features of computer network requires to allow to people to play  games simultaneously is a multi-players gaming environment.</a:t>
          </a:r>
        </a:p>
      </dgm:t>
    </dgm:pt>
    <dgm:pt modelId="{87136C37-D057-4CD4-BC5E-EAF35796C9CB}" type="parTrans" cxnId="{EE1FAA0C-A0FD-4407-8078-939F216CD628}">
      <dgm:prSet/>
      <dgm:spPr/>
      <dgm:t>
        <a:bodyPr/>
        <a:lstStyle/>
        <a:p>
          <a:endParaRPr lang="en-US"/>
        </a:p>
      </dgm:t>
    </dgm:pt>
    <dgm:pt modelId="{146947A1-8A0F-48F8-A004-A8BDF2CF6A61}" type="sibTrans" cxnId="{EE1FAA0C-A0FD-4407-8078-939F216CD628}">
      <dgm:prSet/>
      <dgm:spPr/>
      <dgm:t>
        <a:bodyPr/>
        <a:lstStyle/>
        <a:p>
          <a:endParaRPr lang="en-US"/>
        </a:p>
      </dgm:t>
    </dgm:pt>
    <dgm:pt modelId="{7BD9E46F-ACAD-4295-8736-70399E82E701}" type="pres">
      <dgm:prSet presAssocID="{33F19E31-6611-46E6-AF8D-0D5D58D1124A}" presName="hierChild1" presStyleCnt="0">
        <dgm:presLayoutVars>
          <dgm:chPref val="1"/>
          <dgm:dir/>
          <dgm:animOne val="branch"/>
          <dgm:animLvl val="lvl"/>
          <dgm:resizeHandles/>
        </dgm:presLayoutVars>
      </dgm:prSet>
      <dgm:spPr/>
    </dgm:pt>
    <dgm:pt modelId="{01C9C7D0-2A13-4013-A283-7416BC2B31F4}" type="pres">
      <dgm:prSet presAssocID="{1497B1CD-E3ED-4986-B02D-EFAA192466A8}" presName="hierRoot1" presStyleCnt="0"/>
      <dgm:spPr/>
    </dgm:pt>
    <dgm:pt modelId="{D5F81C54-DBB3-4311-B064-996B3968FF31}" type="pres">
      <dgm:prSet presAssocID="{1497B1CD-E3ED-4986-B02D-EFAA192466A8}" presName="composite" presStyleCnt="0"/>
      <dgm:spPr/>
    </dgm:pt>
    <dgm:pt modelId="{DF74CCC6-67A5-4835-8BBF-33616B4E1AA2}" type="pres">
      <dgm:prSet presAssocID="{1497B1CD-E3ED-4986-B02D-EFAA192466A8}" presName="background" presStyleLbl="node0" presStyleIdx="0" presStyleCnt="2"/>
      <dgm:spPr/>
    </dgm:pt>
    <dgm:pt modelId="{BD072622-2B5D-43E4-A3F8-7515CC8CAE66}" type="pres">
      <dgm:prSet presAssocID="{1497B1CD-E3ED-4986-B02D-EFAA192466A8}" presName="text" presStyleLbl="fgAcc0" presStyleIdx="0" presStyleCnt="2">
        <dgm:presLayoutVars>
          <dgm:chPref val="3"/>
        </dgm:presLayoutVars>
      </dgm:prSet>
      <dgm:spPr/>
    </dgm:pt>
    <dgm:pt modelId="{AB4C9BC8-EF88-460B-AB48-060FF6D5D52C}" type="pres">
      <dgm:prSet presAssocID="{1497B1CD-E3ED-4986-B02D-EFAA192466A8}" presName="hierChild2" presStyleCnt="0"/>
      <dgm:spPr/>
    </dgm:pt>
    <dgm:pt modelId="{D8A8F90E-7946-40D8-9E6E-321B86D7F60D}" type="pres">
      <dgm:prSet presAssocID="{4D439DF8-B46C-460B-BFD9-2283C15EA92E}" presName="hierRoot1" presStyleCnt="0"/>
      <dgm:spPr/>
    </dgm:pt>
    <dgm:pt modelId="{091EF444-FD5E-40C4-BBC5-C1A645A30956}" type="pres">
      <dgm:prSet presAssocID="{4D439DF8-B46C-460B-BFD9-2283C15EA92E}" presName="composite" presStyleCnt="0"/>
      <dgm:spPr/>
    </dgm:pt>
    <dgm:pt modelId="{64EAA650-F908-4AF7-95E0-745109FE69B1}" type="pres">
      <dgm:prSet presAssocID="{4D439DF8-B46C-460B-BFD9-2283C15EA92E}" presName="background" presStyleLbl="node0" presStyleIdx="1" presStyleCnt="2"/>
      <dgm:spPr/>
    </dgm:pt>
    <dgm:pt modelId="{2E0B5114-77FF-4256-8942-67C610CAD020}" type="pres">
      <dgm:prSet presAssocID="{4D439DF8-B46C-460B-BFD9-2283C15EA92E}" presName="text" presStyleLbl="fgAcc0" presStyleIdx="1" presStyleCnt="2">
        <dgm:presLayoutVars>
          <dgm:chPref val="3"/>
        </dgm:presLayoutVars>
      </dgm:prSet>
      <dgm:spPr/>
    </dgm:pt>
    <dgm:pt modelId="{F92229E5-1B4F-40C2-A99B-C47EFDF0A19C}" type="pres">
      <dgm:prSet presAssocID="{4D439DF8-B46C-460B-BFD9-2283C15EA92E}" presName="hierChild2" presStyleCnt="0"/>
      <dgm:spPr/>
    </dgm:pt>
  </dgm:ptLst>
  <dgm:cxnLst>
    <dgm:cxn modelId="{AC286303-92E3-46FE-ACB6-3DB48B781211}" srcId="{33F19E31-6611-46E6-AF8D-0D5D58D1124A}" destId="{1497B1CD-E3ED-4986-B02D-EFAA192466A8}" srcOrd="0" destOrd="0" parTransId="{94223FA4-B794-4182-B119-A8E15C847D23}" sibTransId="{0454BA26-2E3C-42AF-95DB-F357964BB8D1}"/>
    <dgm:cxn modelId="{C3C2C20A-B437-41F6-A3B8-364A4576CCC3}" type="presOf" srcId="{4D439DF8-B46C-460B-BFD9-2283C15EA92E}" destId="{2E0B5114-77FF-4256-8942-67C610CAD020}" srcOrd="0" destOrd="0" presId="urn:microsoft.com/office/officeart/2005/8/layout/hierarchy1"/>
    <dgm:cxn modelId="{EE1FAA0C-A0FD-4407-8078-939F216CD628}" srcId="{33F19E31-6611-46E6-AF8D-0D5D58D1124A}" destId="{4D439DF8-B46C-460B-BFD9-2283C15EA92E}" srcOrd="1" destOrd="0" parTransId="{87136C37-D057-4CD4-BC5E-EAF35796C9CB}" sibTransId="{146947A1-8A0F-48F8-A004-A8BDF2CF6A61}"/>
    <dgm:cxn modelId="{06459C7A-621D-4802-A632-B56460EE4990}" type="presOf" srcId="{1497B1CD-E3ED-4986-B02D-EFAA192466A8}" destId="{BD072622-2B5D-43E4-A3F8-7515CC8CAE66}" srcOrd="0" destOrd="0" presId="urn:microsoft.com/office/officeart/2005/8/layout/hierarchy1"/>
    <dgm:cxn modelId="{1238C8D1-15AC-4193-A922-3E7D7BB435AD}" type="presOf" srcId="{33F19E31-6611-46E6-AF8D-0D5D58D1124A}" destId="{7BD9E46F-ACAD-4295-8736-70399E82E701}" srcOrd="0" destOrd="0" presId="urn:microsoft.com/office/officeart/2005/8/layout/hierarchy1"/>
    <dgm:cxn modelId="{0257B04A-5A24-4CE1-8EC4-12517A7EA766}" type="presParOf" srcId="{7BD9E46F-ACAD-4295-8736-70399E82E701}" destId="{01C9C7D0-2A13-4013-A283-7416BC2B31F4}" srcOrd="0" destOrd="0" presId="urn:microsoft.com/office/officeart/2005/8/layout/hierarchy1"/>
    <dgm:cxn modelId="{89AA7F60-2854-4F90-BFA0-458A8776E93C}" type="presParOf" srcId="{01C9C7D0-2A13-4013-A283-7416BC2B31F4}" destId="{D5F81C54-DBB3-4311-B064-996B3968FF31}" srcOrd="0" destOrd="0" presId="urn:microsoft.com/office/officeart/2005/8/layout/hierarchy1"/>
    <dgm:cxn modelId="{1FE79927-3E0F-43B0-9880-2EB944AE387A}" type="presParOf" srcId="{D5F81C54-DBB3-4311-B064-996B3968FF31}" destId="{DF74CCC6-67A5-4835-8BBF-33616B4E1AA2}" srcOrd="0" destOrd="0" presId="urn:microsoft.com/office/officeart/2005/8/layout/hierarchy1"/>
    <dgm:cxn modelId="{8A1F4C1B-4364-4456-9964-6D00265C7F8E}" type="presParOf" srcId="{D5F81C54-DBB3-4311-B064-996B3968FF31}" destId="{BD072622-2B5D-43E4-A3F8-7515CC8CAE66}" srcOrd="1" destOrd="0" presId="urn:microsoft.com/office/officeart/2005/8/layout/hierarchy1"/>
    <dgm:cxn modelId="{0DC9130D-0D71-448F-8F64-B453B50C43BC}" type="presParOf" srcId="{01C9C7D0-2A13-4013-A283-7416BC2B31F4}" destId="{AB4C9BC8-EF88-460B-AB48-060FF6D5D52C}" srcOrd="1" destOrd="0" presId="urn:microsoft.com/office/officeart/2005/8/layout/hierarchy1"/>
    <dgm:cxn modelId="{99304B7A-F78C-4371-8FBC-6351A59387E3}" type="presParOf" srcId="{7BD9E46F-ACAD-4295-8736-70399E82E701}" destId="{D8A8F90E-7946-40D8-9E6E-321B86D7F60D}" srcOrd="1" destOrd="0" presId="urn:microsoft.com/office/officeart/2005/8/layout/hierarchy1"/>
    <dgm:cxn modelId="{6399E65F-AF19-4522-A008-B8D5F9597ED0}" type="presParOf" srcId="{D8A8F90E-7946-40D8-9E6E-321B86D7F60D}" destId="{091EF444-FD5E-40C4-BBC5-C1A645A30956}" srcOrd="0" destOrd="0" presId="urn:microsoft.com/office/officeart/2005/8/layout/hierarchy1"/>
    <dgm:cxn modelId="{BF640DA8-32AC-43DF-B746-46A14669C602}" type="presParOf" srcId="{091EF444-FD5E-40C4-BBC5-C1A645A30956}" destId="{64EAA650-F908-4AF7-95E0-745109FE69B1}" srcOrd="0" destOrd="0" presId="urn:microsoft.com/office/officeart/2005/8/layout/hierarchy1"/>
    <dgm:cxn modelId="{D992A4D6-6B97-46AF-8FA1-062C904F59BB}" type="presParOf" srcId="{091EF444-FD5E-40C4-BBC5-C1A645A30956}" destId="{2E0B5114-77FF-4256-8942-67C610CAD020}" srcOrd="1" destOrd="0" presId="urn:microsoft.com/office/officeart/2005/8/layout/hierarchy1"/>
    <dgm:cxn modelId="{F24A5830-8BCA-4402-848E-D1373906EB43}" type="presParOf" srcId="{D8A8F90E-7946-40D8-9E6E-321B86D7F60D}" destId="{F92229E5-1B4F-40C2-A99B-C47EFDF0A19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C76EA3-8A13-401D-8F66-99F20230F3A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67D4159-B81E-41AB-83B2-7F5A7C2418D0}">
      <dgm:prSet/>
      <dgm:spPr/>
      <dgm:t>
        <a:bodyPr/>
        <a:lstStyle/>
        <a:p>
          <a:r>
            <a:rPr lang="en-US" b="1"/>
            <a:t>Wireless networks</a:t>
          </a:r>
          <a:r>
            <a:rPr lang="en-US"/>
            <a:t> can sometimes handle a larger number of users because they are not limited by a specific number of connection ports.</a:t>
          </a:r>
        </a:p>
      </dgm:t>
    </dgm:pt>
    <dgm:pt modelId="{8A53818D-0207-4600-8802-D73C5D42D604}" type="parTrans" cxnId="{433E5855-E34C-462C-921F-EDB601E6870F}">
      <dgm:prSet/>
      <dgm:spPr/>
      <dgm:t>
        <a:bodyPr/>
        <a:lstStyle/>
        <a:p>
          <a:endParaRPr lang="en-US"/>
        </a:p>
      </dgm:t>
    </dgm:pt>
    <dgm:pt modelId="{0B0D22D9-D8F7-4445-8B9C-0560FCBF6466}" type="sibTrans" cxnId="{433E5855-E34C-462C-921F-EDB601E6870F}">
      <dgm:prSet/>
      <dgm:spPr/>
      <dgm:t>
        <a:bodyPr/>
        <a:lstStyle/>
        <a:p>
          <a:endParaRPr lang="en-US"/>
        </a:p>
      </dgm:t>
    </dgm:pt>
    <dgm:pt modelId="{66096052-BD45-44D9-AE48-1DDAF181F2A8}">
      <dgm:prSet/>
      <dgm:spPr/>
      <dgm:t>
        <a:bodyPr/>
        <a:lstStyle/>
        <a:p>
          <a:r>
            <a:rPr lang="en-US"/>
            <a:t>As WLAN reduces physical wires so it is a flexible way of communication.</a:t>
          </a:r>
        </a:p>
      </dgm:t>
    </dgm:pt>
    <dgm:pt modelId="{E0E91595-E0B7-43ED-BE7F-6F0CD1DC7945}" type="parTrans" cxnId="{CC6CA9FD-1D9F-484A-9174-96CCE1DAB54E}">
      <dgm:prSet/>
      <dgm:spPr/>
      <dgm:t>
        <a:bodyPr/>
        <a:lstStyle/>
        <a:p>
          <a:endParaRPr lang="en-US"/>
        </a:p>
      </dgm:t>
    </dgm:pt>
    <dgm:pt modelId="{0B2831C4-BA6A-42ED-B918-49B4C74F9940}" type="sibTrans" cxnId="{CC6CA9FD-1D9F-484A-9174-96CCE1DAB54E}">
      <dgm:prSet/>
      <dgm:spPr/>
      <dgm:t>
        <a:bodyPr/>
        <a:lstStyle/>
        <a:p>
          <a:endParaRPr lang="en-US"/>
        </a:p>
      </dgm:t>
    </dgm:pt>
    <dgm:pt modelId="{C3F64565-9E5D-40B4-AF8A-961F2E861CBD}">
      <dgm:prSet/>
      <dgm:spPr/>
      <dgm:t>
        <a:bodyPr/>
        <a:lstStyle/>
        <a:p>
          <a:r>
            <a:rPr lang="en-US"/>
            <a:t>It provides high data rate due to small area coverage.</a:t>
          </a:r>
        </a:p>
      </dgm:t>
    </dgm:pt>
    <dgm:pt modelId="{3A36C73D-7F4C-45A0-B859-EE13F6BC64EA}" type="parTrans" cxnId="{CAB19C8D-F83C-4328-864E-346EA7C51FB5}">
      <dgm:prSet/>
      <dgm:spPr/>
      <dgm:t>
        <a:bodyPr/>
        <a:lstStyle/>
        <a:p>
          <a:endParaRPr lang="en-US"/>
        </a:p>
      </dgm:t>
    </dgm:pt>
    <dgm:pt modelId="{863F46E3-0706-44E3-9942-60D6D614E5EE}" type="sibTrans" cxnId="{CAB19C8D-F83C-4328-864E-346EA7C51FB5}">
      <dgm:prSet/>
      <dgm:spPr/>
      <dgm:t>
        <a:bodyPr/>
        <a:lstStyle/>
        <a:p>
          <a:endParaRPr lang="en-US"/>
        </a:p>
      </dgm:t>
    </dgm:pt>
    <dgm:pt modelId="{2624A6C3-D741-4C9B-A278-61D4B71F55D7}">
      <dgm:prSet/>
      <dgm:spPr/>
      <dgm:t>
        <a:bodyPr/>
        <a:lstStyle/>
        <a:p>
          <a:r>
            <a:rPr lang="en-US"/>
            <a:t>The direction of connectivity can be anywhere i.e. you can connect devices in any direction unless it is in the range of access point</a:t>
          </a:r>
        </a:p>
      </dgm:t>
    </dgm:pt>
    <dgm:pt modelId="{CC729347-AA00-4F48-B58E-D2111CA55F73}" type="parTrans" cxnId="{75299A4C-6008-4103-BD42-340974B27AFD}">
      <dgm:prSet/>
      <dgm:spPr/>
      <dgm:t>
        <a:bodyPr/>
        <a:lstStyle/>
        <a:p>
          <a:endParaRPr lang="en-US"/>
        </a:p>
      </dgm:t>
    </dgm:pt>
    <dgm:pt modelId="{7484AFF0-1620-4914-9945-60083642C9A0}" type="sibTrans" cxnId="{75299A4C-6008-4103-BD42-340974B27AFD}">
      <dgm:prSet/>
      <dgm:spPr/>
      <dgm:t>
        <a:bodyPr/>
        <a:lstStyle/>
        <a:p>
          <a:endParaRPr lang="en-US"/>
        </a:p>
      </dgm:t>
    </dgm:pt>
    <dgm:pt modelId="{E1F1614F-8C78-4BA2-999D-2DC5C40CCD27}" type="pres">
      <dgm:prSet presAssocID="{9FC76EA3-8A13-401D-8F66-99F20230F3AE}" presName="root" presStyleCnt="0">
        <dgm:presLayoutVars>
          <dgm:dir/>
          <dgm:resizeHandles val="exact"/>
        </dgm:presLayoutVars>
      </dgm:prSet>
      <dgm:spPr/>
    </dgm:pt>
    <dgm:pt modelId="{7D204375-CA97-416C-81A6-33E61D390AD1}" type="pres">
      <dgm:prSet presAssocID="{F67D4159-B81E-41AB-83B2-7F5A7C2418D0}" presName="compNode" presStyleCnt="0"/>
      <dgm:spPr/>
    </dgm:pt>
    <dgm:pt modelId="{6D1158A8-253B-4023-8613-B6B2DE37AC0E}" type="pres">
      <dgm:prSet presAssocID="{F67D4159-B81E-41AB-83B2-7F5A7C2418D0}" presName="bgRect" presStyleLbl="bgShp" presStyleIdx="0" presStyleCnt="4"/>
      <dgm:spPr/>
    </dgm:pt>
    <dgm:pt modelId="{D807E837-975B-488F-B0F4-0835886A2E93}" type="pres">
      <dgm:prSet presAssocID="{F67D4159-B81E-41AB-83B2-7F5A7C2418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a:ext>
      </dgm:extLst>
    </dgm:pt>
    <dgm:pt modelId="{6D9CDD88-A50C-4968-AA75-00281A00EBB6}" type="pres">
      <dgm:prSet presAssocID="{F67D4159-B81E-41AB-83B2-7F5A7C2418D0}" presName="spaceRect" presStyleCnt="0"/>
      <dgm:spPr/>
    </dgm:pt>
    <dgm:pt modelId="{D85FB6AA-E213-4A74-BEDD-3B172C679B59}" type="pres">
      <dgm:prSet presAssocID="{F67D4159-B81E-41AB-83B2-7F5A7C2418D0}" presName="parTx" presStyleLbl="revTx" presStyleIdx="0" presStyleCnt="4">
        <dgm:presLayoutVars>
          <dgm:chMax val="0"/>
          <dgm:chPref val="0"/>
        </dgm:presLayoutVars>
      </dgm:prSet>
      <dgm:spPr/>
    </dgm:pt>
    <dgm:pt modelId="{64E36C87-85BC-4067-801C-0811A0120A60}" type="pres">
      <dgm:prSet presAssocID="{0B0D22D9-D8F7-4445-8B9C-0560FCBF6466}" presName="sibTrans" presStyleCnt="0"/>
      <dgm:spPr/>
    </dgm:pt>
    <dgm:pt modelId="{0564D4CC-4C30-4C83-9FA0-01F2C29178BF}" type="pres">
      <dgm:prSet presAssocID="{66096052-BD45-44D9-AE48-1DDAF181F2A8}" presName="compNode" presStyleCnt="0"/>
      <dgm:spPr/>
    </dgm:pt>
    <dgm:pt modelId="{A09087B8-CAA7-4634-9C54-6B3A0BF3FFCC}" type="pres">
      <dgm:prSet presAssocID="{66096052-BD45-44D9-AE48-1DDAF181F2A8}" presName="bgRect" presStyleLbl="bgShp" presStyleIdx="1" presStyleCnt="4"/>
      <dgm:spPr/>
    </dgm:pt>
    <dgm:pt modelId="{676E0F5E-94F5-4A07-800C-1A1345E6CEBF}" type="pres">
      <dgm:prSet presAssocID="{66096052-BD45-44D9-AE48-1DDAF181F2A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ream"/>
        </a:ext>
      </dgm:extLst>
    </dgm:pt>
    <dgm:pt modelId="{03AAE809-C87B-4CD6-B019-59E6D42C3576}" type="pres">
      <dgm:prSet presAssocID="{66096052-BD45-44D9-AE48-1DDAF181F2A8}" presName="spaceRect" presStyleCnt="0"/>
      <dgm:spPr/>
    </dgm:pt>
    <dgm:pt modelId="{9B651283-5A2E-4D8E-A237-696A991D9764}" type="pres">
      <dgm:prSet presAssocID="{66096052-BD45-44D9-AE48-1DDAF181F2A8}" presName="parTx" presStyleLbl="revTx" presStyleIdx="1" presStyleCnt="4">
        <dgm:presLayoutVars>
          <dgm:chMax val="0"/>
          <dgm:chPref val="0"/>
        </dgm:presLayoutVars>
      </dgm:prSet>
      <dgm:spPr/>
    </dgm:pt>
    <dgm:pt modelId="{61684992-6CCC-44DF-B4E3-10540ECC2BDB}" type="pres">
      <dgm:prSet presAssocID="{0B2831C4-BA6A-42ED-B918-49B4C74F9940}" presName="sibTrans" presStyleCnt="0"/>
      <dgm:spPr/>
    </dgm:pt>
    <dgm:pt modelId="{FAD25205-1C4C-45F4-8F52-59A7733FAF8A}" type="pres">
      <dgm:prSet presAssocID="{C3F64565-9E5D-40B4-AF8A-961F2E861CBD}" presName="compNode" presStyleCnt="0"/>
      <dgm:spPr/>
    </dgm:pt>
    <dgm:pt modelId="{D7DCA7EE-409B-447A-8792-408A03D378DB}" type="pres">
      <dgm:prSet presAssocID="{C3F64565-9E5D-40B4-AF8A-961F2E861CBD}" presName="bgRect" presStyleLbl="bgShp" presStyleIdx="2" presStyleCnt="4"/>
      <dgm:spPr/>
    </dgm:pt>
    <dgm:pt modelId="{D3D54887-0D40-48C0-BCFD-A0012784A210}" type="pres">
      <dgm:prSet presAssocID="{C3F64565-9E5D-40B4-AF8A-961F2E861CB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449D0192-6496-4B93-AB3C-F1044AFC6024}" type="pres">
      <dgm:prSet presAssocID="{C3F64565-9E5D-40B4-AF8A-961F2E861CBD}" presName="spaceRect" presStyleCnt="0"/>
      <dgm:spPr/>
    </dgm:pt>
    <dgm:pt modelId="{4F0373D8-5735-43DC-8F69-725011B2E1FE}" type="pres">
      <dgm:prSet presAssocID="{C3F64565-9E5D-40B4-AF8A-961F2E861CBD}" presName="parTx" presStyleLbl="revTx" presStyleIdx="2" presStyleCnt="4">
        <dgm:presLayoutVars>
          <dgm:chMax val="0"/>
          <dgm:chPref val="0"/>
        </dgm:presLayoutVars>
      </dgm:prSet>
      <dgm:spPr/>
    </dgm:pt>
    <dgm:pt modelId="{967AAD75-1307-4DC8-B1EF-702E9CC564C1}" type="pres">
      <dgm:prSet presAssocID="{863F46E3-0706-44E3-9942-60D6D614E5EE}" presName="sibTrans" presStyleCnt="0"/>
      <dgm:spPr/>
    </dgm:pt>
    <dgm:pt modelId="{9FD32C8F-8834-420B-BD52-6D21AB0B1B35}" type="pres">
      <dgm:prSet presAssocID="{2624A6C3-D741-4C9B-A278-61D4B71F55D7}" presName="compNode" presStyleCnt="0"/>
      <dgm:spPr/>
    </dgm:pt>
    <dgm:pt modelId="{7F3FC89F-1742-4709-8E9B-35C2AF4A7884}" type="pres">
      <dgm:prSet presAssocID="{2624A6C3-D741-4C9B-A278-61D4B71F55D7}" presName="bgRect" presStyleLbl="bgShp" presStyleIdx="3" presStyleCnt="4"/>
      <dgm:spPr/>
    </dgm:pt>
    <dgm:pt modelId="{601A7FA6-13FE-4EC7-B80D-4EEA7C1549AA}" type="pres">
      <dgm:prSet presAssocID="{2624A6C3-D741-4C9B-A278-61D4B71F55D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reless router"/>
        </a:ext>
      </dgm:extLst>
    </dgm:pt>
    <dgm:pt modelId="{9BEC486F-1128-4252-B49B-34D8ACADAE61}" type="pres">
      <dgm:prSet presAssocID="{2624A6C3-D741-4C9B-A278-61D4B71F55D7}" presName="spaceRect" presStyleCnt="0"/>
      <dgm:spPr/>
    </dgm:pt>
    <dgm:pt modelId="{C30587F9-4B74-403A-931A-267B107ABE73}" type="pres">
      <dgm:prSet presAssocID="{2624A6C3-D741-4C9B-A278-61D4B71F55D7}" presName="parTx" presStyleLbl="revTx" presStyleIdx="3" presStyleCnt="4">
        <dgm:presLayoutVars>
          <dgm:chMax val="0"/>
          <dgm:chPref val="0"/>
        </dgm:presLayoutVars>
      </dgm:prSet>
      <dgm:spPr/>
    </dgm:pt>
  </dgm:ptLst>
  <dgm:cxnLst>
    <dgm:cxn modelId="{9269954A-6696-45C0-90BF-54E445D53CA5}" type="presOf" srcId="{F67D4159-B81E-41AB-83B2-7F5A7C2418D0}" destId="{D85FB6AA-E213-4A74-BEDD-3B172C679B59}" srcOrd="0" destOrd="0" presId="urn:microsoft.com/office/officeart/2018/2/layout/IconVerticalSolidList"/>
    <dgm:cxn modelId="{537F1D4C-037A-4315-8985-58FD23FE9576}" type="presOf" srcId="{C3F64565-9E5D-40B4-AF8A-961F2E861CBD}" destId="{4F0373D8-5735-43DC-8F69-725011B2E1FE}" srcOrd="0" destOrd="0" presId="urn:microsoft.com/office/officeart/2018/2/layout/IconVerticalSolidList"/>
    <dgm:cxn modelId="{75299A4C-6008-4103-BD42-340974B27AFD}" srcId="{9FC76EA3-8A13-401D-8F66-99F20230F3AE}" destId="{2624A6C3-D741-4C9B-A278-61D4B71F55D7}" srcOrd="3" destOrd="0" parTransId="{CC729347-AA00-4F48-B58E-D2111CA55F73}" sibTransId="{7484AFF0-1620-4914-9945-60083642C9A0}"/>
    <dgm:cxn modelId="{433E5855-E34C-462C-921F-EDB601E6870F}" srcId="{9FC76EA3-8A13-401D-8F66-99F20230F3AE}" destId="{F67D4159-B81E-41AB-83B2-7F5A7C2418D0}" srcOrd="0" destOrd="0" parTransId="{8A53818D-0207-4600-8802-D73C5D42D604}" sibTransId="{0B0D22D9-D8F7-4445-8B9C-0560FCBF6466}"/>
    <dgm:cxn modelId="{CAB19C8D-F83C-4328-864E-346EA7C51FB5}" srcId="{9FC76EA3-8A13-401D-8F66-99F20230F3AE}" destId="{C3F64565-9E5D-40B4-AF8A-961F2E861CBD}" srcOrd="2" destOrd="0" parTransId="{3A36C73D-7F4C-45A0-B859-EE13F6BC64EA}" sibTransId="{863F46E3-0706-44E3-9942-60D6D614E5EE}"/>
    <dgm:cxn modelId="{3B9193E8-6342-46D7-B484-909641386171}" type="presOf" srcId="{9FC76EA3-8A13-401D-8F66-99F20230F3AE}" destId="{E1F1614F-8C78-4BA2-999D-2DC5C40CCD27}" srcOrd="0" destOrd="0" presId="urn:microsoft.com/office/officeart/2018/2/layout/IconVerticalSolidList"/>
    <dgm:cxn modelId="{F5E0E3E9-71A5-4FC5-89FC-28041023546A}" type="presOf" srcId="{66096052-BD45-44D9-AE48-1DDAF181F2A8}" destId="{9B651283-5A2E-4D8E-A237-696A991D9764}" srcOrd="0" destOrd="0" presId="urn:microsoft.com/office/officeart/2018/2/layout/IconVerticalSolidList"/>
    <dgm:cxn modelId="{546640EF-D491-44EF-944E-46C0EA405824}" type="presOf" srcId="{2624A6C3-D741-4C9B-A278-61D4B71F55D7}" destId="{C30587F9-4B74-403A-931A-267B107ABE73}" srcOrd="0" destOrd="0" presId="urn:microsoft.com/office/officeart/2018/2/layout/IconVerticalSolidList"/>
    <dgm:cxn modelId="{CC6CA9FD-1D9F-484A-9174-96CCE1DAB54E}" srcId="{9FC76EA3-8A13-401D-8F66-99F20230F3AE}" destId="{66096052-BD45-44D9-AE48-1DDAF181F2A8}" srcOrd="1" destOrd="0" parTransId="{E0E91595-E0B7-43ED-BE7F-6F0CD1DC7945}" sibTransId="{0B2831C4-BA6A-42ED-B918-49B4C74F9940}"/>
    <dgm:cxn modelId="{AB42728F-36D3-4BE2-8ABC-40900A7A8D02}" type="presParOf" srcId="{E1F1614F-8C78-4BA2-999D-2DC5C40CCD27}" destId="{7D204375-CA97-416C-81A6-33E61D390AD1}" srcOrd="0" destOrd="0" presId="urn:microsoft.com/office/officeart/2018/2/layout/IconVerticalSolidList"/>
    <dgm:cxn modelId="{C47AFF7A-C757-4D17-B5DA-DBD93DB3F8D0}" type="presParOf" srcId="{7D204375-CA97-416C-81A6-33E61D390AD1}" destId="{6D1158A8-253B-4023-8613-B6B2DE37AC0E}" srcOrd="0" destOrd="0" presId="urn:microsoft.com/office/officeart/2018/2/layout/IconVerticalSolidList"/>
    <dgm:cxn modelId="{571505C8-81F4-43B4-9CCE-C8E846D6DCDC}" type="presParOf" srcId="{7D204375-CA97-416C-81A6-33E61D390AD1}" destId="{D807E837-975B-488F-B0F4-0835886A2E93}" srcOrd="1" destOrd="0" presId="urn:microsoft.com/office/officeart/2018/2/layout/IconVerticalSolidList"/>
    <dgm:cxn modelId="{0A34109A-D7BC-4A61-9295-923ADB7A1C71}" type="presParOf" srcId="{7D204375-CA97-416C-81A6-33E61D390AD1}" destId="{6D9CDD88-A50C-4968-AA75-00281A00EBB6}" srcOrd="2" destOrd="0" presId="urn:microsoft.com/office/officeart/2018/2/layout/IconVerticalSolidList"/>
    <dgm:cxn modelId="{04BCA34D-AE49-4DF0-8209-2C2079CCB39E}" type="presParOf" srcId="{7D204375-CA97-416C-81A6-33E61D390AD1}" destId="{D85FB6AA-E213-4A74-BEDD-3B172C679B59}" srcOrd="3" destOrd="0" presId="urn:microsoft.com/office/officeart/2018/2/layout/IconVerticalSolidList"/>
    <dgm:cxn modelId="{CED6995D-B0E2-4F09-80AE-298D64A827FE}" type="presParOf" srcId="{E1F1614F-8C78-4BA2-999D-2DC5C40CCD27}" destId="{64E36C87-85BC-4067-801C-0811A0120A60}" srcOrd="1" destOrd="0" presId="urn:microsoft.com/office/officeart/2018/2/layout/IconVerticalSolidList"/>
    <dgm:cxn modelId="{31B379EE-4384-4936-906A-9C52DEC51E21}" type="presParOf" srcId="{E1F1614F-8C78-4BA2-999D-2DC5C40CCD27}" destId="{0564D4CC-4C30-4C83-9FA0-01F2C29178BF}" srcOrd="2" destOrd="0" presId="urn:microsoft.com/office/officeart/2018/2/layout/IconVerticalSolidList"/>
    <dgm:cxn modelId="{A619810E-92EF-445B-A907-096A22AE62CB}" type="presParOf" srcId="{0564D4CC-4C30-4C83-9FA0-01F2C29178BF}" destId="{A09087B8-CAA7-4634-9C54-6B3A0BF3FFCC}" srcOrd="0" destOrd="0" presId="urn:microsoft.com/office/officeart/2018/2/layout/IconVerticalSolidList"/>
    <dgm:cxn modelId="{16C4E437-D829-4359-9EB4-16A2B7CB5981}" type="presParOf" srcId="{0564D4CC-4C30-4C83-9FA0-01F2C29178BF}" destId="{676E0F5E-94F5-4A07-800C-1A1345E6CEBF}" srcOrd="1" destOrd="0" presId="urn:microsoft.com/office/officeart/2018/2/layout/IconVerticalSolidList"/>
    <dgm:cxn modelId="{E69B5252-D598-4022-9D3F-B7EF72182F76}" type="presParOf" srcId="{0564D4CC-4C30-4C83-9FA0-01F2C29178BF}" destId="{03AAE809-C87B-4CD6-B019-59E6D42C3576}" srcOrd="2" destOrd="0" presId="urn:microsoft.com/office/officeart/2018/2/layout/IconVerticalSolidList"/>
    <dgm:cxn modelId="{8E71F325-54A1-44ED-A6C3-A0F8D3FBC2FD}" type="presParOf" srcId="{0564D4CC-4C30-4C83-9FA0-01F2C29178BF}" destId="{9B651283-5A2E-4D8E-A237-696A991D9764}" srcOrd="3" destOrd="0" presId="urn:microsoft.com/office/officeart/2018/2/layout/IconVerticalSolidList"/>
    <dgm:cxn modelId="{9CC2BD95-A0C6-4FDE-9326-986F70C6B7CD}" type="presParOf" srcId="{E1F1614F-8C78-4BA2-999D-2DC5C40CCD27}" destId="{61684992-6CCC-44DF-B4E3-10540ECC2BDB}" srcOrd="3" destOrd="0" presId="urn:microsoft.com/office/officeart/2018/2/layout/IconVerticalSolidList"/>
    <dgm:cxn modelId="{CD128776-34BC-4741-B1BF-3FC4C991BC4A}" type="presParOf" srcId="{E1F1614F-8C78-4BA2-999D-2DC5C40CCD27}" destId="{FAD25205-1C4C-45F4-8F52-59A7733FAF8A}" srcOrd="4" destOrd="0" presId="urn:microsoft.com/office/officeart/2018/2/layout/IconVerticalSolidList"/>
    <dgm:cxn modelId="{4913A2E1-A524-42A6-B9C6-E10CEE15735A}" type="presParOf" srcId="{FAD25205-1C4C-45F4-8F52-59A7733FAF8A}" destId="{D7DCA7EE-409B-447A-8792-408A03D378DB}" srcOrd="0" destOrd="0" presId="urn:microsoft.com/office/officeart/2018/2/layout/IconVerticalSolidList"/>
    <dgm:cxn modelId="{CC879211-8531-43C7-862C-4E5DE385EB5E}" type="presParOf" srcId="{FAD25205-1C4C-45F4-8F52-59A7733FAF8A}" destId="{D3D54887-0D40-48C0-BCFD-A0012784A210}" srcOrd="1" destOrd="0" presId="urn:microsoft.com/office/officeart/2018/2/layout/IconVerticalSolidList"/>
    <dgm:cxn modelId="{C2FB3B7B-C8E3-40F4-A69A-E2FE147633E9}" type="presParOf" srcId="{FAD25205-1C4C-45F4-8F52-59A7733FAF8A}" destId="{449D0192-6496-4B93-AB3C-F1044AFC6024}" srcOrd="2" destOrd="0" presId="urn:microsoft.com/office/officeart/2018/2/layout/IconVerticalSolidList"/>
    <dgm:cxn modelId="{992276EB-35F1-4AB2-9BFA-E036F4EA44F5}" type="presParOf" srcId="{FAD25205-1C4C-45F4-8F52-59A7733FAF8A}" destId="{4F0373D8-5735-43DC-8F69-725011B2E1FE}" srcOrd="3" destOrd="0" presId="urn:microsoft.com/office/officeart/2018/2/layout/IconVerticalSolidList"/>
    <dgm:cxn modelId="{51D3A46F-A76D-42E7-9201-C6F777C6764E}" type="presParOf" srcId="{E1F1614F-8C78-4BA2-999D-2DC5C40CCD27}" destId="{967AAD75-1307-4DC8-B1EF-702E9CC564C1}" srcOrd="5" destOrd="0" presId="urn:microsoft.com/office/officeart/2018/2/layout/IconVerticalSolidList"/>
    <dgm:cxn modelId="{D671BD65-3142-4CE1-8DD5-0A1A84236118}" type="presParOf" srcId="{E1F1614F-8C78-4BA2-999D-2DC5C40CCD27}" destId="{9FD32C8F-8834-420B-BD52-6D21AB0B1B35}" srcOrd="6" destOrd="0" presId="urn:microsoft.com/office/officeart/2018/2/layout/IconVerticalSolidList"/>
    <dgm:cxn modelId="{B05F0993-BB27-4BDC-B376-5B4E0F68B6FA}" type="presParOf" srcId="{9FD32C8F-8834-420B-BD52-6D21AB0B1B35}" destId="{7F3FC89F-1742-4709-8E9B-35C2AF4A7884}" srcOrd="0" destOrd="0" presId="urn:microsoft.com/office/officeart/2018/2/layout/IconVerticalSolidList"/>
    <dgm:cxn modelId="{E3C2D7CF-F389-4E17-8E6D-CF00F4797CC2}" type="presParOf" srcId="{9FD32C8F-8834-420B-BD52-6D21AB0B1B35}" destId="{601A7FA6-13FE-4EC7-B80D-4EEA7C1549AA}" srcOrd="1" destOrd="0" presId="urn:microsoft.com/office/officeart/2018/2/layout/IconVerticalSolidList"/>
    <dgm:cxn modelId="{58995608-ABC8-4A1A-84EC-8B358E21EE4F}" type="presParOf" srcId="{9FD32C8F-8834-420B-BD52-6D21AB0B1B35}" destId="{9BEC486F-1128-4252-B49B-34D8ACADAE61}" srcOrd="2" destOrd="0" presId="urn:microsoft.com/office/officeart/2018/2/layout/IconVerticalSolidList"/>
    <dgm:cxn modelId="{0802C3E0-1767-4A42-83F7-F38B48FC0EA8}" type="presParOf" srcId="{9FD32C8F-8834-420B-BD52-6D21AB0B1B35}" destId="{C30587F9-4B74-403A-931A-267B107ABE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4CCC6-67A5-4835-8BBF-33616B4E1AA2}">
      <dsp:nvSpPr>
        <dsp:cNvPr id="0" name=""/>
        <dsp:cNvSpPr/>
      </dsp:nvSpPr>
      <dsp:spPr>
        <a:xfrm>
          <a:off x="768" y="1767176"/>
          <a:ext cx="2695790" cy="17118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072622-2B5D-43E4-A3F8-7515CC8CAE66}">
      <dsp:nvSpPr>
        <dsp:cNvPr id="0" name=""/>
        <dsp:cNvSpPr/>
      </dsp:nvSpPr>
      <dsp:spPr>
        <a:xfrm>
          <a:off x="300300" y="2051731"/>
          <a:ext cx="2695790" cy="1711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Investigate two different kinds of computer network to discuss Strengths and weaknesses of both.</a:t>
          </a:r>
        </a:p>
      </dsp:txBody>
      <dsp:txXfrm>
        <a:off x="350438" y="2101869"/>
        <a:ext cx="2595514" cy="1611550"/>
      </dsp:txXfrm>
    </dsp:sp>
    <dsp:sp modelId="{64EAA650-F908-4AF7-95E0-745109FE69B1}">
      <dsp:nvSpPr>
        <dsp:cNvPr id="0" name=""/>
        <dsp:cNvSpPr/>
      </dsp:nvSpPr>
      <dsp:spPr>
        <a:xfrm>
          <a:off x="3295623" y="1767176"/>
          <a:ext cx="2695790" cy="17118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0B5114-77FF-4256-8942-67C610CAD020}">
      <dsp:nvSpPr>
        <dsp:cNvPr id="0" name=""/>
        <dsp:cNvSpPr/>
      </dsp:nvSpPr>
      <dsp:spPr>
        <a:xfrm>
          <a:off x="3595155" y="2051731"/>
          <a:ext cx="2695790" cy="1711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features of computer network requires to allow to people to play  games simultaneously is a multi-players gaming environment.</a:t>
          </a:r>
        </a:p>
      </dsp:txBody>
      <dsp:txXfrm>
        <a:off x="3645293" y="2101869"/>
        <a:ext cx="2595514" cy="1611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1158A8-253B-4023-8613-B6B2DE37AC0E}">
      <dsp:nvSpPr>
        <dsp:cNvPr id="0" name=""/>
        <dsp:cNvSpPr/>
      </dsp:nvSpPr>
      <dsp:spPr>
        <a:xfrm>
          <a:off x="0" y="2119"/>
          <a:ext cx="6308804" cy="10743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07E837-975B-488F-B0F4-0835886A2E93}">
      <dsp:nvSpPr>
        <dsp:cNvPr id="0" name=""/>
        <dsp:cNvSpPr/>
      </dsp:nvSpPr>
      <dsp:spPr>
        <a:xfrm>
          <a:off x="324980" y="243840"/>
          <a:ext cx="590872" cy="5908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5FB6AA-E213-4A74-BEDD-3B172C679B59}">
      <dsp:nvSpPr>
        <dsp:cNvPr id="0" name=""/>
        <dsp:cNvSpPr/>
      </dsp:nvSpPr>
      <dsp:spPr>
        <a:xfrm>
          <a:off x="1240832" y="2119"/>
          <a:ext cx="5067971" cy="10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8" tIns="113698" rIns="113698" bIns="113698" numCol="1" spcCol="1270" anchor="ctr" anchorCtr="0">
          <a:noAutofit/>
        </a:bodyPr>
        <a:lstStyle/>
        <a:p>
          <a:pPr marL="0" lvl="0" indent="0" algn="l" defTabSz="755650">
            <a:lnSpc>
              <a:spcPct val="90000"/>
            </a:lnSpc>
            <a:spcBef>
              <a:spcPct val="0"/>
            </a:spcBef>
            <a:spcAft>
              <a:spcPct val="35000"/>
            </a:spcAft>
            <a:buNone/>
          </a:pPr>
          <a:r>
            <a:rPr lang="en-US" sz="1700" b="1" kern="1200"/>
            <a:t>Wireless networks</a:t>
          </a:r>
          <a:r>
            <a:rPr lang="en-US" sz="1700" kern="1200"/>
            <a:t> can sometimes handle a larger number of users because they are not limited by a specific number of connection ports.</a:t>
          </a:r>
        </a:p>
      </dsp:txBody>
      <dsp:txXfrm>
        <a:off x="1240832" y="2119"/>
        <a:ext cx="5067971" cy="1074314"/>
      </dsp:txXfrm>
    </dsp:sp>
    <dsp:sp modelId="{A09087B8-CAA7-4634-9C54-6B3A0BF3FFCC}">
      <dsp:nvSpPr>
        <dsp:cNvPr id="0" name=""/>
        <dsp:cNvSpPr/>
      </dsp:nvSpPr>
      <dsp:spPr>
        <a:xfrm>
          <a:off x="0" y="1345012"/>
          <a:ext cx="6308804" cy="10743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E0F5E-94F5-4A07-800C-1A1345E6CEBF}">
      <dsp:nvSpPr>
        <dsp:cNvPr id="0" name=""/>
        <dsp:cNvSpPr/>
      </dsp:nvSpPr>
      <dsp:spPr>
        <a:xfrm>
          <a:off x="324980" y="1586733"/>
          <a:ext cx="590872" cy="5908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651283-5A2E-4D8E-A237-696A991D9764}">
      <dsp:nvSpPr>
        <dsp:cNvPr id="0" name=""/>
        <dsp:cNvSpPr/>
      </dsp:nvSpPr>
      <dsp:spPr>
        <a:xfrm>
          <a:off x="1240832" y="1345012"/>
          <a:ext cx="5067971" cy="10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8" tIns="113698" rIns="113698" bIns="113698" numCol="1" spcCol="1270" anchor="ctr" anchorCtr="0">
          <a:noAutofit/>
        </a:bodyPr>
        <a:lstStyle/>
        <a:p>
          <a:pPr marL="0" lvl="0" indent="0" algn="l" defTabSz="755650">
            <a:lnSpc>
              <a:spcPct val="90000"/>
            </a:lnSpc>
            <a:spcBef>
              <a:spcPct val="0"/>
            </a:spcBef>
            <a:spcAft>
              <a:spcPct val="35000"/>
            </a:spcAft>
            <a:buNone/>
          </a:pPr>
          <a:r>
            <a:rPr lang="en-US" sz="1700" kern="1200"/>
            <a:t>As WLAN reduces physical wires so it is a flexible way of communication.</a:t>
          </a:r>
        </a:p>
      </dsp:txBody>
      <dsp:txXfrm>
        <a:off x="1240832" y="1345012"/>
        <a:ext cx="5067971" cy="1074314"/>
      </dsp:txXfrm>
    </dsp:sp>
    <dsp:sp modelId="{D7DCA7EE-409B-447A-8792-408A03D378DB}">
      <dsp:nvSpPr>
        <dsp:cNvPr id="0" name=""/>
        <dsp:cNvSpPr/>
      </dsp:nvSpPr>
      <dsp:spPr>
        <a:xfrm>
          <a:off x="0" y="2687905"/>
          <a:ext cx="6308804" cy="10743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D54887-0D40-48C0-BCFD-A0012784A210}">
      <dsp:nvSpPr>
        <dsp:cNvPr id="0" name=""/>
        <dsp:cNvSpPr/>
      </dsp:nvSpPr>
      <dsp:spPr>
        <a:xfrm>
          <a:off x="324980" y="2929625"/>
          <a:ext cx="590872" cy="5908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0373D8-5735-43DC-8F69-725011B2E1FE}">
      <dsp:nvSpPr>
        <dsp:cNvPr id="0" name=""/>
        <dsp:cNvSpPr/>
      </dsp:nvSpPr>
      <dsp:spPr>
        <a:xfrm>
          <a:off x="1240832" y="2687905"/>
          <a:ext cx="5067971" cy="10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8" tIns="113698" rIns="113698" bIns="113698" numCol="1" spcCol="1270" anchor="ctr" anchorCtr="0">
          <a:noAutofit/>
        </a:bodyPr>
        <a:lstStyle/>
        <a:p>
          <a:pPr marL="0" lvl="0" indent="0" algn="l" defTabSz="755650">
            <a:lnSpc>
              <a:spcPct val="90000"/>
            </a:lnSpc>
            <a:spcBef>
              <a:spcPct val="0"/>
            </a:spcBef>
            <a:spcAft>
              <a:spcPct val="35000"/>
            </a:spcAft>
            <a:buNone/>
          </a:pPr>
          <a:r>
            <a:rPr lang="en-US" sz="1700" kern="1200"/>
            <a:t>It provides high data rate due to small area coverage.</a:t>
          </a:r>
        </a:p>
      </dsp:txBody>
      <dsp:txXfrm>
        <a:off x="1240832" y="2687905"/>
        <a:ext cx="5067971" cy="1074314"/>
      </dsp:txXfrm>
    </dsp:sp>
    <dsp:sp modelId="{7F3FC89F-1742-4709-8E9B-35C2AF4A7884}">
      <dsp:nvSpPr>
        <dsp:cNvPr id="0" name=""/>
        <dsp:cNvSpPr/>
      </dsp:nvSpPr>
      <dsp:spPr>
        <a:xfrm>
          <a:off x="0" y="4030798"/>
          <a:ext cx="6308804" cy="10743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1A7FA6-13FE-4EC7-B80D-4EEA7C1549AA}">
      <dsp:nvSpPr>
        <dsp:cNvPr id="0" name=""/>
        <dsp:cNvSpPr/>
      </dsp:nvSpPr>
      <dsp:spPr>
        <a:xfrm>
          <a:off x="324980" y="4272518"/>
          <a:ext cx="590872" cy="5908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0587F9-4B74-403A-931A-267B107ABE73}">
      <dsp:nvSpPr>
        <dsp:cNvPr id="0" name=""/>
        <dsp:cNvSpPr/>
      </dsp:nvSpPr>
      <dsp:spPr>
        <a:xfrm>
          <a:off x="1240832" y="4030798"/>
          <a:ext cx="5067971" cy="1074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8" tIns="113698" rIns="113698" bIns="113698" numCol="1" spcCol="1270" anchor="ctr" anchorCtr="0">
          <a:noAutofit/>
        </a:bodyPr>
        <a:lstStyle/>
        <a:p>
          <a:pPr marL="0" lvl="0" indent="0" algn="l" defTabSz="755650">
            <a:lnSpc>
              <a:spcPct val="90000"/>
            </a:lnSpc>
            <a:spcBef>
              <a:spcPct val="0"/>
            </a:spcBef>
            <a:spcAft>
              <a:spcPct val="35000"/>
            </a:spcAft>
            <a:buNone/>
          </a:pPr>
          <a:r>
            <a:rPr lang="en-US" sz="1700" kern="1200"/>
            <a:t>The direction of connectivity can be anywhere i.e. you can connect devices in any direction unless it is in the range of access point</a:t>
          </a:r>
        </a:p>
      </dsp:txBody>
      <dsp:txXfrm>
        <a:off x="1240832" y="4030798"/>
        <a:ext cx="5067971" cy="10743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2/24/2023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576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2/24/2023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165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2/24/2023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503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2/24/2023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357528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2/24/2023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65608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2/24/2023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880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2/24/2023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015906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2/24/2023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615287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2/24/2023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4864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2/24/2023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961531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2/24/2023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3374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2/24/2023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7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2/24/2023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74580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2/24/2023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018224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2/24/2023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98236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2/24/2023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930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2/24/2023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4966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2/24/2023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550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2/24/2023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6603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2/24/2023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555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2/24/2023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2445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2/24/2023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0346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2/24/2023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621354565"/>
      </p:ext>
    </p:extLst>
  </p:cSld>
  <p:clrMap bg1="lt1" tx1="dk1" bg2="lt2" tx2="dk2" accent1="accent1" accent2="accent2" accent3="accent3" accent4="accent4" accent5="accent5" accent6="accent6" hlink="hlink" folHlink="folHlink"/>
  <p:sldLayoutIdLst>
    <p:sldLayoutId id="2147483688" r:id="rId1"/>
    <p:sldLayoutId id="2147483687" r:id="rId2"/>
    <p:sldLayoutId id="2147483686" r:id="rId3"/>
    <p:sldLayoutId id="2147483684" r:id="rId4"/>
    <p:sldLayoutId id="2147483695" r:id="rId5"/>
    <p:sldLayoutId id="2147483690" r:id="rId6"/>
    <p:sldLayoutId id="2147483694" r:id="rId7"/>
    <p:sldLayoutId id="2147483693" r:id="rId8"/>
    <p:sldLayoutId id="2147483692" r:id="rId9"/>
    <p:sldLayoutId id="2147483691" r:id="rId10"/>
    <p:sldLayoutId id="214748368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2/24/2023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204599527"/>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hyperlink" Target="https://ipwithease.com/wired-network-vs-wireless-network/" TargetMode="External"/><Relationship Id="rId3" Type="http://schemas.openxmlformats.org/officeDocument/2006/relationships/hyperlink" Target="https://techsession.be/TS20/wireless.html#:~:text=Products%20made%20according%20to%20this,they%20can%20be%20used%20unlicensed." TargetMode="External"/><Relationship Id="rId7" Type="http://schemas.openxmlformats.org/officeDocument/2006/relationships/hyperlink" Target="https://www.pcwdld.com/access-management#wbounce-modal" TargetMode="External"/><Relationship Id="rId2" Type="http://schemas.openxmlformats.org/officeDocument/2006/relationships/hyperlink" Target="https://www.google.com/search?q=test+speed&amp;oq=test+speed&amp;aqs=edge..69i57j0i433i512j0i512l7.2360j0j1&amp;sourceid=chrome&amp;ie=UTF-8&amp;safe=active&amp;ssui=on" TargetMode="External"/><Relationship Id="rId1" Type="http://schemas.openxmlformats.org/officeDocument/2006/relationships/slideLayout" Target="../slideLayouts/slideLayout13.xml"/><Relationship Id="rId6" Type="http://schemas.openxmlformats.org/officeDocument/2006/relationships/hyperlink" Target="https://www.computer-solutions.co.uk/chipdev/tcpwnw.html" TargetMode="External"/><Relationship Id="rId5" Type="http://schemas.openxmlformats.org/officeDocument/2006/relationships/hyperlink" Target="https://www.quora.com/What-do-you-mean-by-reliability-of-computer-network-How-it-is-provided" TargetMode="External"/><Relationship Id="rId4" Type="http://schemas.openxmlformats.org/officeDocument/2006/relationships/hyperlink" Target="https://en.wikipedia.org/wiki/User_Datagram_Protocol" TargetMode="External"/><Relationship Id="rId9" Type="http://schemas.openxmlformats.org/officeDocument/2006/relationships/hyperlink" Target="https://digitalworld839.com/types-of-networks-computer/"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81D16496-F382-F74C-2E36-E81E56741C12}"/>
              </a:ext>
            </a:extLst>
          </p:cNvPr>
          <p:cNvPicPr>
            <a:picLocks noChangeAspect="1"/>
          </p:cNvPicPr>
          <p:nvPr/>
        </p:nvPicPr>
        <p:blipFill rotWithShape="1">
          <a:blip r:embed="rId2">
            <a:alphaModFix amt="55000"/>
          </a:blip>
          <a:srcRect r="6250" b="6250"/>
          <a:stretch/>
        </p:blipFill>
        <p:spPr>
          <a:xfrm>
            <a:off x="20" y="10"/>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3577192" y="1032483"/>
            <a:ext cx="5037616" cy="2982360"/>
          </a:xfrm>
        </p:spPr>
        <p:txBody>
          <a:bodyPr>
            <a:normAutofit/>
          </a:bodyPr>
          <a:lstStyle/>
          <a:p>
            <a:r>
              <a:rPr lang="en-US" sz="2900">
                <a:ea typeface="+mj-lt"/>
                <a:cs typeface="+mj-lt"/>
              </a:rPr>
              <a:t>The Features and Uses of Computer Networking</a:t>
            </a:r>
          </a:p>
          <a:p>
            <a:endParaRPr lang="en-US" sz="2900">
              <a:cs typeface="Calibri Light"/>
            </a:endParaRPr>
          </a:p>
        </p:txBody>
      </p:sp>
      <p:sp>
        <p:nvSpPr>
          <p:cNvPr id="3" name="Subtitle 2"/>
          <p:cNvSpPr>
            <a:spLocks noGrp="1"/>
          </p:cNvSpPr>
          <p:nvPr>
            <p:ph type="subTitle" idx="1"/>
          </p:nvPr>
        </p:nvSpPr>
        <p:spPr>
          <a:xfrm>
            <a:off x="3577192" y="4106918"/>
            <a:ext cx="5037616" cy="1655762"/>
          </a:xfrm>
        </p:spPr>
        <p:txBody>
          <a:bodyPr vert="horz" lIns="91440" tIns="45720" rIns="91440" bIns="45720" rtlCol="0">
            <a:normAutofit/>
          </a:bodyPr>
          <a:lstStyle/>
          <a:p>
            <a:r>
              <a:rPr lang="en-US" dirty="0">
                <a:cs typeface="Calibri"/>
              </a:rPr>
              <a:t>Task 1</a:t>
            </a:r>
            <a:endParaRPr lang="en-US" dirty="0"/>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
            <a:extLst>
              <a:ext uri="{FF2B5EF4-FFF2-40B4-BE49-F238E27FC236}">
                <a16:creationId xmlns:a16="http://schemas.microsoft.com/office/drawing/2014/main" id="{8F1F25EB-340A-F6CC-ECD5-D9DF5F00F237}"/>
              </a:ext>
            </a:extLst>
          </p:cNvPr>
          <p:cNvGraphicFramePr>
            <a:graphicFrameLocks noGrp="1"/>
          </p:cNvGraphicFramePr>
          <p:nvPr>
            <p:extLst>
              <p:ext uri="{D42A27DB-BD31-4B8C-83A1-F6EECF244321}">
                <p14:modId xmlns:p14="http://schemas.microsoft.com/office/powerpoint/2010/main" val="3899021973"/>
              </p:ext>
            </p:extLst>
          </p:nvPr>
        </p:nvGraphicFramePr>
        <p:xfrm>
          <a:off x="437213" y="1136753"/>
          <a:ext cx="10292320" cy="5449298"/>
        </p:xfrm>
        <a:graphic>
          <a:graphicData uri="http://schemas.openxmlformats.org/drawingml/2006/table">
            <a:tbl>
              <a:tblPr firstRow="1" bandRow="1">
                <a:tableStyleId>{5C22544A-7EE6-4342-B048-85BDC9FD1C3A}</a:tableStyleId>
              </a:tblPr>
              <a:tblGrid>
                <a:gridCol w="2058464">
                  <a:extLst>
                    <a:ext uri="{9D8B030D-6E8A-4147-A177-3AD203B41FA5}">
                      <a16:colId xmlns:a16="http://schemas.microsoft.com/office/drawing/2014/main" val="4014335641"/>
                    </a:ext>
                  </a:extLst>
                </a:gridCol>
                <a:gridCol w="2058464">
                  <a:extLst>
                    <a:ext uri="{9D8B030D-6E8A-4147-A177-3AD203B41FA5}">
                      <a16:colId xmlns:a16="http://schemas.microsoft.com/office/drawing/2014/main" val="2319470738"/>
                    </a:ext>
                  </a:extLst>
                </a:gridCol>
                <a:gridCol w="2058464">
                  <a:extLst>
                    <a:ext uri="{9D8B030D-6E8A-4147-A177-3AD203B41FA5}">
                      <a16:colId xmlns:a16="http://schemas.microsoft.com/office/drawing/2014/main" val="2095627925"/>
                    </a:ext>
                  </a:extLst>
                </a:gridCol>
                <a:gridCol w="2058464">
                  <a:extLst>
                    <a:ext uri="{9D8B030D-6E8A-4147-A177-3AD203B41FA5}">
                      <a16:colId xmlns:a16="http://schemas.microsoft.com/office/drawing/2014/main" val="1022501337"/>
                    </a:ext>
                  </a:extLst>
                </a:gridCol>
                <a:gridCol w="2058464">
                  <a:extLst>
                    <a:ext uri="{9D8B030D-6E8A-4147-A177-3AD203B41FA5}">
                      <a16:colId xmlns:a16="http://schemas.microsoft.com/office/drawing/2014/main" val="1850661850"/>
                    </a:ext>
                  </a:extLst>
                </a:gridCol>
              </a:tblGrid>
              <a:tr h="511538">
                <a:tc>
                  <a:txBody>
                    <a:bodyPr/>
                    <a:lstStyle/>
                    <a:p>
                      <a:r>
                        <a:rPr lang="en-GB" dirty="0"/>
                        <a:t>Item</a:t>
                      </a:r>
                    </a:p>
                  </a:txBody>
                  <a:tcPr/>
                </a:tc>
                <a:tc>
                  <a:txBody>
                    <a:bodyPr/>
                    <a:lstStyle/>
                    <a:p>
                      <a:r>
                        <a:rPr lang="en-GB" dirty="0"/>
                        <a:t>Type</a:t>
                      </a:r>
                    </a:p>
                  </a:txBody>
                  <a:tcPr/>
                </a:tc>
                <a:tc>
                  <a:txBody>
                    <a:bodyPr/>
                    <a:lstStyle/>
                    <a:p>
                      <a:pPr lvl="0">
                        <a:buNone/>
                      </a:pPr>
                      <a:r>
                        <a:rPr lang="en-GB" sz="1800" b="1" i="0" u="none" strike="noStrike" noProof="0" dirty="0">
                          <a:latin typeface="Avenir Next LT Pro Light"/>
                        </a:rPr>
                        <a:t>Reaction</a:t>
                      </a:r>
                      <a:endParaRPr lang="en-US" dirty="0"/>
                    </a:p>
                  </a:txBody>
                  <a:tcPr/>
                </a:tc>
                <a:tc>
                  <a:txBody>
                    <a:bodyPr/>
                    <a:lstStyle/>
                    <a:p>
                      <a:pPr lvl="0">
                        <a:buNone/>
                      </a:pPr>
                      <a:r>
                        <a:rPr lang="en-GB" sz="1800" b="1" i="0" u="none" strike="noStrike" noProof="0" dirty="0">
                          <a:latin typeface="Avenir Next LT Pro Light"/>
                        </a:rPr>
                        <a:t>Date</a:t>
                      </a:r>
                      <a:endParaRPr lang="en-US" dirty="0"/>
                    </a:p>
                  </a:txBody>
                  <a:tcPr/>
                </a:tc>
                <a:tc>
                  <a:txBody>
                    <a:bodyPr/>
                    <a:lstStyle/>
                    <a:p>
                      <a:pPr lvl="0">
                        <a:buNone/>
                      </a:pPr>
                      <a:r>
                        <a:rPr lang="en-GB" sz="1800" b="1" i="0" u="none" strike="noStrike" noProof="0" dirty="0">
                          <a:latin typeface="Avenir Next LT Pro Light"/>
                        </a:rPr>
                        <a:t>Security</a:t>
                      </a:r>
                      <a:endParaRPr lang="en-US" dirty="0"/>
                    </a:p>
                  </a:txBody>
                  <a:tcPr/>
                </a:tc>
                <a:extLst>
                  <a:ext uri="{0D108BD9-81ED-4DB2-BD59-A6C34878D82A}">
                    <a16:rowId xmlns:a16="http://schemas.microsoft.com/office/drawing/2014/main" val="1749203579"/>
                  </a:ext>
                </a:extLst>
              </a:tr>
              <a:tr h="511538">
                <a:tc>
                  <a:txBody>
                    <a:bodyPr/>
                    <a:lstStyle/>
                    <a:p>
                      <a:r>
                        <a:rPr lang="en-GB" dirty="0"/>
                        <a:t>Connectivity</a:t>
                      </a:r>
                    </a:p>
                  </a:txBody>
                  <a:tcPr/>
                </a:tc>
                <a:tc>
                  <a:txBody>
                    <a:bodyPr/>
                    <a:lstStyle/>
                    <a:p>
                      <a:r>
                        <a:rPr lang="en-GB" dirty="0"/>
                        <a:t>WLAN </a:t>
                      </a:r>
                    </a:p>
                  </a:txBody>
                  <a:tcPr/>
                </a:tc>
                <a:tc>
                  <a:txBody>
                    <a:bodyPr/>
                    <a:lstStyle/>
                    <a:p>
                      <a:r>
                        <a:rPr lang="en-GB" dirty="0"/>
                        <a:t>Connected But </a:t>
                      </a:r>
                    </a:p>
                    <a:p>
                      <a:pPr lvl="0">
                        <a:buNone/>
                      </a:pPr>
                      <a:r>
                        <a:rPr lang="en-GB" dirty="0"/>
                        <a:t>A few Jamming</a:t>
                      </a:r>
                    </a:p>
                  </a:txBody>
                  <a:tcPr/>
                </a:tc>
                <a:tc>
                  <a:txBody>
                    <a:bodyPr/>
                    <a:lstStyle/>
                    <a:p>
                      <a:r>
                        <a:rPr lang="en-GB" dirty="0"/>
                        <a:t>07/02/2023</a:t>
                      </a:r>
                    </a:p>
                  </a:txBody>
                  <a:tcPr/>
                </a:tc>
                <a:tc>
                  <a:txBody>
                    <a:bodyPr/>
                    <a:lstStyle/>
                    <a:p>
                      <a:pPr lvl="0">
                        <a:buNone/>
                      </a:pPr>
                      <a:r>
                        <a:rPr lang="en-GB" dirty="0"/>
                        <a:t>ManageEngine Firewall Analyzer Software</a:t>
                      </a:r>
                    </a:p>
                  </a:txBody>
                  <a:tcPr/>
                </a:tc>
                <a:extLst>
                  <a:ext uri="{0D108BD9-81ED-4DB2-BD59-A6C34878D82A}">
                    <a16:rowId xmlns:a16="http://schemas.microsoft.com/office/drawing/2014/main" val="790554108"/>
                  </a:ext>
                </a:extLst>
              </a:tr>
              <a:tr h="511538">
                <a:tc>
                  <a:txBody>
                    <a:bodyPr/>
                    <a:lstStyle/>
                    <a:p>
                      <a:r>
                        <a:rPr lang="en-GB" dirty="0"/>
                        <a:t>Reliability</a:t>
                      </a:r>
                    </a:p>
                  </a:txBody>
                  <a:tcPr/>
                </a:tc>
                <a:tc>
                  <a:txBody>
                    <a:bodyPr/>
                    <a:lstStyle/>
                    <a:p>
                      <a:r>
                        <a:rPr lang="en-GB" dirty="0"/>
                        <a:t>TCP</a:t>
                      </a:r>
                    </a:p>
                  </a:txBody>
                  <a:tcPr/>
                </a:tc>
                <a:tc>
                  <a:txBody>
                    <a:bodyPr/>
                    <a:lstStyle/>
                    <a:p>
                      <a:r>
                        <a:rPr lang="en-GB" dirty="0"/>
                        <a:t>Reliable</a:t>
                      </a:r>
                    </a:p>
                  </a:txBody>
                  <a:tcPr/>
                </a:tc>
                <a:tc>
                  <a:txBody>
                    <a:bodyPr/>
                    <a:lstStyle/>
                    <a:p>
                      <a:r>
                        <a:rPr lang="en-GB" dirty="0"/>
                        <a:t>07/02/2023</a:t>
                      </a:r>
                    </a:p>
                  </a:txBody>
                  <a:tcPr/>
                </a:tc>
                <a:tc>
                  <a:txBody>
                    <a:bodyPr/>
                    <a:lstStyle/>
                    <a:p>
                      <a:pPr lvl="0">
                        <a:buNone/>
                      </a:pPr>
                      <a:r>
                        <a:rPr lang="en-GB" sz="1800" b="0" i="0" u="none" strike="noStrike" noProof="0" dirty="0">
                          <a:latin typeface="Avenir Next LT Pro Light"/>
                        </a:rPr>
                        <a:t>ManageEngine </a:t>
                      </a:r>
                      <a:endParaRPr lang="en-US" dirty="0"/>
                    </a:p>
                    <a:p>
                      <a:pPr lvl="0">
                        <a:buNone/>
                      </a:pPr>
                      <a:r>
                        <a:rPr lang="en-GB" sz="1800" b="0" i="0" u="none" strike="noStrike" noProof="0" dirty="0">
                          <a:latin typeface="Avenir Next LT Pro Light"/>
                        </a:rPr>
                        <a:t>Firewall Analyzer Software</a:t>
                      </a:r>
                      <a:endParaRPr lang="en-US"/>
                    </a:p>
                  </a:txBody>
                  <a:tcPr/>
                </a:tc>
                <a:extLst>
                  <a:ext uri="{0D108BD9-81ED-4DB2-BD59-A6C34878D82A}">
                    <a16:rowId xmlns:a16="http://schemas.microsoft.com/office/drawing/2014/main" val="3042970334"/>
                  </a:ext>
                </a:extLst>
              </a:tr>
              <a:tr h="880983">
                <a:tc>
                  <a:txBody>
                    <a:bodyPr/>
                    <a:lstStyle/>
                    <a:p>
                      <a:r>
                        <a:rPr lang="en-GB" dirty="0"/>
                        <a:t>Download </a:t>
                      </a:r>
                      <a:r>
                        <a:rPr lang="en-GB" sz="1800" b="0" i="0" u="none" strike="noStrike" noProof="0" dirty="0">
                          <a:latin typeface="Avenir Next LT Pro Light"/>
                        </a:rPr>
                        <a:t>Speed </a:t>
                      </a:r>
                      <a:endParaRPr lang="en-GB"/>
                    </a:p>
                  </a:txBody>
                  <a:tcPr/>
                </a:tc>
                <a:tc>
                  <a:txBody>
                    <a:bodyPr/>
                    <a:lstStyle/>
                    <a:p>
                      <a:pPr lvl="0">
                        <a:buNone/>
                      </a:pPr>
                      <a:r>
                        <a:rPr lang="en-GB" sz="1800" b="0" i="0" u="none" strike="noStrike" noProof="0" dirty="0">
                          <a:latin typeface="Avenir Next LT Pro Light"/>
                        </a:rPr>
                        <a:t>Mbps </a:t>
                      </a:r>
                      <a:endParaRPr lang="en-US" dirty="0"/>
                    </a:p>
                  </a:txBody>
                  <a:tcPr/>
                </a:tc>
                <a:tc>
                  <a:txBody>
                    <a:bodyPr/>
                    <a:lstStyle/>
                    <a:p>
                      <a:r>
                        <a:rPr lang="en-GB" dirty="0"/>
                        <a:t>109.9</a:t>
                      </a:r>
                    </a:p>
                  </a:txBody>
                  <a:tcPr/>
                </a:tc>
                <a:tc>
                  <a:txBody>
                    <a:bodyPr/>
                    <a:lstStyle/>
                    <a:p>
                      <a:r>
                        <a:rPr lang="en-GB" dirty="0"/>
                        <a:t>07/02/2023</a:t>
                      </a:r>
                    </a:p>
                  </a:txBody>
                  <a:tcPr/>
                </a:tc>
                <a:tc>
                  <a:txBody>
                    <a:bodyPr/>
                    <a:lstStyle/>
                    <a:p>
                      <a:pPr lvl="0">
                        <a:buNone/>
                      </a:pPr>
                      <a:r>
                        <a:rPr lang="en-GB" sz="1800" b="0" i="0" u="none" strike="noStrike" noProof="0" dirty="0">
                          <a:latin typeface="Avenir Next LT Pro Light"/>
                        </a:rPr>
                        <a:t>ManageEngine </a:t>
                      </a:r>
                      <a:endParaRPr lang="en-US" sz="1800" b="0" i="0" u="none" strike="noStrike" noProof="0" dirty="0">
                        <a:latin typeface="Avenir Next LT Pro Light"/>
                      </a:endParaRPr>
                    </a:p>
                    <a:p>
                      <a:pPr lvl="0">
                        <a:buNone/>
                      </a:pPr>
                      <a:r>
                        <a:rPr lang="en-GB" sz="1800" b="0" i="0" u="none" strike="noStrike" noProof="0" dirty="0">
                          <a:latin typeface="Avenir Next LT Pro Light"/>
                        </a:rPr>
                        <a:t>Firewall Analyzer Software</a:t>
                      </a:r>
                      <a:endParaRPr lang="en-GB" dirty="0"/>
                    </a:p>
                  </a:txBody>
                  <a:tcPr/>
                </a:tc>
                <a:extLst>
                  <a:ext uri="{0D108BD9-81ED-4DB2-BD59-A6C34878D82A}">
                    <a16:rowId xmlns:a16="http://schemas.microsoft.com/office/drawing/2014/main" val="3560098189"/>
                  </a:ext>
                </a:extLst>
              </a:tr>
              <a:tr h="880983">
                <a:tc>
                  <a:txBody>
                    <a:bodyPr/>
                    <a:lstStyle/>
                    <a:p>
                      <a:pPr lvl="0">
                        <a:buNone/>
                      </a:pPr>
                      <a:r>
                        <a:rPr lang="en-GB" sz="1800" b="0" i="0" u="none" strike="noStrike" noProof="0" dirty="0">
                          <a:latin typeface="Avenir Next LT Pro Light"/>
                        </a:rPr>
                        <a:t>Upload </a:t>
                      </a:r>
                      <a:r>
                        <a:rPr lang="en-GB" sz="1800" b="0" i="0" u="none" strike="noStrike" noProof="0" dirty="0"/>
                        <a:t>Speed </a:t>
                      </a:r>
                      <a:endParaRPr lang="en-US"/>
                    </a:p>
                  </a:txBody>
                  <a:tcPr/>
                </a:tc>
                <a:tc>
                  <a:txBody>
                    <a:bodyPr/>
                    <a:lstStyle/>
                    <a:p>
                      <a:pPr lvl="0">
                        <a:buNone/>
                      </a:pPr>
                      <a:r>
                        <a:rPr lang="en-GB" sz="1800" b="0" i="0" u="none" strike="noStrike" noProof="0" dirty="0">
                          <a:latin typeface="Avenir Next LT Pro Light"/>
                        </a:rPr>
                        <a:t>Mbps </a:t>
                      </a:r>
                      <a:endParaRPr lang="en-US" dirty="0"/>
                    </a:p>
                  </a:txBody>
                  <a:tcPr/>
                </a:tc>
                <a:tc>
                  <a:txBody>
                    <a:bodyPr/>
                    <a:lstStyle/>
                    <a:p>
                      <a:r>
                        <a:rPr lang="en-GB" dirty="0"/>
                        <a:t>99.0</a:t>
                      </a:r>
                    </a:p>
                  </a:txBody>
                  <a:tcPr/>
                </a:tc>
                <a:tc>
                  <a:txBody>
                    <a:bodyPr/>
                    <a:lstStyle/>
                    <a:p>
                      <a:r>
                        <a:rPr lang="en-GB" dirty="0"/>
                        <a:t>07/02/2023</a:t>
                      </a:r>
                    </a:p>
                  </a:txBody>
                  <a:tcPr/>
                </a:tc>
                <a:tc>
                  <a:txBody>
                    <a:bodyPr/>
                    <a:lstStyle/>
                    <a:p>
                      <a:pPr lvl="0">
                        <a:buNone/>
                      </a:pPr>
                      <a:r>
                        <a:rPr lang="en-GB" sz="1800" b="0" i="0" u="none" strike="noStrike" noProof="0" dirty="0">
                          <a:latin typeface="Avenir Next LT Pro Light"/>
                        </a:rPr>
                        <a:t>ManageEngine </a:t>
                      </a:r>
                      <a:endParaRPr lang="en-US" sz="1800" b="0" i="0" u="none" strike="noStrike" noProof="0" dirty="0">
                        <a:latin typeface="Avenir Next LT Pro Light"/>
                      </a:endParaRPr>
                    </a:p>
                    <a:p>
                      <a:pPr lvl="0">
                        <a:buNone/>
                      </a:pPr>
                      <a:r>
                        <a:rPr lang="en-GB" sz="1800" b="0" i="0" u="none" strike="noStrike" noProof="0" dirty="0">
                          <a:latin typeface="Avenir Next LT Pro Light"/>
                        </a:rPr>
                        <a:t>Firewall Analyzer Software</a:t>
                      </a:r>
                      <a:endParaRPr lang="en-GB" dirty="0"/>
                    </a:p>
                  </a:txBody>
                  <a:tcPr/>
                </a:tc>
                <a:extLst>
                  <a:ext uri="{0D108BD9-81ED-4DB2-BD59-A6C34878D82A}">
                    <a16:rowId xmlns:a16="http://schemas.microsoft.com/office/drawing/2014/main" val="161329053"/>
                  </a:ext>
                </a:extLst>
              </a:tr>
              <a:tr h="511538">
                <a:tc>
                  <a:txBody>
                    <a:bodyPr/>
                    <a:lstStyle/>
                    <a:p>
                      <a:pPr lvl="0">
                        <a:buNone/>
                      </a:pPr>
                      <a:r>
                        <a:rPr lang="en-GB" dirty="0"/>
                        <a:t>Frequency </a:t>
                      </a:r>
                    </a:p>
                  </a:txBody>
                  <a:tcPr/>
                </a:tc>
                <a:tc>
                  <a:txBody>
                    <a:bodyPr/>
                    <a:lstStyle/>
                    <a:p>
                      <a:pPr lvl="0">
                        <a:buNone/>
                      </a:pPr>
                      <a:r>
                        <a:rPr lang="en-GB" sz="1800" b="0" i="0" u="none" strike="noStrike" noProof="0" dirty="0">
                          <a:latin typeface="Avenir Next LT Pro Light"/>
                        </a:rPr>
                        <a:t>Core: 2.4 GHz band</a:t>
                      </a:r>
                      <a:endParaRPr lang="en-US" dirty="0"/>
                    </a:p>
                  </a:txBody>
                  <a:tcPr/>
                </a:tc>
                <a:tc>
                  <a:txBody>
                    <a:bodyPr/>
                    <a:lstStyle/>
                    <a:p>
                      <a:pPr lvl="0">
                        <a:buNone/>
                      </a:pPr>
                      <a:r>
                        <a:rPr lang="en-GB" dirty="0"/>
                        <a:t>     Sufficient </a:t>
                      </a:r>
                    </a:p>
                  </a:txBody>
                  <a:tcPr/>
                </a:tc>
                <a:tc>
                  <a:txBody>
                    <a:bodyPr/>
                    <a:lstStyle/>
                    <a:p>
                      <a:pPr lvl="0">
                        <a:buNone/>
                      </a:pPr>
                      <a:r>
                        <a:rPr lang="en-GB" dirty="0"/>
                        <a:t>07/02/2023</a:t>
                      </a:r>
                    </a:p>
                  </a:txBody>
                  <a:tcPr/>
                </a:tc>
                <a:tc>
                  <a:txBody>
                    <a:bodyPr/>
                    <a:lstStyle/>
                    <a:p>
                      <a:pPr lvl="0">
                        <a:buNone/>
                      </a:pPr>
                      <a:r>
                        <a:rPr lang="en-GB" sz="1800" b="0" i="0" u="none" strike="noStrike" noProof="0" dirty="0">
                          <a:latin typeface="Avenir Next LT Pro Light"/>
                        </a:rPr>
                        <a:t>techsession.be</a:t>
                      </a:r>
                      <a:endParaRPr lang="en-US" dirty="0"/>
                    </a:p>
                  </a:txBody>
                  <a:tcPr/>
                </a:tc>
                <a:extLst>
                  <a:ext uri="{0D108BD9-81ED-4DB2-BD59-A6C34878D82A}">
                    <a16:rowId xmlns:a16="http://schemas.microsoft.com/office/drawing/2014/main" val="1259709889"/>
                  </a:ext>
                </a:extLst>
              </a:tr>
              <a:tr h="511538">
                <a:tc>
                  <a:txBody>
                    <a:bodyPr/>
                    <a:lstStyle/>
                    <a:p>
                      <a:pPr lvl="0">
                        <a:buNone/>
                      </a:pPr>
                      <a:r>
                        <a:rPr lang="en-GB" dirty="0"/>
                        <a:t>Performance</a:t>
                      </a:r>
                    </a:p>
                  </a:txBody>
                  <a:tcPr/>
                </a:tc>
                <a:tc>
                  <a:txBody>
                    <a:bodyPr/>
                    <a:lstStyle/>
                    <a:p>
                      <a:pPr lvl="0">
                        <a:buNone/>
                      </a:pPr>
                      <a:r>
                        <a:rPr lang="en-GB" dirty="0"/>
                        <a:t>Gamer User</a:t>
                      </a:r>
                    </a:p>
                  </a:txBody>
                  <a:tcPr/>
                </a:tc>
                <a:tc>
                  <a:txBody>
                    <a:bodyPr/>
                    <a:lstStyle/>
                    <a:p>
                      <a:pPr lvl="0">
                        <a:buNone/>
                      </a:pPr>
                      <a:r>
                        <a:rPr lang="en-GB" dirty="0"/>
                        <a:t>Convincing</a:t>
                      </a:r>
                    </a:p>
                  </a:txBody>
                  <a:tcPr/>
                </a:tc>
                <a:tc>
                  <a:txBody>
                    <a:bodyPr/>
                    <a:lstStyle/>
                    <a:p>
                      <a:pPr lvl="0">
                        <a:buNone/>
                      </a:pPr>
                      <a:r>
                        <a:rPr lang="en-GB" dirty="0"/>
                        <a:t>07/02/2023</a:t>
                      </a:r>
                    </a:p>
                  </a:txBody>
                  <a:tcPr/>
                </a:tc>
                <a:tc>
                  <a:txBody>
                    <a:bodyPr/>
                    <a:lstStyle/>
                    <a:p>
                      <a:pPr lvl="0">
                        <a:buNone/>
                      </a:pPr>
                      <a:r>
                        <a:rPr lang="en-GB" dirty="0"/>
                        <a:t>User and password</a:t>
                      </a:r>
                    </a:p>
                  </a:txBody>
                  <a:tcPr/>
                </a:tc>
                <a:extLst>
                  <a:ext uri="{0D108BD9-81ED-4DB2-BD59-A6C34878D82A}">
                    <a16:rowId xmlns:a16="http://schemas.microsoft.com/office/drawing/2014/main" val="1984989108"/>
                  </a:ext>
                </a:extLst>
              </a:tr>
            </a:tbl>
          </a:graphicData>
        </a:graphic>
      </p:graphicFrame>
      <p:sp>
        <p:nvSpPr>
          <p:cNvPr id="6" name="TextBox 5">
            <a:extLst>
              <a:ext uri="{FF2B5EF4-FFF2-40B4-BE49-F238E27FC236}">
                <a16:creationId xmlns:a16="http://schemas.microsoft.com/office/drawing/2014/main" id="{66343277-6A4A-4C26-EADA-60431A5E2075}"/>
              </a:ext>
            </a:extLst>
          </p:cNvPr>
          <p:cNvSpPr txBox="1"/>
          <p:nvPr/>
        </p:nvSpPr>
        <p:spPr>
          <a:xfrm>
            <a:off x="2698229" y="237343"/>
            <a:ext cx="32853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Arial Nova"/>
              </a:rPr>
              <a:t>WLAN Action Plan</a:t>
            </a:r>
          </a:p>
        </p:txBody>
      </p:sp>
    </p:spTree>
    <p:extLst>
      <p:ext uri="{BB962C8B-B14F-4D97-AF65-F5344CB8AC3E}">
        <p14:creationId xmlns:p14="http://schemas.microsoft.com/office/powerpoint/2010/main" val="153801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A383-BF37-560A-8128-006945860C03}"/>
              </a:ext>
            </a:extLst>
          </p:cNvPr>
          <p:cNvSpPr>
            <a:spLocks noGrp="1"/>
          </p:cNvSpPr>
          <p:nvPr>
            <p:ph type="title"/>
          </p:nvPr>
        </p:nvSpPr>
        <p:spPr>
          <a:xfrm>
            <a:off x="1077362" y="720434"/>
            <a:ext cx="9950103" cy="695409"/>
          </a:xfrm>
        </p:spPr>
        <p:txBody>
          <a:bodyPr>
            <a:normAutofit fontScale="90000"/>
          </a:bodyPr>
          <a:lstStyle/>
          <a:p>
            <a:r>
              <a:rPr lang="en-US" dirty="0"/>
              <a:t>Strengths and weaknesses of our connection plan</a:t>
            </a:r>
          </a:p>
        </p:txBody>
      </p:sp>
      <p:sp>
        <p:nvSpPr>
          <p:cNvPr id="3" name="Content Placeholder 2">
            <a:extLst>
              <a:ext uri="{FF2B5EF4-FFF2-40B4-BE49-F238E27FC236}">
                <a16:creationId xmlns:a16="http://schemas.microsoft.com/office/drawing/2014/main" id="{54C5331D-B213-7077-D693-F34B12A771A3}"/>
              </a:ext>
            </a:extLst>
          </p:cNvPr>
          <p:cNvSpPr>
            <a:spLocks noGrp="1"/>
          </p:cNvSpPr>
          <p:nvPr>
            <p:ph idx="1"/>
          </p:nvPr>
        </p:nvSpPr>
        <p:spPr>
          <a:xfrm>
            <a:off x="1077362" y="1990103"/>
            <a:ext cx="9950103" cy="4387940"/>
          </a:xfrm>
        </p:spPr>
        <p:txBody>
          <a:bodyPr vert="horz" lIns="91440" tIns="45720" rIns="91440" bIns="45720" rtlCol="0" anchor="t">
            <a:normAutofit/>
          </a:bodyPr>
          <a:lstStyle/>
          <a:p>
            <a:r>
              <a:rPr lang="en-US" b="1" dirty="0">
                <a:latin typeface="Arial Nova"/>
              </a:rPr>
              <a:t>LAN : The connection of LAN computer Network was </a:t>
            </a:r>
            <a:r>
              <a:rPr lang="en-GB" b="1">
                <a:latin typeface="Arial Nova"/>
                <a:ea typeface="+mn-lt"/>
                <a:cs typeface="+mn-lt"/>
              </a:rPr>
              <a:t>Excellent</a:t>
            </a:r>
            <a:r>
              <a:rPr lang="en-US" b="1" dirty="0">
                <a:latin typeface="Arial Nova"/>
              </a:rPr>
              <a:t>!, But the speed will be  change by user e.g., inP2P LAN connection, the speed will change with how each user, use the network for different graphics and games that will be affected the performance.</a:t>
            </a:r>
          </a:p>
          <a:p>
            <a:r>
              <a:rPr lang="en-US" b="1" dirty="0">
                <a:latin typeface="Arial Nova"/>
              </a:rPr>
              <a:t>WLAN: </a:t>
            </a:r>
            <a:r>
              <a:rPr lang="en-US" b="1" dirty="0">
                <a:latin typeface="Arial Nova"/>
                <a:ea typeface="+mn-lt"/>
                <a:cs typeface="+mn-lt"/>
              </a:rPr>
              <a:t>The connection of WLAN computer Network was </a:t>
            </a:r>
            <a:r>
              <a:rPr lang="en-GB" b="1" dirty="0">
                <a:latin typeface="Arial Nova"/>
                <a:ea typeface="+mn-lt"/>
                <a:cs typeface="+mn-lt"/>
              </a:rPr>
              <a:t>Sufficient</a:t>
            </a:r>
            <a:r>
              <a:rPr lang="en-US" b="1" dirty="0">
                <a:latin typeface="Arial Nova"/>
                <a:ea typeface="+mn-lt"/>
                <a:cs typeface="+mn-lt"/>
              </a:rPr>
              <a:t>!, How ever the connection frequency and connection Faced Jamming!, that will be affected the performance. But the speed will be affected by upload speed, and it can be disconnected if the speed be low and change by user e.g., inP2P WLAN connection the speed will change with how each user, use the network for different graphic and games.</a:t>
            </a:r>
          </a:p>
          <a:p>
            <a:endParaRPr lang="en-US" dirty="0">
              <a:ea typeface="+mn-lt"/>
              <a:cs typeface="+mn-lt"/>
            </a:endParaRPr>
          </a:p>
          <a:p>
            <a:endParaRPr lang="en-US" dirty="0"/>
          </a:p>
        </p:txBody>
      </p:sp>
    </p:spTree>
    <p:extLst>
      <p:ext uri="{BB962C8B-B14F-4D97-AF65-F5344CB8AC3E}">
        <p14:creationId xmlns:p14="http://schemas.microsoft.com/office/powerpoint/2010/main" val="377410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A21CFE-C0BC-343E-E7A3-2042DE382B1C}"/>
              </a:ext>
            </a:extLst>
          </p:cNvPr>
          <p:cNvSpPr>
            <a:spLocks noGrp="1"/>
          </p:cNvSpPr>
          <p:nvPr>
            <p:ph idx="1"/>
          </p:nvPr>
        </p:nvSpPr>
        <p:spPr>
          <a:xfrm>
            <a:off x="1014903" y="1328037"/>
            <a:ext cx="9950103" cy="4975054"/>
          </a:xfrm>
        </p:spPr>
        <p:txBody>
          <a:bodyPr vert="horz" lIns="91440" tIns="45720" rIns="91440" bIns="45720" rtlCol="0" anchor="t">
            <a:normAutofit/>
          </a:bodyPr>
          <a:lstStyle/>
          <a:p>
            <a:r>
              <a:rPr lang="en-US" dirty="0">
                <a:ea typeface="+mn-lt"/>
                <a:cs typeface="+mn-lt"/>
                <a:hlinkClick r:id="rId2"/>
              </a:rPr>
              <a:t>test speed - Google Search</a:t>
            </a:r>
          </a:p>
          <a:p>
            <a:r>
              <a:rPr lang="en-US" dirty="0">
                <a:ea typeface="+mn-lt"/>
                <a:cs typeface="+mn-lt"/>
                <a:hlinkClick r:id="rId3"/>
              </a:rPr>
              <a:t>Wireless LAN &amp; WAN - Tech Session</a:t>
            </a:r>
          </a:p>
          <a:p>
            <a:r>
              <a:rPr lang="en-US" dirty="0">
                <a:ea typeface="+mn-lt"/>
                <a:cs typeface="+mn-lt"/>
                <a:hlinkClick r:id="rId4"/>
              </a:rPr>
              <a:t>User Datagram Protocol - Wikipedia</a:t>
            </a:r>
          </a:p>
          <a:p>
            <a:r>
              <a:rPr lang="en-US" dirty="0">
                <a:ea typeface="+mn-lt"/>
                <a:cs typeface="+mn-lt"/>
                <a:hlinkClick r:id="rId5"/>
              </a:rPr>
              <a:t>What do you mean by reliability of computer network? How it is provided? - Quora</a:t>
            </a:r>
          </a:p>
          <a:p>
            <a:r>
              <a:rPr lang="en-GB" dirty="0">
                <a:ea typeface="+mn-lt"/>
                <a:cs typeface="+mn-lt"/>
                <a:hlinkClick r:id="rId6"/>
              </a:rPr>
              <a:t>https://www.computer-solutions.co.uk/chipdev/tcpwnw.html</a:t>
            </a:r>
            <a:endParaRPr lang="en-GB">
              <a:ea typeface="+mn-lt"/>
              <a:cs typeface="+mn-lt"/>
            </a:endParaRPr>
          </a:p>
          <a:p>
            <a:r>
              <a:rPr lang="en-GB" dirty="0">
                <a:ea typeface="+mn-lt"/>
                <a:cs typeface="+mn-lt"/>
                <a:hlinkClick r:id="rId6"/>
              </a:rPr>
              <a:t>https://www.computer-solutions.co.uk/chipdev/tcpwnw.html</a:t>
            </a:r>
            <a:endParaRPr lang="en-GB">
              <a:ea typeface="+mn-lt"/>
              <a:cs typeface="+mn-lt"/>
            </a:endParaRPr>
          </a:p>
          <a:p>
            <a:r>
              <a:rPr lang="en-GB" dirty="0">
                <a:ea typeface="+mn-lt"/>
                <a:cs typeface="+mn-lt"/>
                <a:hlinkClick r:id="rId7"/>
              </a:rPr>
              <a:t>https://www.pcwdld.com/access-management#wbounce-modal</a:t>
            </a:r>
            <a:endParaRPr lang="en-US">
              <a:ea typeface="+mn-lt"/>
              <a:cs typeface="+mn-lt"/>
            </a:endParaRPr>
          </a:p>
          <a:p>
            <a:r>
              <a:rPr lang="en-GB" dirty="0">
                <a:ea typeface="+mn-lt"/>
                <a:cs typeface="+mn-lt"/>
                <a:hlinkClick r:id="rId8"/>
              </a:rPr>
              <a:t>https://ipwithease.com/wired-network-vs-wireless-network/</a:t>
            </a:r>
            <a:endParaRPr lang="en-US">
              <a:ea typeface="+mn-lt"/>
              <a:cs typeface="+mn-lt"/>
            </a:endParaRPr>
          </a:p>
          <a:p>
            <a:r>
              <a:rPr lang="en-GB" dirty="0">
                <a:ea typeface="+mn-lt"/>
                <a:cs typeface="+mn-lt"/>
                <a:hlinkClick r:id="rId9"/>
              </a:rPr>
              <a:t>https://digitalworld839.com/types-of-networks-computer/</a:t>
            </a:r>
            <a:endParaRPr lang="en-GB">
              <a:ea typeface="+mn-lt"/>
              <a:cs typeface="+mn-lt"/>
            </a:endParaRPr>
          </a:p>
          <a:p>
            <a:endParaRPr lang="en-US" dirty="0"/>
          </a:p>
        </p:txBody>
      </p:sp>
      <p:sp>
        <p:nvSpPr>
          <p:cNvPr id="2" name="TextBox 1">
            <a:extLst>
              <a:ext uri="{FF2B5EF4-FFF2-40B4-BE49-F238E27FC236}">
                <a16:creationId xmlns:a16="http://schemas.microsoft.com/office/drawing/2014/main" id="{7E80062A-E3D0-00F3-E6CA-5AD1300FE598}"/>
              </a:ext>
            </a:extLst>
          </p:cNvPr>
          <p:cNvSpPr txBox="1"/>
          <p:nvPr/>
        </p:nvSpPr>
        <p:spPr>
          <a:xfrm>
            <a:off x="737016" y="562131"/>
            <a:ext cx="15989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latin typeface="Arial Nova"/>
              </a:rPr>
              <a:t>SOURCE:</a:t>
            </a:r>
          </a:p>
        </p:txBody>
      </p:sp>
    </p:spTree>
    <p:extLst>
      <p:ext uri="{BB962C8B-B14F-4D97-AF65-F5344CB8AC3E}">
        <p14:creationId xmlns:p14="http://schemas.microsoft.com/office/powerpoint/2010/main" val="2813188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552293-D3A4-C71D-D8CA-9CAA60B50861}"/>
              </a:ext>
            </a:extLst>
          </p:cNvPr>
          <p:cNvSpPr>
            <a:spLocks noGrp="1"/>
          </p:cNvSpPr>
          <p:nvPr>
            <p:ph type="title"/>
          </p:nvPr>
        </p:nvSpPr>
        <p:spPr>
          <a:xfrm>
            <a:off x="838200" y="643467"/>
            <a:ext cx="2951205" cy="5571066"/>
          </a:xfrm>
        </p:spPr>
        <p:txBody>
          <a:bodyPr>
            <a:normAutofit/>
          </a:bodyPr>
          <a:lstStyle/>
          <a:p>
            <a:r>
              <a:rPr lang="en-US">
                <a:solidFill>
                  <a:srgbClr val="FFFFFF"/>
                </a:solidFill>
              </a:rPr>
              <a:t>The uses and features of two different computer networks: </a:t>
            </a:r>
          </a:p>
        </p:txBody>
      </p:sp>
      <p:graphicFrame>
        <p:nvGraphicFramePr>
          <p:cNvPr id="5" name="Content Placeholder 2">
            <a:extLst>
              <a:ext uri="{FF2B5EF4-FFF2-40B4-BE49-F238E27FC236}">
                <a16:creationId xmlns:a16="http://schemas.microsoft.com/office/drawing/2014/main" id="{775AD8F8-7A47-07B4-3879-FD556E49E478}"/>
              </a:ext>
            </a:extLst>
          </p:cNvPr>
          <p:cNvGraphicFramePr>
            <a:graphicFrameLocks noGrp="1"/>
          </p:cNvGraphicFramePr>
          <p:nvPr>
            <p:ph idx="1"/>
            <p:extLst>
              <p:ext uri="{D42A27DB-BD31-4B8C-83A1-F6EECF244321}">
                <p14:modId xmlns:p14="http://schemas.microsoft.com/office/powerpoint/2010/main" val="3464514062"/>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510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A191-C66C-3ADA-1683-0750FEBE5C4D}"/>
              </a:ext>
            </a:extLst>
          </p:cNvPr>
          <p:cNvSpPr>
            <a:spLocks noGrp="1"/>
          </p:cNvSpPr>
          <p:nvPr>
            <p:ph type="title"/>
          </p:nvPr>
        </p:nvSpPr>
        <p:spPr>
          <a:xfrm>
            <a:off x="1077362" y="92905"/>
            <a:ext cx="9950103" cy="521260"/>
          </a:xfrm>
        </p:spPr>
        <p:txBody>
          <a:bodyPr/>
          <a:lstStyle/>
          <a:p>
            <a:r>
              <a:rPr lang="en-GB" sz="2400" dirty="0"/>
              <a:t>Difference between wired and wireless connections :</a:t>
            </a:r>
            <a:endParaRPr lang="en-US" sz="2400" dirty="0"/>
          </a:p>
        </p:txBody>
      </p:sp>
      <p:sp>
        <p:nvSpPr>
          <p:cNvPr id="4" name="TextBox 3">
            <a:extLst>
              <a:ext uri="{FF2B5EF4-FFF2-40B4-BE49-F238E27FC236}">
                <a16:creationId xmlns:a16="http://schemas.microsoft.com/office/drawing/2014/main" id="{127D6B76-C5B3-7B49-3909-27A6786E8EF6}"/>
              </a:ext>
            </a:extLst>
          </p:cNvPr>
          <p:cNvSpPr txBox="1"/>
          <p:nvPr/>
        </p:nvSpPr>
        <p:spPr>
          <a:xfrm>
            <a:off x="266140" y="3905249"/>
            <a:ext cx="1085849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Arial Nova"/>
              </a:rPr>
              <a:t>Wireless connection</a:t>
            </a:r>
          </a:p>
          <a:p>
            <a:r>
              <a:rPr lang="en-GB" dirty="0">
                <a:latin typeface="Arial Nova"/>
              </a:rPr>
              <a:t>+Wireless  Network Connections: “Wireless” means without wire, media that is made up of electromagnetic waves (EM Waves) or infrared waves. Antennas or sensors will be present on all wireless devices. </a:t>
            </a:r>
          </a:p>
          <a:p>
            <a:r>
              <a:rPr lang="en-GB" dirty="0">
                <a:latin typeface="Arial Nova"/>
              </a:rPr>
              <a:t>- Example: Cellular phones, wireless sensors, TV remotes, satellite disc receivers, and laptops with WLAN cards are all examples of wireless devices. For data or voice communication, a wireless network uses radiofrequency waves rather than wires.</a:t>
            </a:r>
          </a:p>
          <a:p>
            <a:r>
              <a:rPr lang="en-GB" dirty="0">
                <a:latin typeface="Arial Nova"/>
                <a:ea typeface="+mn-lt"/>
                <a:cs typeface="+mn-lt"/>
              </a:rPr>
              <a:t>- Though wireless connectivity is less secured and higher delay than wired connectivity, it is still preferred communication technology for customers. Wireless also earns low Installation cost in contrast to wired connectivity.</a:t>
            </a:r>
            <a:endParaRPr lang="en-GB" dirty="0">
              <a:latin typeface="Arial Nova"/>
            </a:endParaRPr>
          </a:p>
          <a:p>
            <a:endParaRPr lang="en-GB" dirty="0"/>
          </a:p>
        </p:txBody>
      </p:sp>
      <p:sp>
        <p:nvSpPr>
          <p:cNvPr id="5" name="TextBox 4">
            <a:extLst>
              <a:ext uri="{FF2B5EF4-FFF2-40B4-BE49-F238E27FC236}">
                <a16:creationId xmlns:a16="http://schemas.microsoft.com/office/drawing/2014/main" id="{4AC9FB4B-9690-4FF6-9261-55709BA46D47}"/>
              </a:ext>
            </a:extLst>
          </p:cNvPr>
          <p:cNvSpPr txBox="1"/>
          <p:nvPr/>
        </p:nvSpPr>
        <p:spPr>
          <a:xfrm>
            <a:off x="364190" y="820830"/>
            <a:ext cx="11600889" cy="30808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GB" b="1" dirty="0">
                <a:latin typeface="Arial Nova"/>
                <a:ea typeface="+mn-lt"/>
                <a:cs typeface="+mn-lt"/>
              </a:rPr>
              <a:t>Wired connection</a:t>
            </a:r>
            <a:endParaRPr lang="en-US" dirty="0">
              <a:latin typeface="Arial Nova"/>
              <a:ea typeface="+mn-lt"/>
              <a:cs typeface="+mn-lt"/>
            </a:endParaRPr>
          </a:p>
          <a:p>
            <a:pPr>
              <a:lnSpc>
                <a:spcPct val="120000"/>
              </a:lnSpc>
              <a:spcBef>
                <a:spcPts val="1000"/>
              </a:spcBef>
            </a:pPr>
            <a:r>
              <a:rPr lang="en-GB" dirty="0">
                <a:latin typeface="Arial Nova"/>
                <a:ea typeface="+mn-lt"/>
                <a:cs typeface="+mn-lt"/>
              </a:rPr>
              <a:t>+A wired network employs wires to link devices to the Internet or another network, such as laptops or desktop PCs. </a:t>
            </a:r>
            <a:endParaRPr lang="en-US">
              <a:latin typeface="Arial Nova"/>
              <a:ea typeface="+mn-lt"/>
              <a:cs typeface="+mn-lt"/>
            </a:endParaRPr>
          </a:p>
          <a:p>
            <a:pPr>
              <a:lnSpc>
                <a:spcPct val="120000"/>
              </a:lnSpc>
              <a:spcBef>
                <a:spcPts val="1000"/>
              </a:spcBef>
            </a:pPr>
            <a:r>
              <a:rPr lang="en-GB" dirty="0">
                <a:latin typeface="Arial Nova"/>
                <a:ea typeface="+mn-lt"/>
                <a:cs typeface="+mn-lt"/>
              </a:rPr>
              <a:t>- Example: In the networking world, “Wired” as the name suggests refers to any physical medium connected through wires and cables. The wires/cables can be copper wire, twisted pair or even fibre optic. Wired connectivity is responsible for providing high security with high Bandwidth provisioned for each user.</a:t>
            </a:r>
          </a:p>
          <a:p>
            <a:pPr>
              <a:lnSpc>
                <a:spcPct val="120000"/>
              </a:lnSpc>
              <a:spcBef>
                <a:spcPts val="1000"/>
              </a:spcBef>
            </a:pPr>
            <a:r>
              <a:rPr lang="en-GB" dirty="0">
                <a:latin typeface="Arial Nova"/>
                <a:ea typeface="+mn-lt"/>
                <a:cs typeface="+mn-lt"/>
              </a:rPr>
              <a:t>- In fact, Wired connectivity is considered highly reliable and incurs very low delay, unlike Wireless connectivity.</a:t>
            </a:r>
          </a:p>
          <a:p>
            <a:pPr algn="l"/>
            <a:endParaRPr lang="en-GB" dirty="0">
              <a:latin typeface="Arial Nova"/>
            </a:endParaRPr>
          </a:p>
        </p:txBody>
      </p:sp>
    </p:spTree>
    <p:extLst>
      <p:ext uri="{BB962C8B-B14F-4D97-AF65-F5344CB8AC3E}">
        <p14:creationId xmlns:p14="http://schemas.microsoft.com/office/powerpoint/2010/main" val="538137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8E68A-F27D-59AE-5079-FE56BCF08233}"/>
              </a:ext>
            </a:extLst>
          </p:cNvPr>
          <p:cNvSpPr>
            <a:spLocks noGrp="1"/>
          </p:cNvSpPr>
          <p:nvPr>
            <p:ph type="title"/>
          </p:nvPr>
        </p:nvSpPr>
        <p:spPr>
          <a:xfrm>
            <a:off x="937972" y="385898"/>
            <a:ext cx="9950103" cy="717499"/>
          </a:xfrm>
        </p:spPr>
        <p:txBody>
          <a:bodyPr vert="horz" lIns="91440" tIns="45720" rIns="91440" bIns="45720" rtlCol="0" anchor="b">
            <a:noAutofit/>
          </a:bodyPr>
          <a:lstStyle/>
          <a:p>
            <a:r>
              <a:rPr lang="en-US" sz="2000" dirty="0">
                <a:latin typeface="Arial Nova"/>
                <a:ea typeface="+mj-lt"/>
                <a:cs typeface="+mj-lt"/>
              </a:rPr>
              <a:t>Investigate two different kinds of computer </a:t>
            </a:r>
            <a:r>
              <a:rPr lang="en-US" sz="2000" dirty="0">
                <a:latin typeface="Arial Nova"/>
              </a:rPr>
              <a:t>network to discuss Strengths and weaknesses of both.</a:t>
            </a:r>
            <a:endParaRPr lang="en-US" sz="2000" dirty="0">
              <a:latin typeface="Arial Nova"/>
              <a:ea typeface="+mj-lt"/>
              <a:cs typeface="+mj-lt"/>
            </a:endParaRPr>
          </a:p>
        </p:txBody>
      </p:sp>
      <p:sp>
        <p:nvSpPr>
          <p:cNvPr id="3" name="Content Placeholder 2">
            <a:extLst>
              <a:ext uri="{FF2B5EF4-FFF2-40B4-BE49-F238E27FC236}">
                <a16:creationId xmlns:a16="http://schemas.microsoft.com/office/drawing/2014/main" id="{0BA0AD6C-8F74-58BB-D71F-F169E07706F6}"/>
              </a:ext>
            </a:extLst>
          </p:cNvPr>
          <p:cNvSpPr>
            <a:spLocks noGrp="1"/>
          </p:cNvSpPr>
          <p:nvPr>
            <p:ph idx="1"/>
          </p:nvPr>
        </p:nvSpPr>
        <p:spPr/>
        <p:txBody>
          <a:bodyPr vert="horz" lIns="91440" tIns="45720" rIns="91440" bIns="45720" rtlCol="0" anchor="t">
            <a:normAutofit/>
          </a:bodyPr>
          <a:lstStyle/>
          <a:p>
            <a:r>
              <a:rPr lang="en-GB" sz="1500" dirty="0">
                <a:latin typeface="Arial Nova"/>
                <a:ea typeface="+mn-lt"/>
                <a:cs typeface="+mn-lt"/>
              </a:rPr>
              <a:t>Increasingly, the needs of modern homes and workspaces are for greater and more versatile internet coverage than just having a single PC, or group of PCs wired up to a router with ethernet cables.</a:t>
            </a:r>
            <a:endParaRPr lang="en-GB" sz="1500" b="1">
              <a:latin typeface="Arial Nova"/>
              <a:ea typeface="+mn-lt"/>
              <a:cs typeface="+mn-lt"/>
            </a:endParaRPr>
          </a:p>
          <a:p>
            <a:r>
              <a:rPr lang="en-GB" sz="1500" dirty="0">
                <a:latin typeface="Arial Nova"/>
                <a:ea typeface="+mn-lt"/>
                <a:cs typeface="+mn-lt"/>
              </a:rPr>
              <a:t>Wireless networks enable multiple devices to use the same internet connection remotely, as well as share files and other resources.</a:t>
            </a:r>
            <a:endParaRPr lang="en-GB" sz="1500">
              <a:latin typeface="Arial Nova"/>
            </a:endParaRPr>
          </a:p>
          <a:p>
            <a:endParaRPr lang="en-GB" sz="1400" b="1" dirty="0">
              <a:latin typeface="Arial Nova"/>
              <a:ea typeface="+mn-lt"/>
              <a:cs typeface="+mn-lt"/>
            </a:endParaRPr>
          </a:p>
          <a:p>
            <a:r>
              <a:rPr lang="en-GB" sz="1400" b="1" dirty="0">
                <a:latin typeface="Arial Nova"/>
                <a:ea typeface="+mn-lt"/>
                <a:cs typeface="+mn-lt"/>
              </a:rPr>
              <a:t>LAN</a:t>
            </a:r>
            <a:r>
              <a:rPr lang="en-GB" sz="1400" dirty="0">
                <a:latin typeface="Arial Nova"/>
                <a:ea typeface="+mn-lt"/>
                <a:cs typeface="+mn-lt"/>
              </a:rPr>
              <a:t> is the ‘</a:t>
            </a:r>
            <a:r>
              <a:rPr lang="en-GB" sz="1400" b="1" dirty="0">
                <a:latin typeface="Arial Nova"/>
                <a:ea typeface="+mn-lt"/>
                <a:cs typeface="+mn-lt"/>
              </a:rPr>
              <a:t>Local Area Network</a:t>
            </a:r>
            <a:r>
              <a:rPr lang="en-GB" sz="1400" dirty="0">
                <a:latin typeface="Arial Nova"/>
                <a:ea typeface="+mn-lt"/>
                <a:cs typeface="+mn-lt"/>
              </a:rPr>
              <a:t>.’ As the name suggests, it works to connect local computers.</a:t>
            </a:r>
            <a:endParaRPr lang="en-US" sz="1400">
              <a:latin typeface="Arial Nova"/>
              <a:ea typeface="+mn-lt"/>
              <a:cs typeface="+mn-lt"/>
            </a:endParaRPr>
          </a:p>
          <a:p>
            <a:endParaRPr lang="en-GB" sz="1400" dirty="0">
              <a:latin typeface="Arial Nova"/>
              <a:ea typeface="+mn-lt"/>
              <a:cs typeface="+mn-lt"/>
            </a:endParaRPr>
          </a:p>
          <a:p>
            <a:r>
              <a:rPr lang="en-GB" sz="1400" b="1" dirty="0">
                <a:latin typeface="Arial Nova"/>
                <a:ea typeface="+mn-lt"/>
                <a:cs typeface="+mn-lt"/>
              </a:rPr>
              <a:t>WLAN</a:t>
            </a:r>
            <a:r>
              <a:rPr lang="en-GB" sz="1400" dirty="0">
                <a:latin typeface="Arial Nova"/>
                <a:ea typeface="+mn-lt"/>
                <a:cs typeface="+mn-lt"/>
              </a:rPr>
              <a:t> is ‘</a:t>
            </a:r>
            <a:r>
              <a:rPr lang="en-GB" sz="1400" b="1" dirty="0">
                <a:latin typeface="Arial Nova"/>
                <a:ea typeface="+mn-lt"/>
                <a:cs typeface="+mn-lt"/>
              </a:rPr>
              <a:t>Wireless Local Area Network</a:t>
            </a:r>
            <a:r>
              <a:rPr lang="en-GB" sz="1400" dirty="0">
                <a:latin typeface="Arial Nova"/>
                <a:ea typeface="+mn-lt"/>
                <a:cs typeface="+mn-lt"/>
              </a:rPr>
              <a:t>.’ Wireless means connection without physical wire.</a:t>
            </a:r>
          </a:p>
          <a:p>
            <a:endParaRPr lang="en-GB" sz="1400" dirty="0">
              <a:latin typeface="Arial Nova"/>
              <a:ea typeface="+mn-lt"/>
              <a:cs typeface="+mn-lt"/>
            </a:endParaRPr>
          </a:p>
          <a:p>
            <a:endParaRPr lang="en-US" dirty="0"/>
          </a:p>
        </p:txBody>
      </p:sp>
      <p:pic>
        <p:nvPicPr>
          <p:cNvPr id="4" name="Graphic 4" descr="Chevron arrows with solid fill">
            <a:extLst>
              <a:ext uri="{FF2B5EF4-FFF2-40B4-BE49-F238E27FC236}">
                <a16:creationId xmlns:a16="http://schemas.microsoft.com/office/drawing/2014/main" id="{BDA9279A-0278-7878-EBC7-F8AC41D093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32800" y="5699948"/>
            <a:ext cx="914400" cy="914400"/>
          </a:xfrm>
          <a:prstGeom prst="rect">
            <a:avLst/>
          </a:prstGeom>
        </p:spPr>
      </p:pic>
      <p:sp>
        <p:nvSpPr>
          <p:cNvPr id="5" name="TextBox 4">
            <a:extLst>
              <a:ext uri="{FF2B5EF4-FFF2-40B4-BE49-F238E27FC236}">
                <a16:creationId xmlns:a16="http://schemas.microsoft.com/office/drawing/2014/main" id="{41859522-26C0-7E43-A8BA-2F7249C59E43}"/>
              </a:ext>
            </a:extLst>
          </p:cNvPr>
          <p:cNvSpPr txBox="1"/>
          <p:nvPr/>
        </p:nvSpPr>
        <p:spPr>
          <a:xfrm>
            <a:off x="7130814" y="5945482"/>
            <a:ext cx="16180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Nova"/>
              </a:rPr>
              <a:t>Next page</a:t>
            </a:r>
          </a:p>
        </p:txBody>
      </p:sp>
    </p:spTree>
    <p:extLst>
      <p:ext uri="{BB962C8B-B14F-4D97-AF65-F5344CB8AC3E}">
        <p14:creationId xmlns:p14="http://schemas.microsoft.com/office/powerpoint/2010/main" val="341055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FF3597-294D-4BCC-9A3B-F73618BFB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5B5C7F-109D-834B-90D8-6FB8CF9A35F7}"/>
              </a:ext>
            </a:extLst>
          </p:cNvPr>
          <p:cNvSpPr>
            <a:spLocks noGrp="1"/>
          </p:cNvSpPr>
          <p:nvPr>
            <p:ph type="title"/>
          </p:nvPr>
        </p:nvSpPr>
        <p:spPr>
          <a:xfrm>
            <a:off x="1077361" y="720435"/>
            <a:ext cx="6397165" cy="1507375"/>
          </a:xfrm>
        </p:spPr>
        <p:txBody>
          <a:bodyPr>
            <a:normAutofit/>
          </a:bodyPr>
          <a:lstStyle/>
          <a:p>
            <a:r>
              <a:rPr lang="en-US">
                <a:latin typeface="Arial Nova"/>
              </a:rPr>
              <a:t>LAN Advantage:</a:t>
            </a:r>
          </a:p>
        </p:txBody>
      </p:sp>
      <p:sp>
        <p:nvSpPr>
          <p:cNvPr id="3" name="Content Placeholder 2">
            <a:extLst>
              <a:ext uri="{FF2B5EF4-FFF2-40B4-BE49-F238E27FC236}">
                <a16:creationId xmlns:a16="http://schemas.microsoft.com/office/drawing/2014/main" id="{D0BC5DDA-A918-6487-0E0E-D6B8ABC014BE}"/>
              </a:ext>
            </a:extLst>
          </p:cNvPr>
          <p:cNvSpPr>
            <a:spLocks noGrp="1"/>
          </p:cNvSpPr>
          <p:nvPr>
            <p:ph idx="1"/>
          </p:nvPr>
        </p:nvSpPr>
        <p:spPr>
          <a:xfrm>
            <a:off x="1077361" y="2427316"/>
            <a:ext cx="6397165" cy="3513514"/>
          </a:xfrm>
        </p:spPr>
        <p:txBody>
          <a:bodyPr vert="horz" lIns="91440" tIns="45720" rIns="91440" bIns="45720" rtlCol="0">
            <a:normAutofit/>
          </a:bodyPr>
          <a:lstStyle/>
          <a:p>
            <a:pPr>
              <a:lnSpc>
                <a:spcPct val="110000"/>
              </a:lnSpc>
            </a:pPr>
            <a:r>
              <a:rPr lang="en-US" sz="1500" b="1">
                <a:latin typeface="Arial Nova"/>
                <a:ea typeface="+mn-lt"/>
                <a:cs typeface="+mn-lt"/>
              </a:rPr>
              <a:t>Simple and relatively inexpensive: </a:t>
            </a:r>
            <a:r>
              <a:rPr lang="en-US" sz="1500">
                <a:latin typeface="Arial Nova"/>
                <a:ea typeface="+mn-lt"/>
                <a:cs typeface="+mn-lt"/>
              </a:rPr>
              <a:t>The primary benefit of a local area network is that this is quick and easy to set up and reasonably priced when contrasted to other alternatives; consequently, if an organization intends to build a network at a minimal price and with flexibility, a local area network is the ultimate answer.</a:t>
            </a:r>
            <a:endParaRPr lang="en-US" sz="1500">
              <a:latin typeface="Arial Nova"/>
            </a:endParaRPr>
          </a:p>
          <a:p>
            <a:pPr>
              <a:lnSpc>
                <a:spcPct val="110000"/>
              </a:lnSpc>
            </a:pPr>
            <a:r>
              <a:rPr lang="en-US" sz="1500" b="1">
                <a:latin typeface="Arial Nova"/>
                <a:ea typeface="+mn-lt"/>
                <a:cs typeface="+mn-lt"/>
              </a:rPr>
              <a:t>Fast communication: </a:t>
            </a:r>
            <a:r>
              <a:rPr lang="en-US" sz="1500">
                <a:latin typeface="Arial Nova"/>
                <a:ea typeface="+mn-lt"/>
                <a:cs typeface="+mn-lt"/>
              </a:rPr>
              <a:t>LAN-connected systems or devices communicate directly at very high rates of speed, based on the LAN model and ethernet cabling installed. The most prevalent enabled speeds are 10 Mbps, 100 Mbps, and 1000 Mbps. Technologies of gigabit ethernet are quickly developing. Once the technology becomes more sophisticated and large-scale production has commenced, lower-cost variants will be accessible to the public.</a:t>
            </a:r>
            <a:endParaRPr lang="en-US" sz="1500">
              <a:latin typeface="Arial Nova"/>
            </a:endParaRPr>
          </a:p>
          <a:p>
            <a:pPr>
              <a:lnSpc>
                <a:spcPct val="110000"/>
              </a:lnSpc>
            </a:pPr>
            <a:endParaRPr lang="en-US" sz="1500"/>
          </a:p>
        </p:txBody>
      </p:sp>
      <p:sp>
        <p:nvSpPr>
          <p:cNvPr id="11" name="Rectangle 10">
            <a:extLst>
              <a:ext uri="{FF2B5EF4-FFF2-40B4-BE49-F238E27FC236}">
                <a16:creationId xmlns:a16="http://schemas.microsoft.com/office/drawing/2014/main" id="{FA95A814-33CD-4A6C-8F2B-378289DBB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640" y="-148"/>
            <a:ext cx="3495360" cy="3401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579214A-A9B1-4E84-BF32-CA24669E0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695889" y="-5385"/>
            <a:ext cx="3496111" cy="3401447"/>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5" name="Picture 4" descr="A 3D pattern of ring shapes connected by lines">
            <a:extLst>
              <a:ext uri="{FF2B5EF4-FFF2-40B4-BE49-F238E27FC236}">
                <a16:creationId xmlns:a16="http://schemas.microsoft.com/office/drawing/2014/main" id="{086F98D2-8FF0-F093-5649-8D15159B710E}"/>
              </a:ext>
            </a:extLst>
          </p:cNvPr>
          <p:cNvPicPr>
            <a:picLocks noChangeAspect="1"/>
          </p:cNvPicPr>
          <p:nvPr/>
        </p:nvPicPr>
        <p:blipFill rotWithShape="1">
          <a:blip r:embed="rId2"/>
          <a:srcRect l="4182" r="39010" b="-5"/>
          <a:stretch/>
        </p:blipFill>
        <p:spPr>
          <a:xfrm>
            <a:off x="8696640" y="3396062"/>
            <a:ext cx="3496111" cy="3461938"/>
          </a:xfrm>
          <a:prstGeom prst="rect">
            <a:avLst/>
          </a:prstGeom>
        </p:spPr>
      </p:pic>
    </p:spTree>
    <p:extLst>
      <p:ext uri="{BB962C8B-B14F-4D97-AF65-F5344CB8AC3E}">
        <p14:creationId xmlns:p14="http://schemas.microsoft.com/office/powerpoint/2010/main" val="413549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562D-32E8-7DCE-24A7-3DCAFA52D6E3}"/>
              </a:ext>
            </a:extLst>
          </p:cNvPr>
          <p:cNvSpPr>
            <a:spLocks noGrp="1"/>
          </p:cNvSpPr>
          <p:nvPr>
            <p:ph type="title"/>
          </p:nvPr>
        </p:nvSpPr>
        <p:spPr>
          <a:xfrm>
            <a:off x="1077362" y="720434"/>
            <a:ext cx="9950103" cy="594858"/>
          </a:xfrm>
        </p:spPr>
        <p:txBody>
          <a:bodyPr/>
          <a:lstStyle/>
          <a:p>
            <a:r>
              <a:rPr lang="en-US" dirty="0"/>
              <a:t>LAN Disadvantage:</a:t>
            </a:r>
          </a:p>
        </p:txBody>
      </p:sp>
      <p:sp>
        <p:nvSpPr>
          <p:cNvPr id="3" name="Content Placeholder 2">
            <a:extLst>
              <a:ext uri="{FF2B5EF4-FFF2-40B4-BE49-F238E27FC236}">
                <a16:creationId xmlns:a16="http://schemas.microsoft.com/office/drawing/2014/main" id="{6A58D195-E892-4153-F450-C48359D0CB25}"/>
              </a:ext>
            </a:extLst>
          </p:cNvPr>
          <p:cNvSpPr>
            <a:spLocks noGrp="1"/>
          </p:cNvSpPr>
          <p:nvPr>
            <p:ph idx="1"/>
          </p:nvPr>
        </p:nvSpPr>
        <p:spPr/>
        <p:txBody>
          <a:bodyPr vert="horz" lIns="91440" tIns="45720" rIns="91440" bIns="45720" rtlCol="0" anchor="t">
            <a:normAutofit/>
          </a:bodyPr>
          <a:lstStyle/>
          <a:p>
            <a:r>
              <a:rPr lang="en-US" sz="1400" b="1" dirty="0">
                <a:latin typeface="Arial Nova"/>
                <a:ea typeface="+mn-lt"/>
                <a:cs typeface="+mn-lt"/>
              </a:rPr>
              <a:t>All devices may be disproportionately affected if the server fails: </a:t>
            </a:r>
            <a:r>
              <a:rPr lang="en-US" sz="1400" dirty="0">
                <a:latin typeface="Arial Nova"/>
                <a:ea typeface="+mn-lt"/>
                <a:cs typeface="+mn-lt"/>
              </a:rPr>
              <a:t>If a file on the server gets heavily damaged or a hard disc crashes, all the linked PCs will have extreme difficulty operating correctly.</a:t>
            </a:r>
            <a:endParaRPr lang="en-US" sz="1400">
              <a:latin typeface="Arial Nova"/>
            </a:endParaRPr>
          </a:p>
          <a:p>
            <a:endParaRPr lang="en-US" sz="1400" dirty="0">
              <a:latin typeface="Arial Nova"/>
              <a:ea typeface="+mn-lt"/>
              <a:cs typeface="+mn-lt"/>
            </a:endParaRPr>
          </a:p>
          <a:p>
            <a:endParaRPr lang="en-US" sz="1400" dirty="0">
              <a:latin typeface="Arial Nova"/>
              <a:ea typeface="+mn-lt"/>
              <a:cs typeface="+mn-lt"/>
            </a:endParaRPr>
          </a:p>
          <a:p>
            <a:r>
              <a:rPr lang="en-US" sz="1400" b="1" dirty="0">
                <a:latin typeface="Arial Nova"/>
                <a:ea typeface="+mn-lt"/>
                <a:cs typeface="+mn-lt"/>
              </a:rPr>
              <a:t>Long-distance major limitation: </a:t>
            </a:r>
            <a:r>
              <a:rPr lang="en-US" sz="1400" dirty="0">
                <a:latin typeface="Arial Nova"/>
                <a:ea typeface="+mn-lt"/>
                <a:cs typeface="+mn-lt"/>
              </a:rPr>
              <a:t>Local area networks are often devised within a building or apartment complex and cannot be stretched to a bigger area.</a:t>
            </a:r>
            <a:endParaRPr lang="en-US" sz="1400">
              <a:latin typeface="Arial Nova"/>
            </a:endParaRPr>
          </a:p>
          <a:p>
            <a:endParaRPr lang="en-US" dirty="0"/>
          </a:p>
        </p:txBody>
      </p:sp>
    </p:spTree>
    <p:extLst>
      <p:ext uri="{BB962C8B-B14F-4D97-AF65-F5344CB8AC3E}">
        <p14:creationId xmlns:p14="http://schemas.microsoft.com/office/powerpoint/2010/main" val="2654416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204E07-6F63-4D3E-B413-652FC095A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9F7CB-1586-9F4B-6389-E6E2BD7B0E36}"/>
              </a:ext>
            </a:extLst>
          </p:cNvPr>
          <p:cNvSpPr>
            <a:spLocks noGrp="1"/>
          </p:cNvSpPr>
          <p:nvPr>
            <p:ph type="title"/>
          </p:nvPr>
        </p:nvSpPr>
        <p:spPr>
          <a:xfrm>
            <a:off x="1077363" y="1597960"/>
            <a:ext cx="3001415" cy="3555931"/>
          </a:xfrm>
        </p:spPr>
        <p:txBody>
          <a:bodyPr anchor="t">
            <a:normAutofit/>
          </a:bodyPr>
          <a:lstStyle/>
          <a:p>
            <a:r>
              <a:rPr lang="en-US">
                <a:latin typeface="Arial Nova"/>
              </a:rPr>
              <a:t>WLAN Advantage:</a:t>
            </a:r>
          </a:p>
        </p:txBody>
      </p:sp>
      <p:sp>
        <p:nvSpPr>
          <p:cNvPr id="11" name="Freeform: Shape 10">
            <a:extLst>
              <a:ext uri="{FF2B5EF4-FFF2-40B4-BE49-F238E27FC236}">
                <a16:creationId xmlns:a16="http://schemas.microsoft.com/office/drawing/2014/main" id="{1A2C2B4C-DD5B-4BFB-A18E-0E2FA0125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CE3B9840-B73C-8572-1615-B05A804BCE7D}"/>
              </a:ext>
            </a:extLst>
          </p:cNvPr>
          <p:cNvGraphicFramePr>
            <a:graphicFrameLocks noGrp="1"/>
          </p:cNvGraphicFramePr>
          <p:nvPr>
            <p:ph idx="1"/>
            <p:extLst>
              <p:ext uri="{D42A27DB-BD31-4B8C-83A1-F6EECF244321}">
                <p14:modId xmlns:p14="http://schemas.microsoft.com/office/powerpoint/2010/main" val="1838028549"/>
              </p:ext>
            </p:extLst>
          </p:nvPr>
        </p:nvGraphicFramePr>
        <p:xfrm>
          <a:off x="4668782" y="775856"/>
          <a:ext cx="6308804" cy="5107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9721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1948C2-E4DD-4B0F-BD79-CB28ED230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EFF631-8409-76BC-48FF-B98D6E71F2B3}"/>
              </a:ext>
            </a:extLst>
          </p:cNvPr>
          <p:cNvSpPr>
            <a:spLocks noGrp="1"/>
          </p:cNvSpPr>
          <p:nvPr>
            <p:ph type="title"/>
          </p:nvPr>
        </p:nvSpPr>
        <p:spPr>
          <a:xfrm>
            <a:off x="1077362" y="720435"/>
            <a:ext cx="6484670" cy="1507375"/>
          </a:xfrm>
        </p:spPr>
        <p:txBody>
          <a:bodyPr>
            <a:normAutofit/>
          </a:bodyPr>
          <a:lstStyle/>
          <a:p>
            <a:r>
              <a:rPr lang="en-US" dirty="0"/>
              <a:t>WLAN Disadvantage:</a:t>
            </a:r>
          </a:p>
        </p:txBody>
      </p:sp>
      <p:sp>
        <p:nvSpPr>
          <p:cNvPr id="3" name="Content Placeholder 2">
            <a:extLst>
              <a:ext uri="{FF2B5EF4-FFF2-40B4-BE49-F238E27FC236}">
                <a16:creationId xmlns:a16="http://schemas.microsoft.com/office/drawing/2014/main" id="{62AEDEC5-3A65-62AA-E9DF-774B720FB889}"/>
              </a:ext>
            </a:extLst>
          </p:cNvPr>
          <p:cNvSpPr>
            <a:spLocks noGrp="1"/>
          </p:cNvSpPr>
          <p:nvPr>
            <p:ph idx="1"/>
          </p:nvPr>
        </p:nvSpPr>
        <p:spPr>
          <a:xfrm>
            <a:off x="1077362" y="2434974"/>
            <a:ext cx="6484670" cy="3505855"/>
          </a:xfrm>
        </p:spPr>
        <p:txBody>
          <a:bodyPr vert="horz" lIns="91440" tIns="45720" rIns="91440" bIns="45720" rtlCol="0">
            <a:normAutofit/>
          </a:bodyPr>
          <a:lstStyle/>
          <a:p>
            <a:r>
              <a:rPr lang="en-US" sz="1400" dirty="0">
                <a:latin typeface="Arial Nova"/>
                <a:ea typeface="+mn-lt"/>
                <a:cs typeface="+mn-lt"/>
              </a:rPr>
              <a:t>File-sharing transfer speeds are normally slower with wireless networks than they are with cabled. The speeds can also vary considerably according to your location in relation to the network.</a:t>
            </a:r>
            <a:endParaRPr lang="en-US" sz="1400">
              <a:latin typeface="Arial Nova"/>
            </a:endParaRPr>
          </a:p>
          <a:p>
            <a:r>
              <a:rPr lang="en-US" sz="1400" dirty="0">
                <a:latin typeface="Arial Nova"/>
                <a:ea typeface="+mn-lt"/>
                <a:cs typeface="+mn-lt"/>
              </a:rPr>
              <a:t>WLAN uses frequency which may interfere with other devices which use frequency. </a:t>
            </a:r>
          </a:p>
          <a:p>
            <a:r>
              <a:rPr lang="en-US" sz="1400" dirty="0">
                <a:latin typeface="Arial Nova"/>
                <a:ea typeface="+mn-lt"/>
                <a:cs typeface="+mn-lt"/>
              </a:rPr>
              <a:t>Signals could also be suffering from the environment as compared to using fiber optics. </a:t>
            </a:r>
            <a:endParaRPr lang="en-US" sz="1400">
              <a:latin typeface="Arial Nova"/>
            </a:endParaRPr>
          </a:p>
        </p:txBody>
      </p:sp>
      <p:sp>
        <p:nvSpPr>
          <p:cNvPr id="10" name="Rectangle 9">
            <a:extLst>
              <a:ext uri="{FF2B5EF4-FFF2-40B4-BE49-F238E27FC236}">
                <a16:creationId xmlns:a16="http://schemas.microsoft.com/office/drawing/2014/main" id="{53F28E32-1DC4-476E-A298-6C2066882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4696" y="0"/>
            <a:ext cx="3456507" cy="343618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34">
            <a:extLst>
              <a:ext uri="{FF2B5EF4-FFF2-40B4-BE49-F238E27FC236}">
                <a16:creationId xmlns:a16="http://schemas.microsoft.com/office/drawing/2014/main" id="{59AD7FA5-98A4-4D87-9F03-9F3E6B19B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743880" y="-11926"/>
            <a:ext cx="3428987" cy="3467355"/>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7B624B2-894D-4F7A-B2F3-393D6564D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4696" y="3434976"/>
            <a:ext cx="3467300" cy="34289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22735368-17CD-48E3-B886-DF9A79AF5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24696" y="3434976"/>
            <a:ext cx="3467303" cy="172551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B131CD95-4390-46E7-8713-223CE3CAD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8724696" y="5160552"/>
            <a:ext cx="3467303" cy="1690189"/>
          </a:xfrm>
          <a:custGeom>
            <a:avLst/>
            <a:gdLst>
              <a:gd name="connsiteX0" fmla="*/ 3423466 w 3423466"/>
              <a:gd name="connsiteY0" fmla="*/ 0 h 1718483"/>
              <a:gd name="connsiteX1" fmla="*/ 1710280 w 3423466"/>
              <a:gd name="connsiteY1" fmla="*/ 0 h 1718483"/>
              <a:gd name="connsiteX2" fmla="*/ 1710280 w 3423466"/>
              <a:gd name="connsiteY2" fmla="*/ 1 h 1718483"/>
              <a:gd name="connsiteX3" fmla="*/ 0 w 3423466"/>
              <a:gd name="connsiteY3" fmla="*/ 1 h 1718483"/>
              <a:gd name="connsiteX4" fmla="*/ 1538022 w 3423466"/>
              <a:gd name="connsiteY4" fmla="*/ 1709611 h 1718483"/>
              <a:gd name="connsiteX5" fmla="*/ 1710280 w 3423466"/>
              <a:gd name="connsiteY5" fmla="*/ 1718336 h 1718483"/>
              <a:gd name="connsiteX6" fmla="*/ 1710280 w 3423466"/>
              <a:gd name="connsiteY6" fmla="*/ 1718482 h 1718483"/>
              <a:gd name="connsiteX7" fmla="*/ 1711723 w 3423466"/>
              <a:gd name="connsiteY7" fmla="*/ 1718409 h 1718483"/>
              <a:gd name="connsiteX8" fmla="*/ 1713186 w 3423466"/>
              <a:gd name="connsiteY8" fmla="*/ 1718483 h 1718483"/>
              <a:gd name="connsiteX9" fmla="*/ 1713186 w 3423466"/>
              <a:gd name="connsiteY9" fmla="*/ 1718335 h 1718483"/>
              <a:gd name="connsiteX10" fmla="*/ 1885444 w 3423466"/>
              <a:gd name="connsiteY10" fmla="*/ 1709610 h 1718483"/>
              <a:gd name="connsiteX11" fmla="*/ 3423466 w 3423466"/>
              <a:gd name="connsiteY11" fmla="*/ 0 h 171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3466" h="1718483">
                <a:moveTo>
                  <a:pt x="3423466" y="0"/>
                </a:moveTo>
                <a:lnTo>
                  <a:pt x="1710280" y="0"/>
                </a:lnTo>
                <a:lnTo>
                  <a:pt x="1710280" y="1"/>
                </a:lnTo>
                <a:lnTo>
                  <a:pt x="0" y="1"/>
                </a:lnTo>
                <a:cubicBezTo>
                  <a:pt x="0" y="889774"/>
                  <a:pt x="674138" y="1621607"/>
                  <a:pt x="1538022" y="1709611"/>
                </a:cubicBezTo>
                <a:lnTo>
                  <a:pt x="1710280" y="1718336"/>
                </a:lnTo>
                <a:lnTo>
                  <a:pt x="1710280" y="1718482"/>
                </a:lnTo>
                <a:lnTo>
                  <a:pt x="1711723" y="1718409"/>
                </a:lnTo>
                <a:lnTo>
                  <a:pt x="1713186" y="1718483"/>
                </a:lnTo>
                <a:lnTo>
                  <a:pt x="1713186" y="1718335"/>
                </a:lnTo>
                <a:lnTo>
                  <a:pt x="1885444" y="1709610"/>
                </a:lnTo>
                <a:cubicBezTo>
                  <a:pt x="2749328" y="1621606"/>
                  <a:pt x="3423466" y="889773"/>
                  <a:pt x="342346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3495167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8F72E25-F6CD-55D1-67BB-0D57F850A030}"/>
              </a:ext>
            </a:extLst>
          </p:cNvPr>
          <p:cNvGraphicFramePr>
            <a:graphicFrameLocks noGrp="1"/>
          </p:cNvGraphicFramePr>
          <p:nvPr>
            <p:extLst>
              <p:ext uri="{D42A27DB-BD31-4B8C-83A1-F6EECF244321}">
                <p14:modId xmlns:p14="http://schemas.microsoft.com/office/powerpoint/2010/main" val="1777227917"/>
              </p:ext>
            </p:extLst>
          </p:nvPr>
        </p:nvGraphicFramePr>
        <p:xfrm>
          <a:off x="437213" y="1136753"/>
          <a:ext cx="10292320" cy="5449298"/>
        </p:xfrm>
        <a:graphic>
          <a:graphicData uri="http://schemas.openxmlformats.org/drawingml/2006/table">
            <a:tbl>
              <a:tblPr firstRow="1" bandRow="1">
                <a:tableStyleId>{5C22544A-7EE6-4342-B048-85BDC9FD1C3A}</a:tableStyleId>
              </a:tblPr>
              <a:tblGrid>
                <a:gridCol w="2058464">
                  <a:extLst>
                    <a:ext uri="{9D8B030D-6E8A-4147-A177-3AD203B41FA5}">
                      <a16:colId xmlns:a16="http://schemas.microsoft.com/office/drawing/2014/main" val="4014335641"/>
                    </a:ext>
                  </a:extLst>
                </a:gridCol>
                <a:gridCol w="2058464">
                  <a:extLst>
                    <a:ext uri="{9D8B030D-6E8A-4147-A177-3AD203B41FA5}">
                      <a16:colId xmlns:a16="http://schemas.microsoft.com/office/drawing/2014/main" val="2319470738"/>
                    </a:ext>
                  </a:extLst>
                </a:gridCol>
                <a:gridCol w="2058464">
                  <a:extLst>
                    <a:ext uri="{9D8B030D-6E8A-4147-A177-3AD203B41FA5}">
                      <a16:colId xmlns:a16="http://schemas.microsoft.com/office/drawing/2014/main" val="2095627925"/>
                    </a:ext>
                  </a:extLst>
                </a:gridCol>
                <a:gridCol w="2058464">
                  <a:extLst>
                    <a:ext uri="{9D8B030D-6E8A-4147-A177-3AD203B41FA5}">
                      <a16:colId xmlns:a16="http://schemas.microsoft.com/office/drawing/2014/main" val="1022501337"/>
                    </a:ext>
                  </a:extLst>
                </a:gridCol>
                <a:gridCol w="2058464">
                  <a:extLst>
                    <a:ext uri="{9D8B030D-6E8A-4147-A177-3AD203B41FA5}">
                      <a16:colId xmlns:a16="http://schemas.microsoft.com/office/drawing/2014/main" val="1850661850"/>
                    </a:ext>
                  </a:extLst>
                </a:gridCol>
              </a:tblGrid>
              <a:tr h="511538">
                <a:tc>
                  <a:txBody>
                    <a:bodyPr/>
                    <a:lstStyle/>
                    <a:p>
                      <a:r>
                        <a:rPr lang="en-GB" dirty="0"/>
                        <a:t>Item</a:t>
                      </a:r>
                    </a:p>
                  </a:txBody>
                  <a:tcPr/>
                </a:tc>
                <a:tc>
                  <a:txBody>
                    <a:bodyPr/>
                    <a:lstStyle/>
                    <a:p>
                      <a:r>
                        <a:rPr lang="en-GB" dirty="0"/>
                        <a:t>Type</a:t>
                      </a:r>
                    </a:p>
                  </a:txBody>
                  <a:tcPr/>
                </a:tc>
                <a:tc>
                  <a:txBody>
                    <a:bodyPr/>
                    <a:lstStyle/>
                    <a:p>
                      <a:pPr lvl="0">
                        <a:buNone/>
                      </a:pPr>
                      <a:r>
                        <a:rPr lang="en-GB" sz="1800" b="1" i="0" u="none" strike="noStrike" noProof="0" dirty="0">
                          <a:latin typeface="Avenir Next LT Pro Light"/>
                        </a:rPr>
                        <a:t>Reaction</a:t>
                      </a:r>
                      <a:endParaRPr lang="en-US" dirty="0"/>
                    </a:p>
                  </a:txBody>
                  <a:tcPr/>
                </a:tc>
                <a:tc>
                  <a:txBody>
                    <a:bodyPr/>
                    <a:lstStyle/>
                    <a:p>
                      <a:pPr lvl="0">
                        <a:buNone/>
                      </a:pPr>
                      <a:r>
                        <a:rPr lang="en-GB" sz="1800" b="1" i="0" u="none" strike="noStrike" noProof="0" dirty="0">
                          <a:latin typeface="Avenir Next LT Pro Light"/>
                        </a:rPr>
                        <a:t>Date</a:t>
                      </a:r>
                      <a:endParaRPr lang="en-US" dirty="0"/>
                    </a:p>
                  </a:txBody>
                  <a:tcPr/>
                </a:tc>
                <a:tc>
                  <a:txBody>
                    <a:bodyPr/>
                    <a:lstStyle/>
                    <a:p>
                      <a:pPr lvl="0">
                        <a:buNone/>
                      </a:pPr>
                      <a:r>
                        <a:rPr lang="en-GB" sz="1800" b="1" i="0" u="none" strike="noStrike" noProof="0" dirty="0">
                          <a:latin typeface="Avenir Next LT Pro Light"/>
                        </a:rPr>
                        <a:t>Security</a:t>
                      </a:r>
                      <a:endParaRPr lang="en-US" dirty="0"/>
                    </a:p>
                  </a:txBody>
                  <a:tcPr/>
                </a:tc>
                <a:extLst>
                  <a:ext uri="{0D108BD9-81ED-4DB2-BD59-A6C34878D82A}">
                    <a16:rowId xmlns:a16="http://schemas.microsoft.com/office/drawing/2014/main" val="1749203579"/>
                  </a:ext>
                </a:extLst>
              </a:tr>
              <a:tr h="511538">
                <a:tc>
                  <a:txBody>
                    <a:bodyPr/>
                    <a:lstStyle/>
                    <a:p>
                      <a:r>
                        <a:rPr lang="en-GB" dirty="0"/>
                        <a:t>Connectivity</a:t>
                      </a:r>
                    </a:p>
                  </a:txBody>
                  <a:tcPr/>
                </a:tc>
                <a:tc>
                  <a:txBody>
                    <a:bodyPr/>
                    <a:lstStyle/>
                    <a:p>
                      <a:r>
                        <a:rPr lang="en-GB" dirty="0"/>
                        <a:t>LAN</a:t>
                      </a:r>
                    </a:p>
                  </a:txBody>
                  <a:tcPr/>
                </a:tc>
                <a:tc>
                  <a:txBody>
                    <a:bodyPr/>
                    <a:lstStyle/>
                    <a:p>
                      <a:r>
                        <a:rPr lang="en-GB" dirty="0"/>
                        <a:t>Connected without error</a:t>
                      </a:r>
                    </a:p>
                  </a:txBody>
                  <a:tcPr/>
                </a:tc>
                <a:tc>
                  <a:txBody>
                    <a:bodyPr/>
                    <a:lstStyle/>
                    <a:p>
                      <a:r>
                        <a:rPr lang="en-GB" dirty="0"/>
                        <a:t>07/02/2023</a:t>
                      </a:r>
                    </a:p>
                  </a:txBody>
                  <a:tcPr/>
                </a:tc>
                <a:tc>
                  <a:txBody>
                    <a:bodyPr/>
                    <a:lstStyle/>
                    <a:p>
                      <a:pPr lvl="0">
                        <a:buNone/>
                      </a:pPr>
                      <a:r>
                        <a:rPr lang="en-GB" dirty="0"/>
                        <a:t>ManageEngine Firewall Analyzer Software</a:t>
                      </a:r>
                    </a:p>
                  </a:txBody>
                  <a:tcPr/>
                </a:tc>
                <a:extLst>
                  <a:ext uri="{0D108BD9-81ED-4DB2-BD59-A6C34878D82A}">
                    <a16:rowId xmlns:a16="http://schemas.microsoft.com/office/drawing/2014/main" val="790554108"/>
                  </a:ext>
                </a:extLst>
              </a:tr>
              <a:tr h="511538">
                <a:tc>
                  <a:txBody>
                    <a:bodyPr/>
                    <a:lstStyle/>
                    <a:p>
                      <a:r>
                        <a:rPr lang="en-GB" dirty="0"/>
                        <a:t>Reliability</a:t>
                      </a:r>
                    </a:p>
                  </a:txBody>
                  <a:tcPr/>
                </a:tc>
                <a:tc>
                  <a:txBody>
                    <a:bodyPr/>
                    <a:lstStyle/>
                    <a:p>
                      <a:r>
                        <a:rPr lang="en-GB" dirty="0"/>
                        <a:t>UDP</a:t>
                      </a:r>
                    </a:p>
                  </a:txBody>
                  <a:tcPr/>
                </a:tc>
                <a:tc>
                  <a:txBody>
                    <a:bodyPr/>
                    <a:lstStyle/>
                    <a:p>
                      <a:r>
                        <a:rPr lang="en-GB" dirty="0"/>
                        <a:t>Reliable</a:t>
                      </a:r>
                    </a:p>
                  </a:txBody>
                  <a:tcPr/>
                </a:tc>
                <a:tc>
                  <a:txBody>
                    <a:bodyPr/>
                    <a:lstStyle/>
                    <a:p>
                      <a:r>
                        <a:rPr lang="en-GB" dirty="0"/>
                        <a:t>07/02/2023</a:t>
                      </a:r>
                    </a:p>
                  </a:txBody>
                  <a:tcPr/>
                </a:tc>
                <a:tc>
                  <a:txBody>
                    <a:bodyPr/>
                    <a:lstStyle/>
                    <a:p>
                      <a:pPr lvl="0">
                        <a:buNone/>
                      </a:pPr>
                      <a:r>
                        <a:rPr lang="en-GB" sz="1800" b="0" i="0" u="none" strike="noStrike" noProof="0" dirty="0">
                          <a:latin typeface="Avenir Next LT Pro Light"/>
                        </a:rPr>
                        <a:t>ManageEngine </a:t>
                      </a:r>
                      <a:endParaRPr lang="en-US" dirty="0"/>
                    </a:p>
                    <a:p>
                      <a:pPr lvl="0">
                        <a:buNone/>
                      </a:pPr>
                      <a:r>
                        <a:rPr lang="en-GB" sz="1800" b="0" i="0" u="none" strike="noStrike" noProof="0" dirty="0">
                          <a:latin typeface="Avenir Next LT Pro Light"/>
                        </a:rPr>
                        <a:t>Firewall Analyzer Software</a:t>
                      </a:r>
                      <a:endParaRPr lang="en-US"/>
                    </a:p>
                  </a:txBody>
                  <a:tcPr/>
                </a:tc>
                <a:extLst>
                  <a:ext uri="{0D108BD9-81ED-4DB2-BD59-A6C34878D82A}">
                    <a16:rowId xmlns:a16="http://schemas.microsoft.com/office/drawing/2014/main" val="3042970334"/>
                  </a:ext>
                </a:extLst>
              </a:tr>
              <a:tr h="880983">
                <a:tc>
                  <a:txBody>
                    <a:bodyPr/>
                    <a:lstStyle/>
                    <a:p>
                      <a:r>
                        <a:rPr lang="en-GB" dirty="0"/>
                        <a:t>Download </a:t>
                      </a:r>
                      <a:r>
                        <a:rPr lang="en-GB" sz="1800" b="0" i="0" u="none" strike="noStrike" noProof="0" dirty="0">
                          <a:latin typeface="Avenir Next LT Pro Light"/>
                        </a:rPr>
                        <a:t>Speed </a:t>
                      </a:r>
                      <a:endParaRPr lang="en-GB"/>
                    </a:p>
                  </a:txBody>
                  <a:tcPr/>
                </a:tc>
                <a:tc>
                  <a:txBody>
                    <a:bodyPr/>
                    <a:lstStyle/>
                    <a:p>
                      <a:pPr lvl="0">
                        <a:buNone/>
                      </a:pPr>
                      <a:r>
                        <a:rPr lang="en-GB" sz="1800" b="0" i="0" u="none" strike="noStrike" noProof="0" dirty="0">
                          <a:latin typeface="Avenir Next LT Pro Light"/>
                        </a:rPr>
                        <a:t>Mbps </a:t>
                      </a:r>
                      <a:endParaRPr lang="en-US" dirty="0"/>
                    </a:p>
                  </a:txBody>
                  <a:tcPr/>
                </a:tc>
                <a:tc>
                  <a:txBody>
                    <a:bodyPr/>
                    <a:lstStyle/>
                    <a:p>
                      <a:r>
                        <a:rPr lang="en-GB" dirty="0"/>
                        <a:t>635.9</a:t>
                      </a:r>
                    </a:p>
                  </a:txBody>
                  <a:tcPr/>
                </a:tc>
                <a:tc>
                  <a:txBody>
                    <a:bodyPr/>
                    <a:lstStyle/>
                    <a:p>
                      <a:r>
                        <a:rPr lang="en-GB" dirty="0"/>
                        <a:t>07/02/2023</a:t>
                      </a:r>
                    </a:p>
                  </a:txBody>
                  <a:tcPr/>
                </a:tc>
                <a:tc>
                  <a:txBody>
                    <a:bodyPr/>
                    <a:lstStyle/>
                    <a:p>
                      <a:pPr lvl="0">
                        <a:buNone/>
                      </a:pPr>
                      <a:r>
                        <a:rPr lang="en-GB" sz="1800" b="0" i="0" u="none" strike="noStrike" noProof="0" dirty="0">
                          <a:latin typeface="Avenir Next LT Pro Light"/>
                        </a:rPr>
                        <a:t>ManageEngine </a:t>
                      </a:r>
                      <a:endParaRPr lang="en-US" sz="1800" b="0" i="0" u="none" strike="noStrike" noProof="0" dirty="0">
                        <a:latin typeface="Avenir Next LT Pro Light"/>
                      </a:endParaRPr>
                    </a:p>
                    <a:p>
                      <a:pPr lvl="0">
                        <a:buNone/>
                      </a:pPr>
                      <a:r>
                        <a:rPr lang="en-GB" sz="1800" b="0" i="0" u="none" strike="noStrike" noProof="0" dirty="0">
                          <a:latin typeface="Avenir Next LT Pro Light"/>
                        </a:rPr>
                        <a:t>Firewall Analyzer Software</a:t>
                      </a:r>
                      <a:endParaRPr lang="en-GB" dirty="0"/>
                    </a:p>
                  </a:txBody>
                  <a:tcPr/>
                </a:tc>
                <a:extLst>
                  <a:ext uri="{0D108BD9-81ED-4DB2-BD59-A6C34878D82A}">
                    <a16:rowId xmlns:a16="http://schemas.microsoft.com/office/drawing/2014/main" val="3560098189"/>
                  </a:ext>
                </a:extLst>
              </a:tr>
              <a:tr h="880983">
                <a:tc>
                  <a:txBody>
                    <a:bodyPr/>
                    <a:lstStyle/>
                    <a:p>
                      <a:pPr lvl="0">
                        <a:buNone/>
                      </a:pPr>
                      <a:r>
                        <a:rPr lang="en-GB" sz="1800" b="0" i="0" u="none" strike="noStrike" noProof="0" dirty="0">
                          <a:latin typeface="Avenir Next LT Pro Light"/>
                        </a:rPr>
                        <a:t>Upload </a:t>
                      </a:r>
                      <a:r>
                        <a:rPr lang="en-GB" sz="1800" b="0" i="0" u="none" strike="noStrike" noProof="0" dirty="0"/>
                        <a:t>Speed </a:t>
                      </a:r>
                      <a:endParaRPr lang="en-US"/>
                    </a:p>
                  </a:txBody>
                  <a:tcPr/>
                </a:tc>
                <a:tc>
                  <a:txBody>
                    <a:bodyPr/>
                    <a:lstStyle/>
                    <a:p>
                      <a:pPr lvl="0">
                        <a:buNone/>
                      </a:pPr>
                      <a:r>
                        <a:rPr lang="en-GB" sz="1800" b="0" i="0" u="none" strike="noStrike" noProof="0" dirty="0">
                          <a:latin typeface="Avenir Next LT Pro Light"/>
                        </a:rPr>
                        <a:t>Mbps </a:t>
                      </a:r>
                      <a:endParaRPr lang="en-US" dirty="0"/>
                    </a:p>
                  </a:txBody>
                  <a:tcPr/>
                </a:tc>
                <a:tc>
                  <a:txBody>
                    <a:bodyPr/>
                    <a:lstStyle/>
                    <a:p>
                      <a:r>
                        <a:rPr lang="en-GB" dirty="0"/>
                        <a:t>177.0</a:t>
                      </a:r>
                    </a:p>
                  </a:txBody>
                  <a:tcPr/>
                </a:tc>
                <a:tc>
                  <a:txBody>
                    <a:bodyPr/>
                    <a:lstStyle/>
                    <a:p>
                      <a:r>
                        <a:rPr lang="en-GB" dirty="0"/>
                        <a:t>07/02/2023</a:t>
                      </a:r>
                    </a:p>
                  </a:txBody>
                  <a:tcPr/>
                </a:tc>
                <a:tc>
                  <a:txBody>
                    <a:bodyPr/>
                    <a:lstStyle/>
                    <a:p>
                      <a:pPr lvl="0">
                        <a:buNone/>
                      </a:pPr>
                      <a:r>
                        <a:rPr lang="en-GB" sz="1800" b="0" i="0" u="none" strike="noStrike" noProof="0" dirty="0">
                          <a:latin typeface="Avenir Next LT Pro Light"/>
                        </a:rPr>
                        <a:t>ManageEngine </a:t>
                      </a:r>
                      <a:endParaRPr lang="en-US" sz="1800" b="0" i="0" u="none" strike="noStrike" noProof="0" dirty="0">
                        <a:latin typeface="Avenir Next LT Pro Light"/>
                      </a:endParaRPr>
                    </a:p>
                    <a:p>
                      <a:pPr lvl="0">
                        <a:buNone/>
                      </a:pPr>
                      <a:r>
                        <a:rPr lang="en-GB" sz="1800" b="0" i="0" u="none" strike="noStrike" noProof="0" dirty="0">
                          <a:latin typeface="Avenir Next LT Pro Light"/>
                        </a:rPr>
                        <a:t>Firewall Analyzer Software</a:t>
                      </a:r>
                      <a:endParaRPr lang="en-GB" dirty="0"/>
                    </a:p>
                  </a:txBody>
                  <a:tcPr/>
                </a:tc>
                <a:extLst>
                  <a:ext uri="{0D108BD9-81ED-4DB2-BD59-A6C34878D82A}">
                    <a16:rowId xmlns:a16="http://schemas.microsoft.com/office/drawing/2014/main" val="161329053"/>
                  </a:ext>
                </a:extLst>
              </a:tr>
              <a:tr h="511538">
                <a:tc>
                  <a:txBody>
                    <a:bodyPr/>
                    <a:lstStyle/>
                    <a:p>
                      <a:pPr lvl="0">
                        <a:buNone/>
                      </a:pPr>
                      <a:r>
                        <a:rPr lang="en-GB" dirty="0"/>
                        <a:t>Frequency </a:t>
                      </a:r>
                    </a:p>
                  </a:txBody>
                  <a:tcPr/>
                </a:tc>
                <a:tc>
                  <a:txBody>
                    <a:bodyPr/>
                    <a:lstStyle/>
                    <a:p>
                      <a:pPr lvl="0">
                        <a:buNone/>
                      </a:pPr>
                      <a:r>
                        <a:rPr lang="en-GB" sz="1800" b="0" i="0" u="none" strike="noStrike" noProof="0" dirty="0">
                          <a:latin typeface="Avenir Next LT Pro Light"/>
                        </a:rPr>
                        <a:t>Core: 5.0 GHz band</a:t>
                      </a:r>
                      <a:endParaRPr lang="en-US" dirty="0"/>
                    </a:p>
                  </a:txBody>
                  <a:tcPr/>
                </a:tc>
                <a:tc>
                  <a:txBody>
                    <a:bodyPr/>
                    <a:lstStyle/>
                    <a:p>
                      <a:pPr lvl="0">
                        <a:buNone/>
                      </a:pPr>
                      <a:r>
                        <a:rPr lang="en-GB" dirty="0"/>
                        <a:t>     Satisfying</a:t>
                      </a:r>
                    </a:p>
                  </a:txBody>
                  <a:tcPr/>
                </a:tc>
                <a:tc>
                  <a:txBody>
                    <a:bodyPr/>
                    <a:lstStyle/>
                    <a:p>
                      <a:pPr lvl="0">
                        <a:buNone/>
                      </a:pPr>
                      <a:r>
                        <a:rPr lang="en-GB" dirty="0"/>
                        <a:t>07/02/2023</a:t>
                      </a:r>
                    </a:p>
                  </a:txBody>
                  <a:tcPr/>
                </a:tc>
                <a:tc>
                  <a:txBody>
                    <a:bodyPr/>
                    <a:lstStyle/>
                    <a:p>
                      <a:pPr lvl="0">
                        <a:buNone/>
                      </a:pPr>
                      <a:r>
                        <a:rPr lang="en-GB" sz="1800" b="0" i="0" u="none" strike="noStrike" noProof="0" dirty="0">
                          <a:latin typeface="Avenir Next LT Pro Light"/>
                        </a:rPr>
                        <a:t>techsession.be</a:t>
                      </a:r>
                      <a:endParaRPr lang="en-US" dirty="0"/>
                    </a:p>
                  </a:txBody>
                  <a:tcPr/>
                </a:tc>
                <a:extLst>
                  <a:ext uri="{0D108BD9-81ED-4DB2-BD59-A6C34878D82A}">
                    <a16:rowId xmlns:a16="http://schemas.microsoft.com/office/drawing/2014/main" val="1259709889"/>
                  </a:ext>
                </a:extLst>
              </a:tr>
              <a:tr h="511538">
                <a:tc>
                  <a:txBody>
                    <a:bodyPr/>
                    <a:lstStyle/>
                    <a:p>
                      <a:pPr lvl="0">
                        <a:buNone/>
                      </a:pPr>
                      <a:r>
                        <a:rPr lang="en-GB" dirty="0"/>
                        <a:t>Performance</a:t>
                      </a:r>
                    </a:p>
                  </a:txBody>
                  <a:tcPr/>
                </a:tc>
                <a:tc>
                  <a:txBody>
                    <a:bodyPr/>
                    <a:lstStyle/>
                    <a:p>
                      <a:pPr lvl="0">
                        <a:buNone/>
                      </a:pPr>
                      <a:r>
                        <a:rPr lang="en-GB" dirty="0"/>
                        <a:t>Gamer User</a:t>
                      </a:r>
                    </a:p>
                  </a:txBody>
                  <a:tcPr/>
                </a:tc>
                <a:tc>
                  <a:txBody>
                    <a:bodyPr/>
                    <a:lstStyle/>
                    <a:p>
                      <a:pPr lvl="0">
                        <a:buNone/>
                      </a:pPr>
                      <a:r>
                        <a:rPr lang="en-GB" dirty="0"/>
                        <a:t>Excellent result</a:t>
                      </a:r>
                    </a:p>
                  </a:txBody>
                  <a:tcPr/>
                </a:tc>
                <a:tc>
                  <a:txBody>
                    <a:bodyPr/>
                    <a:lstStyle/>
                    <a:p>
                      <a:pPr lvl="0">
                        <a:buNone/>
                      </a:pPr>
                      <a:r>
                        <a:rPr lang="en-GB" dirty="0"/>
                        <a:t>07/02/2023</a:t>
                      </a:r>
                    </a:p>
                  </a:txBody>
                  <a:tcPr/>
                </a:tc>
                <a:tc>
                  <a:txBody>
                    <a:bodyPr/>
                    <a:lstStyle/>
                    <a:p>
                      <a:pPr lvl="0">
                        <a:buNone/>
                      </a:pPr>
                      <a:r>
                        <a:rPr lang="en-GB" dirty="0"/>
                        <a:t>User and password</a:t>
                      </a:r>
                    </a:p>
                  </a:txBody>
                  <a:tcPr/>
                </a:tc>
                <a:extLst>
                  <a:ext uri="{0D108BD9-81ED-4DB2-BD59-A6C34878D82A}">
                    <a16:rowId xmlns:a16="http://schemas.microsoft.com/office/drawing/2014/main" val="1984989108"/>
                  </a:ext>
                </a:extLst>
              </a:tr>
            </a:tbl>
          </a:graphicData>
        </a:graphic>
      </p:graphicFrame>
      <p:sp>
        <p:nvSpPr>
          <p:cNvPr id="3" name="TextBox 2">
            <a:extLst>
              <a:ext uri="{FF2B5EF4-FFF2-40B4-BE49-F238E27FC236}">
                <a16:creationId xmlns:a16="http://schemas.microsoft.com/office/drawing/2014/main" id="{0CBE4CE7-D95C-AC46-7540-3CE2F04221D6}"/>
              </a:ext>
            </a:extLst>
          </p:cNvPr>
          <p:cNvSpPr txBox="1"/>
          <p:nvPr/>
        </p:nvSpPr>
        <p:spPr>
          <a:xfrm>
            <a:off x="2773179" y="337278"/>
            <a:ext cx="336029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Arial Nova"/>
              </a:rPr>
              <a:t>LAN Action Plan</a:t>
            </a:r>
          </a:p>
        </p:txBody>
      </p:sp>
    </p:spTree>
    <p:extLst>
      <p:ext uri="{BB962C8B-B14F-4D97-AF65-F5344CB8AC3E}">
        <p14:creationId xmlns:p14="http://schemas.microsoft.com/office/powerpoint/2010/main" val="1208877450"/>
      </p:ext>
    </p:extLst>
  </p:cSld>
  <p:clrMapOvr>
    <a:masterClrMapping/>
  </p:clrMapOvr>
</p:sld>
</file>

<file path=ppt/theme/theme1.xml><?xml version="1.0" encoding="utf-8"?>
<a:theme xmlns:a="http://schemas.openxmlformats.org/drawingml/2006/main" name="ShapesVTI">
  <a:themeElements>
    <a:clrScheme name="Office Them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BlocksVTI">
  <a:themeElements>
    <a:clrScheme name="AnalogousFromDarkSeedLeftStep">
      <a:dk1>
        <a:srgbClr val="000000"/>
      </a:dk1>
      <a:lt1>
        <a:srgbClr val="FFFFFF"/>
      </a:lt1>
      <a:dk2>
        <a:srgbClr val="213B31"/>
      </a:dk2>
      <a:lt2>
        <a:srgbClr val="E8E2E3"/>
      </a:lt2>
      <a:accent1>
        <a:srgbClr val="45B0A4"/>
      </a:accent1>
      <a:accent2>
        <a:srgbClr val="3BB173"/>
      </a:accent2>
      <a:accent3>
        <a:srgbClr val="47B54D"/>
      </a:accent3>
      <a:accent4>
        <a:srgbClr val="66B13B"/>
      </a:accent4>
      <a:accent5>
        <a:srgbClr val="93AA43"/>
      </a:accent5>
      <a:accent6>
        <a:srgbClr val="B19A3B"/>
      </a:accent6>
      <a:hlink>
        <a:srgbClr val="678B2E"/>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ShapesVTI</vt:lpstr>
      <vt:lpstr>BlocksVTI</vt:lpstr>
      <vt:lpstr>The Features and Uses of Computer Networking </vt:lpstr>
      <vt:lpstr>The uses and features of two different computer networks: </vt:lpstr>
      <vt:lpstr>Difference between wired and wireless connections :</vt:lpstr>
      <vt:lpstr>Investigate two different kinds of computer network to discuss Strengths and weaknesses of both.</vt:lpstr>
      <vt:lpstr>LAN Advantage:</vt:lpstr>
      <vt:lpstr>LAN Disadvantage:</vt:lpstr>
      <vt:lpstr>WLAN Advantage:</vt:lpstr>
      <vt:lpstr>WLAN Disadvantage:</vt:lpstr>
      <vt:lpstr>PowerPoint Presentation</vt:lpstr>
      <vt:lpstr>PowerPoint Presentation</vt:lpstr>
      <vt:lpstr>Strengths and weaknesses of our connection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401</cp:revision>
  <dcterms:created xsi:type="dcterms:W3CDTF">2023-01-27T14:37:17Z</dcterms:created>
  <dcterms:modified xsi:type="dcterms:W3CDTF">2023-02-24T12:40:53Z</dcterms:modified>
</cp:coreProperties>
</file>