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2" r:id="rId17"/>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yC9YYnDhqog"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ibfImzd7aWo" TargetMode="External"/><Relationship Id="rId2" Type="http://schemas.openxmlformats.org/officeDocument/2006/relationships/hyperlink" Target="https://www.youtube.com/watch?v=vXpAsf7SJ3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4KUHkBAaD5A"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Z4Rs6wM6qo" TargetMode="External"/><Relationship Id="rId2" Type="http://schemas.openxmlformats.org/officeDocument/2006/relationships/hyperlink" Target="https://www.youtube.com/watch?v=tjaLIDeWXXo"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6111" y="1191767"/>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3" name="object 3"/>
          <p:cNvSpPr txBox="1"/>
          <p:nvPr/>
        </p:nvSpPr>
        <p:spPr>
          <a:xfrm>
            <a:off x="901700" y="898651"/>
            <a:ext cx="5593080" cy="8774430"/>
          </a:xfrm>
          <a:prstGeom prst="rect">
            <a:avLst/>
          </a:prstGeom>
        </p:spPr>
        <p:txBody>
          <a:bodyPr vert="horz" wrap="square" lIns="0" tIns="12065" rIns="0" bIns="0" rtlCol="0">
            <a:spAutoFit/>
          </a:bodyPr>
          <a:lstStyle/>
          <a:p>
            <a:pPr marL="273050">
              <a:lnSpc>
                <a:spcPct val="100000"/>
              </a:lnSpc>
              <a:spcBef>
                <a:spcPts val="95"/>
              </a:spcBef>
            </a:pPr>
            <a:r>
              <a:rPr sz="1600" spc="-20" dirty="0">
                <a:latin typeface="Arial"/>
                <a:cs typeface="Arial"/>
              </a:rPr>
              <a:t>Install,</a:t>
            </a:r>
            <a:r>
              <a:rPr sz="1600" spc="-55" dirty="0">
                <a:latin typeface="Arial"/>
                <a:cs typeface="Arial"/>
              </a:rPr>
              <a:t> </a:t>
            </a:r>
            <a:r>
              <a:rPr sz="1600" spc="-10" dirty="0">
                <a:latin typeface="Arial"/>
                <a:cs typeface="Arial"/>
              </a:rPr>
              <a:t>maintain</a:t>
            </a:r>
            <a:r>
              <a:rPr sz="1600" spc="-50" dirty="0">
                <a:latin typeface="Arial"/>
                <a:cs typeface="Arial"/>
              </a:rPr>
              <a:t> </a:t>
            </a:r>
            <a:r>
              <a:rPr sz="1600" dirty="0">
                <a:latin typeface="Arial"/>
                <a:cs typeface="Arial"/>
              </a:rPr>
              <a:t>and</a:t>
            </a:r>
            <a:r>
              <a:rPr sz="1600" spc="-50" dirty="0">
                <a:latin typeface="Arial"/>
                <a:cs typeface="Arial"/>
              </a:rPr>
              <a:t> </a:t>
            </a:r>
            <a:r>
              <a:rPr sz="1600" dirty="0">
                <a:latin typeface="Arial"/>
                <a:cs typeface="Arial"/>
              </a:rPr>
              <a:t>test</a:t>
            </a:r>
            <a:r>
              <a:rPr sz="1600" spc="-45" dirty="0">
                <a:latin typeface="Arial"/>
                <a:cs typeface="Arial"/>
              </a:rPr>
              <a:t> </a:t>
            </a:r>
            <a:r>
              <a:rPr sz="1600" spc="-10" dirty="0">
                <a:latin typeface="Arial"/>
                <a:cs typeface="Arial"/>
              </a:rPr>
              <a:t>hardware</a:t>
            </a:r>
            <a:r>
              <a:rPr sz="1600" spc="-45" dirty="0">
                <a:latin typeface="Arial"/>
                <a:cs typeface="Arial"/>
              </a:rPr>
              <a:t> </a:t>
            </a:r>
            <a:r>
              <a:rPr sz="1600" dirty="0">
                <a:latin typeface="Arial"/>
                <a:cs typeface="Arial"/>
              </a:rPr>
              <a:t>in</a:t>
            </a:r>
            <a:r>
              <a:rPr sz="1600" spc="-50" dirty="0">
                <a:latin typeface="Arial"/>
                <a:cs typeface="Arial"/>
              </a:rPr>
              <a:t> </a:t>
            </a:r>
            <a:r>
              <a:rPr sz="1600" dirty="0">
                <a:latin typeface="Arial"/>
                <a:cs typeface="Arial"/>
              </a:rPr>
              <a:t>a</a:t>
            </a:r>
            <a:r>
              <a:rPr sz="1600" spc="-45" dirty="0">
                <a:latin typeface="Arial"/>
                <a:cs typeface="Arial"/>
              </a:rPr>
              <a:t> </a:t>
            </a:r>
            <a:r>
              <a:rPr sz="1600" dirty="0">
                <a:latin typeface="Arial"/>
                <a:cs typeface="Arial"/>
              </a:rPr>
              <a:t>technology</a:t>
            </a:r>
            <a:r>
              <a:rPr sz="1600" spc="-45" dirty="0">
                <a:latin typeface="Arial"/>
                <a:cs typeface="Arial"/>
              </a:rPr>
              <a:t> </a:t>
            </a:r>
            <a:r>
              <a:rPr sz="1600" spc="-10" dirty="0">
                <a:latin typeface="Arial"/>
                <a:cs typeface="Arial"/>
              </a:rPr>
              <a:t>system.</a:t>
            </a:r>
            <a:endParaRPr sz="1600">
              <a:latin typeface="Arial"/>
              <a:cs typeface="Arial"/>
            </a:endParaRPr>
          </a:p>
          <a:p>
            <a:pPr>
              <a:lnSpc>
                <a:spcPct val="100000"/>
              </a:lnSpc>
            </a:pPr>
            <a:endParaRPr sz="1900">
              <a:latin typeface="Arial"/>
              <a:cs typeface="Arial"/>
            </a:endParaRPr>
          </a:p>
          <a:p>
            <a:pPr>
              <a:lnSpc>
                <a:spcPct val="100000"/>
              </a:lnSpc>
              <a:spcBef>
                <a:spcPts val="10"/>
              </a:spcBef>
            </a:pPr>
            <a:endParaRPr sz="2050">
              <a:latin typeface="Arial"/>
              <a:cs typeface="Arial"/>
            </a:endParaRPr>
          </a:p>
          <a:p>
            <a:pPr marL="12700">
              <a:lnSpc>
                <a:spcPct val="100000"/>
              </a:lnSpc>
              <a:spcBef>
                <a:spcPts val="5"/>
              </a:spcBef>
            </a:pPr>
            <a:r>
              <a:rPr sz="1400" b="1" spc="-10" dirty="0">
                <a:latin typeface="Arial"/>
                <a:cs typeface="Arial"/>
              </a:rPr>
              <a:t>Install</a:t>
            </a:r>
            <a:r>
              <a:rPr sz="1400" b="1" spc="-65" dirty="0">
                <a:latin typeface="Arial"/>
                <a:cs typeface="Arial"/>
              </a:rPr>
              <a:t> </a:t>
            </a:r>
            <a:r>
              <a:rPr sz="1400" b="1" dirty="0">
                <a:latin typeface="Arial"/>
                <a:cs typeface="Arial"/>
              </a:rPr>
              <a:t>and</a:t>
            </a:r>
            <a:r>
              <a:rPr sz="1400" b="1" spc="-60" dirty="0">
                <a:latin typeface="Arial"/>
                <a:cs typeface="Arial"/>
              </a:rPr>
              <a:t> </a:t>
            </a:r>
            <a:r>
              <a:rPr sz="1400" b="1" spc="-10" dirty="0">
                <a:latin typeface="Arial"/>
                <a:cs typeface="Arial"/>
              </a:rPr>
              <a:t>maintain</a:t>
            </a:r>
            <a:r>
              <a:rPr sz="1400" b="1" spc="-60" dirty="0">
                <a:latin typeface="Arial"/>
                <a:cs typeface="Arial"/>
              </a:rPr>
              <a:t> </a:t>
            </a:r>
            <a:r>
              <a:rPr sz="1400" b="1" dirty="0">
                <a:latin typeface="Arial"/>
                <a:cs typeface="Arial"/>
              </a:rPr>
              <a:t>hardware</a:t>
            </a:r>
            <a:r>
              <a:rPr sz="1400" b="1" spc="-60" dirty="0">
                <a:latin typeface="Arial"/>
                <a:cs typeface="Arial"/>
              </a:rPr>
              <a:t> </a:t>
            </a:r>
            <a:r>
              <a:rPr sz="1400" b="1" dirty="0">
                <a:latin typeface="Arial"/>
                <a:cs typeface="Arial"/>
              </a:rPr>
              <a:t>in</a:t>
            </a:r>
            <a:r>
              <a:rPr sz="1400" b="1" spc="-70" dirty="0">
                <a:latin typeface="Arial"/>
                <a:cs typeface="Arial"/>
              </a:rPr>
              <a:t> </a:t>
            </a:r>
            <a:r>
              <a:rPr sz="1400" b="1" dirty="0">
                <a:latin typeface="Arial"/>
                <a:cs typeface="Arial"/>
              </a:rPr>
              <a:t>the</a:t>
            </a:r>
            <a:r>
              <a:rPr sz="1400" b="1" spc="-65" dirty="0">
                <a:latin typeface="Arial"/>
                <a:cs typeface="Arial"/>
              </a:rPr>
              <a:t> </a:t>
            </a:r>
            <a:r>
              <a:rPr sz="1400" b="1" spc="-10" dirty="0">
                <a:latin typeface="Arial"/>
                <a:cs typeface="Arial"/>
              </a:rPr>
              <a:t>technology</a:t>
            </a:r>
            <a:r>
              <a:rPr sz="1400" b="1" spc="-65" dirty="0">
                <a:latin typeface="Arial"/>
                <a:cs typeface="Arial"/>
              </a:rPr>
              <a:t> </a:t>
            </a:r>
            <a:r>
              <a:rPr sz="1400" b="1" spc="-10" dirty="0">
                <a:latin typeface="Arial"/>
                <a:cs typeface="Arial"/>
              </a:rPr>
              <a:t>system.</a:t>
            </a:r>
            <a:endParaRPr sz="1400">
              <a:latin typeface="Arial"/>
              <a:cs typeface="Arial"/>
            </a:endParaRPr>
          </a:p>
          <a:p>
            <a:pPr marL="12700" marR="253365">
              <a:lnSpc>
                <a:spcPct val="108800"/>
              </a:lnSpc>
              <a:spcBef>
                <a:spcPts val="800"/>
              </a:spcBef>
            </a:pPr>
            <a:r>
              <a:rPr sz="1400" spc="80" dirty="0">
                <a:latin typeface="Arial Narrow"/>
                <a:cs typeface="Arial Narrow"/>
              </a:rPr>
              <a:t>In</a:t>
            </a:r>
            <a:r>
              <a:rPr sz="1400" spc="70" dirty="0">
                <a:latin typeface="Arial Narrow"/>
                <a:cs typeface="Arial Narrow"/>
              </a:rPr>
              <a:t> </a:t>
            </a:r>
            <a:r>
              <a:rPr sz="1400" spc="130" dirty="0">
                <a:latin typeface="Arial Narrow"/>
                <a:cs typeface="Arial Narrow"/>
              </a:rPr>
              <a:t>order</a:t>
            </a:r>
            <a:r>
              <a:rPr sz="1400" spc="70" dirty="0">
                <a:latin typeface="Arial Narrow"/>
                <a:cs typeface="Arial Narrow"/>
              </a:rPr>
              <a:t> </a:t>
            </a:r>
            <a:r>
              <a:rPr sz="1400" spc="105" dirty="0">
                <a:latin typeface="Arial Narrow"/>
                <a:cs typeface="Arial Narrow"/>
              </a:rPr>
              <a:t>to</a:t>
            </a:r>
            <a:r>
              <a:rPr sz="1400" spc="75" dirty="0">
                <a:latin typeface="Arial Narrow"/>
                <a:cs typeface="Arial Narrow"/>
              </a:rPr>
              <a:t> </a:t>
            </a:r>
            <a:r>
              <a:rPr sz="1400" spc="70" dirty="0">
                <a:latin typeface="Arial Narrow"/>
                <a:cs typeface="Arial Narrow"/>
              </a:rPr>
              <a:t>fulfil </a:t>
            </a:r>
            <a:r>
              <a:rPr sz="1400" spc="110" dirty="0">
                <a:latin typeface="Arial Narrow"/>
                <a:cs typeface="Arial Narrow"/>
              </a:rPr>
              <a:t>the</a:t>
            </a:r>
            <a:r>
              <a:rPr sz="1400" spc="65" dirty="0">
                <a:latin typeface="Arial Narrow"/>
                <a:cs typeface="Arial Narrow"/>
              </a:rPr>
              <a:t> </a:t>
            </a:r>
            <a:r>
              <a:rPr sz="1400" spc="90" dirty="0">
                <a:latin typeface="Arial Narrow"/>
                <a:cs typeface="Arial Narrow"/>
              </a:rPr>
              <a:t>client's</a:t>
            </a:r>
            <a:r>
              <a:rPr sz="1400" spc="75" dirty="0">
                <a:latin typeface="Arial Narrow"/>
                <a:cs typeface="Arial Narrow"/>
              </a:rPr>
              <a:t> </a:t>
            </a:r>
            <a:r>
              <a:rPr sz="1400" spc="110" dirty="0">
                <a:latin typeface="Arial Narrow"/>
                <a:cs typeface="Arial Narrow"/>
              </a:rPr>
              <a:t>requirements,</a:t>
            </a:r>
            <a:r>
              <a:rPr sz="1400" spc="75" dirty="0">
                <a:latin typeface="Arial Narrow"/>
                <a:cs typeface="Arial Narrow"/>
              </a:rPr>
              <a:t> </a:t>
            </a:r>
            <a:r>
              <a:rPr sz="1400" spc="140" dirty="0">
                <a:latin typeface="Arial Narrow"/>
                <a:cs typeface="Arial Narrow"/>
              </a:rPr>
              <a:t>we</a:t>
            </a:r>
            <a:r>
              <a:rPr sz="1400" spc="70" dirty="0">
                <a:latin typeface="Arial Narrow"/>
                <a:cs typeface="Arial Narrow"/>
              </a:rPr>
              <a:t> </a:t>
            </a:r>
            <a:r>
              <a:rPr sz="1400" spc="80" dirty="0">
                <a:latin typeface="Arial Narrow"/>
                <a:cs typeface="Arial Narrow"/>
              </a:rPr>
              <a:t>will</a:t>
            </a:r>
            <a:r>
              <a:rPr sz="1400" spc="75" dirty="0">
                <a:latin typeface="Arial Narrow"/>
                <a:cs typeface="Arial Narrow"/>
              </a:rPr>
              <a:t> install</a:t>
            </a:r>
            <a:r>
              <a:rPr sz="1400" spc="70" dirty="0">
                <a:latin typeface="Arial Narrow"/>
                <a:cs typeface="Arial Narrow"/>
              </a:rPr>
              <a:t> </a:t>
            </a:r>
            <a:r>
              <a:rPr sz="1400" spc="125" dirty="0">
                <a:latin typeface="Arial Narrow"/>
                <a:cs typeface="Arial Narrow"/>
              </a:rPr>
              <a:t>and</a:t>
            </a:r>
            <a:r>
              <a:rPr sz="1400" spc="80" dirty="0">
                <a:latin typeface="Arial Narrow"/>
                <a:cs typeface="Arial Narrow"/>
              </a:rPr>
              <a:t> </a:t>
            </a:r>
            <a:r>
              <a:rPr sz="1400" spc="95" dirty="0">
                <a:latin typeface="Arial Narrow"/>
                <a:cs typeface="Arial Narrow"/>
              </a:rPr>
              <a:t>maintain </a:t>
            </a:r>
            <a:r>
              <a:rPr sz="1400" dirty="0">
                <a:latin typeface="Arial"/>
                <a:cs typeface="Arial"/>
              </a:rPr>
              <a:t>hardware</a:t>
            </a:r>
            <a:r>
              <a:rPr sz="1400" spc="-45" dirty="0">
                <a:latin typeface="Arial"/>
                <a:cs typeface="Arial"/>
              </a:rPr>
              <a:t> </a:t>
            </a:r>
            <a:r>
              <a:rPr sz="1400" dirty="0">
                <a:latin typeface="Arial"/>
                <a:cs typeface="Arial"/>
              </a:rPr>
              <a:t>components</a:t>
            </a:r>
            <a:r>
              <a:rPr sz="1400" spc="-35" dirty="0">
                <a:latin typeface="Arial"/>
                <a:cs typeface="Arial"/>
              </a:rPr>
              <a:t> </a:t>
            </a:r>
            <a:r>
              <a:rPr sz="1400" dirty="0">
                <a:latin typeface="Arial"/>
                <a:cs typeface="Arial"/>
              </a:rPr>
              <a:t>in</a:t>
            </a:r>
            <a:r>
              <a:rPr sz="1400" spc="-40" dirty="0">
                <a:latin typeface="Arial"/>
                <a:cs typeface="Arial"/>
              </a:rPr>
              <a:t> </a:t>
            </a:r>
            <a:r>
              <a:rPr sz="1400" dirty="0">
                <a:latin typeface="Arial"/>
                <a:cs typeface="Arial"/>
              </a:rPr>
              <a:t>the</a:t>
            </a:r>
            <a:r>
              <a:rPr sz="1400" spc="-40" dirty="0">
                <a:latin typeface="Arial"/>
                <a:cs typeface="Arial"/>
              </a:rPr>
              <a:t> </a:t>
            </a:r>
            <a:r>
              <a:rPr sz="1400" dirty="0">
                <a:latin typeface="Arial"/>
                <a:cs typeface="Arial"/>
              </a:rPr>
              <a:t>technology</a:t>
            </a:r>
            <a:r>
              <a:rPr sz="1400" spc="-30" dirty="0">
                <a:latin typeface="Arial"/>
                <a:cs typeface="Arial"/>
              </a:rPr>
              <a:t> </a:t>
            </a:r>
            <a:r>
              <a:rPr sz="1400" spc="-10" dirty="0">
                <a:latin typeface="Arial"/>
                <a:cs typeface="Arial"/>
              </a:rPr>
              <a:t>system</a:t>
            </a:r>
            <a:r>
              <a:rPr sz="1400" spc="-40" dirty="0">
                <a:latin typeface="Arial"/>
                <a:cs typeface="Arial"/>
              </a:rPr>
              <a:t> </a:t>
            </a:r>
            <a:r>
              <a:rPr sz="1400" dirty="0">
                <a:latin typeface="Arial"/>
                <a:cs typeface="Arial"/>
              </a:rPr>
              <a:t>of</a:t>
            </a:r>
            <a:r>
              <a:rPr sz="1400" spc="-35" dirty="0">
                <a:latin typeface="Arial"/>
                <a:cs typeface="Arial"/>
              </a:rPr>
              <a:t> </a:t>
            </a:r>
            <a:r>
              <a:rPr sz="1400" spc="-20" dirty="0">
                <a:latin typeface="Arial"/>
                <a:cs typeface="Arial"/>
              </a:rPr>
              <a:t>West</a:t>
            </a:r>
            <a:r>
              <a:rPr sz="1400" spc="-50" dirty="0">
                <a:latin typeface="Arial"/>
                <a:cs typeface="Arial"/>
              </a:rPr>
              <a:t> </a:t>
            </a:r>
            <a:r>
              <a:rPr sz="1400" spc="-10" dirty="0">
                <a:latin typeface="Arial"/>
                <a:cs typeface="Arial"/>
              </a:rPr>
              <a:t>Mercia </a:t>
            </a:r>
            <a:r>
              <a:rPr sz="1400" spc="-20" dirty="0">
                <a:latin typeface="Arial"/>
                <a:cs typeface="Arial"/>
              </a:rPr>
              <a:t>Employment.</a:t>
            </a:r>
            <a:r>
              <a:rPr sz="1400" spc="-40" dirty="0">
                <a:latin typeface="Arial"/>
                <a:cs typeface="Arial"/>
              </a:rPr>
              <a:t> </a:t>
            </a:r>
            <a:r>
              <a:rPr sz="1400" spc="-10" dirty="0">
                <a:latin typeface="Arial"/>
                <a:cs typeface="Arial"/>
              </a:rPr>
              <a:t>Based</a:t>
            </a:r>
            <a:r>
              <a:rPr sz="1400" spc="-25" dirty="0">
                <a:latin typeface="Arial"/>
                <a:cs typeface="Arial"/>
              </a:rPr>
              <a:t> </a:t>
            </a:r>
            <a:r>
              <a:rPr sz="1400" dirty="0">
                <a:latin typeface="Arial"/>
                <a:cs typeface="Arial"/>
              </a:rPr>
              <a:t>on</a:t>
            </a:r>
            <a:r>
              <a:rPr sz="1400" spc="-3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action</a:t>
            </a:r>
            <a:r>
              <a:rPr sz="1400" spc="-25" dirty="0">
                <a:latin typeface="Arial"/>
                <a:cs typeface="Arial"/>
              </a:rPr>
              <a:t> </a:t>
            </a:r>
            <a:r>
              <a:rPr sz="1400" spc="-10" dirty="0">
                <a:latin typeface="Arial"/>
                <a:cs typeface="Arial"/>
              </a:rPr>
              <a:t>plan,</a:t>
            </a:r>
            <a:r>
              <a:rPr sz="1400" spc="-30" dirty="0">
                <a:latin typeface="Arial"/>
                <a:cs typeface="Arial"/>
              </a:rPr>
              <a:t> </a:t>
            </a:r>
            <a:r>
              <a:rPr sz="1400" dirty="0">
                <a:latin typeface="Arial"/>
                <a:cs typeface="Arial"/>
              </a:rPr>
              <a:t>we</a:t>
            </a:r>
            <a:r>
              <a:rPr sz="1400" spc="-30" dirty="0">
                <a:latin typeface="Arial"/>
                <a:cs typeface="Arial"/>
              </a:rPr>
              <a:t> </a:t>
            </a:r>
            <a:r>
              <a:rPr sz="1400" dirty="0">
                <a:latin typeface="Arial"/>
                <a:cs typeface="Arial"/>
              </a:rPr>
              <a:t>will</a:t>
            </a:r>
            <a:r>
              <a:rPr sz="1400" spc="-30" dirty="0">
                <a:latin typeface="Arial"/>
                <a:cs typeface="Arial"/>
              </a:rPr>
              <a:t> </a:t>
            </a:r>
            <a:r>
              <a:rPr sz="1400" dirty="0">
                <a:latin typeface="Arial"/>
                <a:cs typeface="Arial"/>
              </a:rPr>
              <a:t>focus</a:t>
            </a:r>
            <a:r>
              <a:rPr sz="1400" spc="-25" dirty="0">
                <a:latin typeface="Arial"/>
                <a:cs typeface="Arial"/>
              </a:rPr>
              <a:t> </a:t>
            </a:r>
            <a:r>
              <a:rPr sz="1400" dirty="0">
                <a:latin typeface="Arial"/>
                <a:cs typeface="Arial"/>
              </a:rPr>
              <a:t>on</a:t>
            </a:r>
            <a:r>
              <a:rPr sz="1400" spc="-25" dirty="0">
                <a:latin typeface="Arial"/>
                <a:cs typeface="Arial"/>
              </a:rPr>
              <a:t> </a:t>
            </a:r>
            <a:r>
              <a:rPr sz="1400" dirty="0">
                <a:latin typeface="Arial"/>
                <a:cs typeface="Arial"/>
              </a:rPr>
              <a:t>two</a:t>
            </a:r>
            <a:r>
              <a:rPr sz="1400" spc="-30" dirty="0">
                <a:latin typeface="Arial"/>
                <a:cs typeface="Arial"/>
              </a:rPr>
              <a:t> </a:t>
            </a:r>
            <a:r>
              <a:rPr sz="1400" spc="-10" dirty="0">
                <a:latin typeface="Arial"/>
                <a:cs typeface="Arial"/>
              </a:rPr>
              <a:t>internal </a:t>
            </a:r>
            <a:r>
              <a:rPr sz="1400" dirty="0">
                <a:latin typeface="Arial"/>
                <a:cs typeface="Arial"/>
              </a:rPr>
              <a:t>components</a:t>
            </a:r>
            <a:r>
              <a:rPr sz="1400" spc="-55" dirty="0">
                <a:latin typeface="Arial"/>
                <a:cs typeface="Arial"/>
              </a:rPr>
              <a:t> </a:t>
            </a:r>
            <a:r>
              <a:rPr sz="1400" dirty="0">
                <a:latin typeface="Arial"/>
                <a:cs typeface="Arial"/>
              </a:rPr>
              <a:t>and</a:t>
            </a:r>
            <a:r>
              <a:rPr sz="1400" spc="-55" dirty="0">
                <a:latin typeface="Arial"/>
                <a:cs typeface="Arial"/>
              </a:rPr>
              <a:t> </a:t>
            </a:r>
            <a:r>
              <a:rPr sz="1400" dirty="0">
                <a:latin typeface="Arial"/>
                <a:cs typeface="Arial"/>
              </a:rPr>
              <a:t>one</a:t>
            </a:r>
            <a:r>
              <a:rPr sz="1400" spc="-60" dirty="0">
                <a:latin typeface="Arial"/>
                <a:cs typeface="Arial"/>
              </a:rPr>
              <a:t> </a:t>
            </a:r>
            <a:r>
              <a:rPr sz="1400" dirty="0">
                <a:latin typeface="Arial"/>
                <a:cs typeface="Arial"/>
              </a:rPr>
              <a:t>additional</a:t>
            </a:r>
            <a:r>
              <a:rPr sz="1400" spc="-55" dirty="0">
                <a:latin typeface="Arial"/>
                <a:cs typeface="Arial"/>
              </a:rPr>
              <a:t> </a:t>
            </a:r>
            <a:r>
              <a:rPr sz="1400" dirty="0">
                <a:latin typeface="Arial"/>
                <a:cs typeface="Arial"/>
              </a:rPr>
              <a:t>external</a:t>
            </a:r>
            <a:r>
              <a:rPr sz="1400" spc="-60" dirty="0">
                <a:latin typeface="Arial"/>
                <a:cs typeface="Arial"/>
              </a:rPr>
              <a:t> </a:t>
            </a:r>
            <a:r>
              <a:rPr sz="1400" dirty="0">
                <a:latin typeface="Arial"/>
                <a:cs typeface="Arial"/>
              </a:rPr>
              <a:t>hardware</a:t>
            </a:r>
            <a:r>
              <a:rPr sz="1400" spc="-55" dirty="0">
                <a:latin typeface="Arial"/>
                <a:cs typeface="Arial"/>
              </a:rPr>
              <a:t> </a:t>
            </a:r>
            <a:r>
              <a:rPr sz="1400" spc="-10" dirty="0">
                <a:latin typeface="Arial"/>
                <a:cs typeface="Arial"/>
              </a:rPr>
              <a:t>device.</a:t>
            </a:r>
            <a:endParaRPr sz="1400">
              <a:latin typeface="Arial"/>
              <a:cs typeface="Arial"/>
            </a:endParaRPr>
          </a:p>
          <a:p>
            <a:pPr>
              <a:lnSpc>
                <a:spcPct val="100000"/>
              </a:lnSpc>
            </a:pPr>
            <a:endParaRPr sz="1700">
              <a:latin typeface="Arial"/>
              <a:cs typeface="Arial"/>
            </a:endParaRPr>
          </a:p>
          <a:p>
            <a:pPr>
              <a:lnSpc>
                <a:spcPct val="100000"/>
              </a:lnSpc>
              <a:spcBef>
                <a:spcPts val="10"/>
              </a:spcBef>
            </a:pPr>
            <a:endParaRPr sz="1400">
              <a:latin typeface="Arial"/>
              <a:cs typeface="Arial"/>
            </a:endParaRPr>
          </a:p>
          <a:p>
            <a:pPr marL="204470" indent="-192405">
              <a:lnSpc>
                <a:spcPct val="100000"/>
              </a:lnSpc>
              <a:buAutoNum type="arabicPeriod"/>
              <a:tabLst>
                <a:tab pos="205104" algn="l"/>
              </a:tabLst>
            </a:pPr>
            <a:r>
              <a:rPr sz="1400" dirty="0">
                <a:latin typeface="Arial"/>
                <a:cs typeface="Arial"/>
              </a:rPr>
              <a:t>Internal</a:t>
            </a:r>
            <a:r>
              <a:rPr sz="1400" spc="-70" dirty="0">
                <a:latin typeface="Arial"/>
                <a:cs typeface="Arial"/>
              </a:rPr>
              <a:t> </a:t>
            </a:r>
            <a:r>
              <a:rPr sz="1400" dirty="0">
                <a:latin typeface="Arial"/>
                <a:cs typeface="Arial"/>
              </a:rPr>
              <a:t>Component</a:t>
            </a:r>
            <a:r>
              <a:rPr sz="1400" spc="-65" dirty="0">
                <a:latin typeface="Arial"/>
                <a:cs typeface="Arial"/>
              </a:rPr>
              <a:t> </a:t>
            </a:r>
            <a:r>
              <a:rPr sz="1400" dirty="0">
                <a:latin typeface="Arial"/>
                <a:cs typeface="Arial"/>
              </a:rPr>
              <a:t>1:</a:t>
            </a:r>
            <a:r>
              <a:rPr sz="1400" spc="-65" dirty="0">
                <a:latin typeface="Arial"/>
                <a:cs typeface="Arial"/>
              </a:rPr>
              <a:t> </a:t>
            </a:r>
            <a:r>
              <a:rPr sz="1400" dirty="0">
                <a:latin typeface="Arial"/>
                <a:cs typeface="Arial"/>
              </a:rPr>
              <a:t>RAM</a:t>
            </a:r>
            <a:r>
              <a:rPr sz="1400" spc="-65" dirty="0">
                <a:latin typeface="Arial"/>
                <a:cs typeface="Arial"/>
              </a:rPr>
              <a:t> </a:t>
            </a:r>
            <a:r>
              <a:rPr sz="1400" spc="-10" dirty="0">
                <a:latin typeface="Arial"/>
                <a:cs typeface="Arial"/>
              </a:rPr>
              <a:t>Upgrade</a:t>
            </a:r>
            <a:endParaRPr sz="1400">
              <a:latin typeface="Arial"/>
              <a:cs typeface="Arial"/>
            </a:endParaRPr>
          </a:p>
          <a:p>
            <a:pPr marL="12700" marR="368300" lvl="1" indent="254635">
              <a:lnSpc>
                <a:spcPct val="108600"/>
              </a:lnSpc>
              <a:spcBef>
                <a:spcPts val="805"/>
              </a:spcBef>
              <a:buChar char="-"/>
              <a:tabLst>
                <a:tab pos="267335" algn="l"/>
              </a:tabLst>
            </a:pPr>
            <a:r>
              <a:rPr sz="1400" dirty="0">
                <a:latin typeface="Arial"/>
                <a:cs typeface="Arial"/>
              </a:rPr>
              <a:t>Using</a:t>
            </a:r>
            <a:r>
              <a:rPr sz="1400" spc="-60" dirty="0">
                <a:latin typeface="Arial"/>
                <a:cs typeface="Arial"/>
              </a:rPr>
              <a:t> </a:t>
            </a:r>
            <a:r>
              <a:rPr sz="1400" dirty="0">
                <a:latin typeface="Arial"/>
                <a:cs typeface="Arial"/>
              </a:rPr>
              <a:t>appropriate</a:t>
            </a:r>
            <a:r>
              <a:rPr sz="1400" spc="-60" dirty="0">
                <a:latin typeface="Arial"/>
                <a:cs typeface="Arial"/>
              </a:rPr>
              <a:t> </a:t>
            </a:r>
            <a:r>
              <a:rPr sz="1400" dirty="0">
                <a:latin typeface="Arial"/>
                <a:cs typeface="Arial"/>
              </a:rPr>
              <a:t>tools,</a:t>
            </a:r>
            <a:r>
              <a:rPr sz="1400" spc="-55" dirty="0">
                <a:latin typeface="Arial"/>
                <a:cs typeface="Arial"/>
              </a:rPr>
              <a:t> </a:t>
            </a:r>
            <a:r>
              <a:rPr sz="1400" dirty="0">
                <a:latin typeface="Arial"/>
                <a:cs typeface="Arial"/>
              </a:rPr>
              <a:t>such</a:t>
            </a:r>
            <a:r>
              <a:rPr sz="1400" spc="-60" dirty="0">
                <a:latin typeface="Arial"/>
                <a:cs typeface="Arial"/>
              </a:rPr>
              <a:t> </a:t>
            </a:r>
            <a:r>
              <a:rPr sz="1400" spc="-10" dirty="0">
                <a:latin typeface="Arial"/>
                <a:cs typeface="Arial"/>
              </a:rPr>
              <a:t>as</a:t>
            </a:r>
            <a:r>
              <a:rPr sz="1400" spc="-55" dirty="0">
                <a:latin typeface="Arial"/>
                <a:cs typeface="Arial"/>
              </a:rPr>
              <a:t> </a:t>
            </a:r>
            <a:r>
              <a:rPr sz="1400" dirty="0">
                <a:latin typeface="Arial"/>
                <a:cs typeface="Arial"/>
              </a:rPr>
              <a:t>a</a:t>
            </a:r>
            <a:r>
              <a:rPr sz="1400" spc="-55" dirty="0">
                <a:latin typeface="Arial"/>
                <a:cs typeface="Arial"/>
              </a:rPr>
              <a:t> </a:t>
            </a:r>
            <a:r>
              <a:rPr sz="1400" dirty="0">
                <a:latin typeface="Arial"/>
                <a:cs typeface="Arial"/>
              </a:rPr>
              <a:t>screwdriver</a:t>
            </a:r>
            <a:r>
              <a:rPr sz="1400" spc="-60" dirty="0">
                <a:latin typeface="Arial"/>
                <a:cs typeface="Arial"/>
              </a:rPr>
              <a:t> </a:t>
            </a:r>
            <a:r>
              <a:rPr sz="1400" dirty="0">
                <a:latin typeface="Arial"/>
                <a:cs typeface="Arial"/>
              </a:rPr>
              <a:t>and</a:t>
            </a:r>
            <a:r>
              <a:rPr sz="1400" spc="-55" dirty="0">
                <a:latin typeface="Arial"/>
                <a:cs typeface="Arial"/>
              </a:rPr>
              <a:t> </a:t>
            </a:r>
            <a:r>
              <a:rPr sz="1400" dirty="0">
                <a:latin typeface="Arial"/>
                <a:cs typeface="Arial"/>
              </a:rPr>
              <a:t>an</a:t>
            </a:r>
            <a:r>
              <a:rPr sz="1400" spc="-55" dirty="0">
                <a:latin typeface="Arial"/>
                <a:cs typeface="Arial"/>
              </a:rPr>
              <a:t> </a:t>
            </a:r>
            <a:r>
              <a:rPr sz="1400" spc="-10" dirty="0">
                <a:latin typeface="Arial"/>
                <a:cs typeface="Arial"/>
              </a:rPr>
              <a:t>antistatic </a:t>
            </a:r>
            <a:r>
              <a:rPr sz="1400" dirty="0">
                <a:latin typeface="Arial"/>
                <a:cs typeface="Arial"/>
              </a:rPr>
              <a:t>wristband,</a:t>
            </a:r>
            <a:r>
              <a:rPr sz="1400" spc="-25" dirty="0">
                <a:latin typeface="Arial"/>
                <a:cs typeface="Arial"/>
              </a:rPr>
              <a:t> </a:t>
            </a:r>
            <a:r>
              <a:rPr sz="1400" dirty="0">
                <a:latin typeface="Arial"/>
                <a:cs typeface="Arial"/>
              </a:rPr>
              <a:t>we</a:t>
            </a:r>
            <a:r>
              <a:rPr sz="1400" spc="-20" dirty="0">
                <a:latin typeface="Arial"/>
                <a:cs typeface="Arial"/>
              </a:rPr>
              <a:t> </a:t>
            </a:r>
            <a:r>
              <a:rPr sz="1400" dirty="0">
                <a:latin typeface="Arial"/>
                <a:cs typeface="Arial"/>
              </a:rPr>
              <a:t>will</a:t>
            </a:r>
            <a:r>
              <a:rPr sz="1400" spc="-20" dirty="0">
                <a:latin typeface="Arial"/>
                <a:cs typeface="Arial"/>
              </a:rPr>
              <a:t> </a:t>
            </a:r>
            <a:r>
              <a:rPr sz="1400" dirty="0">
                <a:latin typeface="Arial"/>
                <a:cs typeface="Arial"/>
              </a:rPr>
              <a:t>open</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computer</a:t>
            </a:r>
            <a:r>
              <a:rPr sz="1400" spc="-20" dirty="0">
                <a:latin typeface="Arial"/>
                <a:cs typeface="Arial"/>
              </a:rPr>
              <a:t> </a:t>
            </a:r>
            <a:r>
              <a:rPr sz="1400" spc="-10" dirty="0">
                <a:latin typeface="Arial"/>
                <a:cs typeface="Arial"/>
              </a:rPr>
              <a:t>casing.</a:t>
            </a:r>
            <a:endParaRPr sz="1400">
              <a:latin typeface="Arial"/>
              <a:cs typeface="Arial"/>
            </a:endParaRPr>
          </a:p>
          <a:p>
            <a:pPr marL="267335" lvl="1" indent="-108585">
              <a:lnSpc>
                <a:spcPct val="100000"/>
              </a:lnSpc>
              <a:spcBef>
                <a:spcPts val="950"/>
              </a:spcBef>
              <a:buChar char="-"/>
              <a:tabLst>
                <a:tab pos="267970" algn="l"/>
              </a:tabLst>
            </a:pPr>
            <a:r>
              <a:rPr sz="1400" dirty="0">
                <a:latin typeface="Arial"/>
                <a:cs typeface="Arial"/>
              </a:rPr>
              <a:t>Identify</a:t>
            </a:r>
            <a:r>
              <a:rPr sz="1400" spc="-45" dirty="0">
                <a:latin typeface="Arial"/>
                <a:cs typeface="Arial"/>
              </a:rPr>
              <a:t> </a:t>
            </a:r>
            <a:r>
              <a:rPr sz="1400" dirty="0">
                <a:latin typeface="Arial"/>
                <a:cs typeface="Arial"/>
              </a:rPr>
              <a:t>the</a:t>
            </a:r>
            <a:r>
              <a:rPr sz="1400" spc="-50" dirty="0">
                <a:latin typeface="Arial"/>
                <a:cs typeface="Arial"/>
              </a:rPr>
              <a:t> </a:t>
            </a:r>
            <a:r>
              <a:rPr sz="1400" dirty="0">
                <a:latin typeface="Arial"/>
                <a:cs typeface="Arial"/>
              </a:rPr>
              <a:t>existing</a:t>
            </a:r>
            <a:r>
              <a:rPr sz="1400" spc="-50" dirty="0">
                <a:latin typeface="Arial"/>
                <a:cs typeface="Arial"/>
              </a:rPr>
              <a:t> </a:t>
            </a:r>
            <a:r>
              <a:rPr sz="1400" dirty="0">
                <a:latin typeface="Arial"/>
                <a:cs typeface="Arial"/>
              </a:rPr>
              <a:t>RAM</a:t>
            </a:r>
            <a:r>
              <a:rPr sz="1400" spc="-50" dirty="0">
                <a:latin typeface="Arial"/>
                <a:cs typeface="Arial"/>
              </a:rPr>
              <a:t> </a:t>
            </a:r>
            <a:r>
              <a:rPr sz="1400" dirty="0">
                <a:latin typeface="Arial"/>
                <a:cs typeface="Arial"/>
              </a:rPr>
              <a:t>module</a:t>
            </a:r>
            <a:r>
              <a:rPr sz="1400" spc="-50" dirty="0">
                <a:latin typeface="Arial"/>
                <a:cs typeface="Arial"/>
              </a:rPr>
              <a:t> </a:t>
            </a:r>
            <a:r>
              <a:rPr sz="1400" dirty="0">
                <a:latin typeface="Arial"/>
                <a:cs typeface="Arial"/>
              </a:rPr>
              <a:t>and</a:t>
            </a:r>
            <a:r>
              <a:rPr sz="1400" spc="-45" dirty="0">
                <a:latin typeface="Arial"/>
                <a:cs typeface="Arial"/>
              </a:rPr>
              <a:t> </a:t>
            </a:r>
            <a:r>
              <a:rPr sz="1400" dirty="0">
                <a:latin typeface="Arial"/>
                <a:cs typeface="Arial"/>
              </a:rPr>
              <a:t>remove</a:t>
            </a:r>
            <a:r>
              <a:rPr sz="1400" spc="-50" dirty="0">
                <a:latin typeface="Arial"/>
                <a:cs typeface="Arial"/>
              </a:rPr>
              <a:t> </a:t>
            </a:r>
            <a:r>
              <a:rPr sz="1400" dirty="0">
                <a:latin typeface="Arial"/>
                <a:cs typeface="Arial"/>
              </a:rPr>
              <a:t>it</a:t>
            </a:r>
            <a:r>
              <a:rPr sz="1400" spc="-50" dirty="0">
                <a:latin typeface="Arial"/>
                <a:cs typeface="Arial"/>
              </a:rPr>
              <a:t> </a:t>
            </a:r>
            <a:r>
              <a:rPr sz="1400" spc="-10" dirty="0">
                <a:latin typeface="Arial"/>
                <a:cs typeface="Arial"/>
              </a:rPr>
              <a:t>carefully.</a:t>
            </a:r>
            <a:endParaRPr sz="1400">
              <a:latin typeface="Arial"/>
              <a:cs typeface="Arial"/>
            </a:endParaRPr>
          </a:p>
          <a:p>
            <a:pPr marL="13335" marR="499745" lvl="1" indent="254635">
              <a:lnSpc>
                <a:spcPct val="109300"/>
              </a:lnSpc>
              <a:spcBef>
                <a:spcPts val="790"/>
              </a:spcBef>
              <a:buChar char="-"/>
              <a:tabLst>
                <a:tab pos="267970" algn="l"/>
              </a:tabLst>
            </a:pPr>
            <a:r>
              <a:rPr sz="1400" spc="-10" dirty="0">
                <a:latin typeface="Arial"/>
                <a:cs typeface="Arial"/>
              </a:rPr>
              <a:t>Install</a:t>
            </a:r>
            <a:r>
              <a:rPr sz="1400" spc="-40" dirty="0">
                <a:latin typeface="Arial"/>
                <a:cs typeface="Arial"/>
              </a:rPr>
              <a:t> </a:t>
            </a:r>
            <a:r>
              <a:rPr sz="1400" dirty="0">
                <a:latin typeface="Arial"/>
                <a:cs typeface="Arial"/>
              </a:rPr>
              <a:t>the</a:t>
            </a:r>
            <a:r>
              <a:rPr sz="1400" spc="-40" dirty="0">
                <a:latin typeface="Arial"/>
                <a:cs typeface="Arial"/>
              </a:rPr>
              <a:t> </a:t>
            </a:r>
            <a:r>
              <a:rPr sz="1400" dirty="0">
                <a:latin typeface="Arial"/>
                <a:cs typeface="Arial"/>
              </a:rPr>
              <a:t>new</a:t>
            </a:r>
            <a:r>
              <a:rPr sz="1400" spc="-45" dirty="0">
                <a:latin typeface="Arial"/>
                <a:cs typeface="Arial"/>
              </a:rPr>
              <a:t> </a:t>
            </a:r>
            <a:r>
              <a:rPr sz="1400" dirty="0">
                <a:latin typeface="Arial"/>
                <a:cs typeface="Arial"/>
              </a:rPr>
              <a:t>RAM</a:t>
            </a:r>
            <a:r>
              <a:rPr sz="1400" spc="-35" dirty="0">
                <a:latin typeface="Arial"/>
                <a:cs typeface="Arial"/>
              </a:rPr>
              <a:t> </a:t>
            </a:r>
            <a:r>
              <a:rPr sz="1400" dirty="0">
                <a:latin typeface="Arial"/>
                <a:cs typeface="Arial"/>
              </a:rPr>
              <a:t>module</a:t>
            </a:r>
            <a:r>
              <a:rPr sz="1400" spc="-40" dirty="0">
                <a:latin typeface="Arial"/>
                <a:cs typeface="Arial"/>
              </a:rPr>
              <a:t> </a:t>
            </a:r>
            <a:r>
              <a:rPr sz="1400" dirty="0">
                <a:latin typeface="Arial"/>
                <a:cs typeface="Arial"/>
              </a:rPr>
              <a:t>in</a:t>
            </a:r>
            <a:r>
              <a:rPr sz="1400" spc="-40" dirty="0">
                <a:latin typeface="Arial"/>
                <a:cs typeface="Arial"/>
              </a:rPr>
              <a:t> </a:t>
            </a:r>
            <a:r>
              <a:rPr sz="1400" dirty="0">
                <a:latin typeface="Arial"/>
                <a:cs typeface="Arial"/>
              </a:rPr>
              <a:t>the</a:t>
            </a:r>
            <a:r>
              <a:rPr sz="1400" spc="-35" dirty="0">
                <a:latin typeface="Arial"/>
                <a:cs typeface="Arial"/>
              </a:rPr>
              <a:t> </a:t>
            </a:r>
            <a:r>
              <a:rPr sz="1400" spc="-25" dirty="0">
                <a:latin typeface="Arial"/>
                <a:cs typeface="Arial"/>
              </a:rPr>
              <a:t>available</a:t>
            </a:r>
            <a:r>
              <a:rPr sz="1400" spc="-40" dirty="0">
                <a:latin typeface="Arial"/>
                <a:cs typeface="Arial"/>
              </a:rPr>
              <a:t> </a:t>
            </a:r>
            <a:r>
              <a:rPr sz="1400" dirty="0">
                <a:latin typeface="Arial"/>
                <a:cs typeface="Arial"/>
              </a:rPr>
              <a:t>slot,</a:t>
            </a:r>
            <a:r>
              <a:rPr sz="1400" spc="-40" dirty="0">
                <a:latin typeface="Arial"/>
                <a:cs typeface="Arial"/>
              </a:rPr>
              <a:t> </a:t>
            </a:r>
            <a:r>
              <a:rPr sz="1400" dirty="0">
                <a:latin typeface="Arial"/>
                <a:cs typeface="Arial"/>
              </a:rPr>
              <a:t>ensuring</a:t>
            </a:r>
            <a:r>
              <a:rPr sz="1400" spc="-40" dirty="0">
                <a:latin typeface="Arial"/>
                <a:cs typeface="Arial"/>
              </a:rPr>
              <a:t> </a:t>
            </a:r>
            <a:r>
              <a:rPr sz="1400" dirty="0">
                <a:latin typeface="Arial"/>
                <a:cs typeface="Arial"/>
              </a:rPr>
              <a:t>it</a:t>
            </a:r>
            <a:r>
              <a:rPr sz="1400" spc="-40" dirty="0">
                <a:latin typeface="Arial"/>
                <a:cs typeface="Arial"/>
              </a:rPr>
              <a:t> </a:t>
            </a:r>
            <a:r>
              <a:rPr sz="1400" spc="-25" dirty="0">
                <a:latin typeface="Arial"/>
                <a:cs typeface="Arial"/>
              </a:rPr>
              <a:t>is </a:t>
            </a:r>
            <a:r>
              <a:rPr sz="1400" dirty="0">
                <a:latin typeface="Arial"/>
                <a:cs typeface="Arial"/>
              </a:rPr>
              <a:t>securely</a:t>
            </a:r>
            <a:r>
              <a:rPr sz="1400" spc="-60" dirty="0">
                <a:latin typeface="Arial"/>
                <a:cs typeface="Arial"/>
              </a:rPr>
              <a:t> </a:t>
            </a:r>
            <a:r>
              <a:rPr sz="1400" spc="-10" dirty="0">
                <a:latin typeface="Arial"/>
                <a:cs typeface="Arial"/>
              </a:rPr>
              <a:t>seated.</a:t>
            </a:r>
            <a:endParaRPr sz="1400">
              <a:latin typeface="Arial"/>
              <a:cs typeface="Arial"/>
            </a:endParaRPr>
          </a:p>
          <a:p>
            <a:pPr marL="13335" marR="52069" lvl="1" indent="255270">
              <a:lnSpc>
                <a:spcPct val="109300"/>
              </a:lnSpc>
              <a:spcBef>
                <a:spcPts val="780"/>
              </a:spcBef>
              <a:buChar char="-"/>
              <a:tabLst>
                <a:tab pos="268605" algn="l"/>
              </a:tabLst>
            </a:pPr>
            <a:r>
              <a:rPr sz="1400" dirty="0">
                <a:latin typeface="Arial"/>
                <a:cs typeface="Arial"/>
              </a:rPr>
              <a:t>Close</a:t>
            </a:r>
            <a:r>
              <a:rPr sz="1400" spc="-45" dirty="0">
                <a:latin typeface="Arial"/>
                <a:cs typeface="Arial"/>
              </a:rPr>
              <a:t> </a:t>
            </a:r>
            <a:r>
              <a:rPr sz="1400" dirty="0">
                <a:latin typeface="Arial"/>
                <a:cs typeface="Arial"/>
              </a:rPr>
              <a:t>the</a:t>
            </a:r>
            <a:r>
              <a:rPr sz="1400" spc="-45" dirty="0">
                <a:latin typeface="Arial"/>
                <a:cs typeface="Arial"/>
              </a:rPr>
              <a:t> </a:t>
            </a:r>
            <a:r>
              <a:rPr sz="1400" dirty="0">
                <a:latin typeface="Arial"/>
                <a:cs typeface="Arial"/>
              </a:rPr>
              <a:t>computer</a:t>
            </a:r>
            <a:r>
              <a:rPr sz="1400" spc="-45" dirty="0">
                <a:latin typeface="Arial"/>
                <a:cs typeface="Arial"/>
              </a:rPr>
              <a:t> </a:t>
            </a:r>
            <a:r>
              <a:rPr sz="1400" dirty="0">
                <a:latin typeface="Arial"/>
                <a:cs typeface="Arial"/>
              </a:rPr>
              <a:t>casing</a:t>
            </a:r>
            <a:r>
              <a:rPr sz="1400" spc="-45" dirty="0">
                <a:latin typeface="Arial"/>
                <a:cs typeface="Arial"/>
              </a:rPr>
              <a:t> </a:t>
            </a:r>
            <a:r>
              <a:rPr sz="1400" dirty="0">
                <a:latin typeface="Arial"/>
                <a:cs typeface="Arial"/>
              </a:rPr>
              <a:t>and</a:t>
            </a:r>
            <a:r>
              <a:rPr sz="1400" spc="-40" dirty="0">
                <a:latin typeface="Arial"/>
                <a:cs typeface="Arial"/>
              </a:rPr>
              <a:t> </a:t>
            </a:r>
            <a:r>
              <a:rPr sz="1400" dirty="0">
                <a:latin typeface="Arial"/>
                <a:cs typeface="Arial"/>
              </a:rPr>
              <a:t>ensure</a:t>
            </a:r>
            <a:r>
              <a:rPr sz="1400" spc="-45" dirty="0">
                <a:latin typeface="Arial"/>
                <a:cs typeface="Arial"/>
              </a:rPr>
              <a:t> </a:t>
            </a:r>
            <a:r>
              <a:rPr sz="1400" dirty="0">
                <a:latin typeface="Arial"/>
                <a:cs typeface="Arial"/>
              </a:rPr>
              <a:t>all</a:t>
            </a:r>
            <a:r>
              <a:rPr sz="1400" spc="-45" dirty="0">
                <a:latin typeface="Arial"/>
                <a:cs typeface="Arial"/>
              </a:rPr>
              <a:t> </a:t>
            </a:r>
            <a:r>
              <a:rPr sz="1400" dirty="0">
                <a:latin typeface="Arial"/>
                <a:cs typeface="Arial"/>
              </a:rPr>
              <a:t>connections</a:t>
            </a:r>
            <a:r>
              <a:rPr sz="1400" spc="-50" dirty="0">
                <a:latin typeface="Arial"/>
                <a:cs typeface="Arial"/>
              </a:rPr>
              <a:t> </a:t>
            </a:r>
            <a:r>
              <a:rPr sz="1400" dirty="0">
                <a:latin typeface="Arial"/>
                <a:cs typeface="Arial"/>
              </a:rPr>
              <a:t>are</a:t>
            </a:r>
            <a:r>
              <a:rPr sz="1400" spc="-45" dirty="0">
                <a:latin typeface="Arial"/>
                <a:cs typeface="Arial"/>
              </a:rPr>
              <a:t> </a:t>
            </a:r>
            <a:r>
              <a:rPr sz="1400" spc="-10" dirty="0">
                <a:latin typeface="Arial"/>
                <a:cs typeface="Arial"/>
              </a:rPr>
              <a:t>properly reattached.</a:t>
            </a:r>
            <a:endParaRPr sz="1400">
              <a:latin typeface="Arial"/>
              <a:cs typeface="Arial"/>
            </a:endParaRPr>
          </a:p>
          <a:p>
            <a:pPr lvl="1">
              <a:lnSpc>
                <a:spcPct val="100000"/>
              </a:lnSpc>
              <a:buFont typeface="Arial"/>
              <a:buChar char="-"/>
            </a:pPr>
            <a:endParaRPr sz="1700">
              <a:latin typeface="Arial"/>
              <a:cs typeface="Arial"/>
            </a:endParaRPr>
          </a:p>
          <a:p>
            <a:pPr lvl="1">
              <a:lnSpc>
                <a:spcPct val="100000"/>
              </a:lnSpc>
              <a:spcBef>
                <a:spcPts val="10"/>
              </a:spcBef>
              <a:buFont typeface="Arial"/>
              <a:buChar char="-"/>
            </a:pPr>
            <a:endParaRPr sz="1400">
              <a:latin typeface="Arial"/>
              <a:cs typeface="Arial"/>
            </a:endParaRPr>
          </a:p>
          <a:p>
            <a:pPr marL="13335">
              <a:lnSpc>
                <a:spcPct val="100000"/>
              </a:lnSpc>
            </a:pPr>
            <a:r>
              <a:rPr sz="1400" spc="-25" dirty="0">
                <a:latin typeface="Arial"/>
                <a:cs typeface="Arial"/>
              </a:rPr>
              <a:t>Training</a:t>
            </a:r>
            <a:r>
              <a:rPr sz="1400" spc="-55" dirty="0">
                <a:latin typeface="Arial"/>
                <a:cs typeface="Arial"/>
              </a:rPr>
              <a:t> </a:t>
            </a:r>
            <a:r>
              <a:rPr sz="1400" dirty="0">
                <a:latin typeface="Arial"/>
                <a:cs typeface="Arial"/>
              </a:rPr>
              <a:t>and</a:t>
            </a:r>
            <a:r>
              <a:rPr sz="1400" spc="-50" dirty="0">
                <a:latin typeface="Arial"/>
                <a:cs typeface="Arial"/>
              </a:rPr>
              <a:t> </a:t>
            </a:r>
            <a:r>
              <a:rPr sz="1400" dirty="0">
                <a:latin typeface="Arial"/>
                <a:cs typeface="Arial"/>
              </a:rPr>
              <a:t>installing</a:t>
            </a:r>
            <a:r>
              <a:rPr sz="1400" spc="-50" dirty="0">
                <a:latin typeface="Arial"/>
                <a:cs typeface="Arial"/>
              </a:rPr>
              <a:t> </a:t>
            </a:r>
            <a:r>
              <a:rPr sz="1400" spc="-10" dirty="0">
                <a:latin typeface="Arial"/>
                <a:cs typeface="Arial"/>
              </a:rPr>
              <a:t>video:</a:t>
            </a:r>
            <a:endParaRPr sz="1400">
              <a:latin typeface="Arial"/>
              <a:cs typeface="Arial"/>
            </a:endParaRPr>
          </a:p>
          <a:p>
            <a:pPr marL="12700">
              <a:lnSpc>
                <a:spcPct val="100000"/>
              </a:lnSpc>
              <a:spcBef>
                <a:spcPts val="910"/>
              </a:spcBef>
            </a:pPr>
            <a:r>
              <a:rPr sz="1100" u="sng" dirty="0">
                <a:solidFill>
                  <a:srgbClr val="0000FF"/>
                </a:solidFill>
                <a:uFill>
                  <a:solidFill>
                    <a:srgbClr val="0000FF"/>
                  </a:solidFill>
                </a:uFill>
                <a:latin typeface="Calibri"/>
                <a:cs typeface="Calibri"/>
                <a:hlinkClick r:id="rId2"/>
              </a:rPr>
              <a:t>How</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to</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Install</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RAM</a:t>
            </a:r>
            <a:r>
              <a:rPr sz="1100" u="sng" spc="-1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into</a:t>
            </a:r>
            <a:r>
              <a:rPr sz="1100" u="sng" spc="-1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a:t>
            </a:r>
            <a:r>
              <a:rPr sz="1100" u="sng" spc="-2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Desktop</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PC</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(2023)</a:t>
            </a:r>
            <a:r>
              <a:rPr sz="1100" u="sng" spc="-1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t>
            </a:r>
            <a:r>
              <a:rPr sz="1100" u="sng" spc="-25" dirty="0">
                <a:solidFill>
                  <a:srgbClr val="0000FF"/>
                </a:solidFill>
                <a:uFill>
                  <a:solidFill>
                    <a:srgbClr val="0000FF"/>
                  </a:solidFill>
                </a:uFill>
                <a:latin typeface="Calibri"/>
                <a:cs typeface="Calibri"/>
                <a:hlinkClick r:id="rId2"/>
              </a:rPr>
              <a:t> </a:t>
            </a:r>
            <a:r>
              <a:rPr sz="1100" u="sng" spc="-10" dirty="0">
                <a:solidFill>
                  <a:srgbClr val="0000FF"/>
                </a:solidFill>
                <a:uFill>
                  <a:solidFill>
                    <a:srgbClr val="0000FF"/>
                  </a:solidFill>
                </a:uFill>
                <a:latin typeface="Calibri"/>
                <a:cs typeface="Calibri"/>
                <a:hlinkClick r:id="rId2"/>
              </a:rPr>
              <a:t>YouTube</a:t>
            </a:r>
            <a:endParaRPr sz="1100">
              <a:latin typeface="Calibri"/>
              <a:cs typeface="Calibri"/>
            </a:endParaRPr>
          </a:p>
          <a:p>
            <a:pPr>
              <a:lnSpc>
                <a:spcPct val="100000"/>
              </a:lnSpc>
            </a:pPr>
            <a:endParaRPr sz="1100">
              <a:latin typeface="Calibri"/>
              <a:cs typeface="Calibri"/>
            </a:endParaRPr>
          </a:p>
          <a:p>
            <a:pPr>
              <a:lnSpc>
                <a:spcPct val="100000"/>
              </a:lnSpc>
            </a:pPr>
            <a:endParaRPr sz="1100">
              <a:latin typeface="Calibri"/>
              <a:cs typeface="Calibri"/>
            </a:endParaRPr>
          </a:p>
          <a:p>
            <a:pPr marL="204470" indent="-192405">
              <a:lnSpc>
                <a:spcPct val="100000"/>
              </a:lnSpc>
              <a:spcBef>
                <a:spcPts val="905"/>
              </a:spcBef>
              <a:buAutoNum type="arabicPeriod" startAt="2"/>
              <a:tabLst>
                <a:tab pos="205104" algn="l"/>
              </a:tabLst>
            </a:pPr>
            <a:r>
              <a:rPr sz="1400" dirty="0">
                <a:latin typeface="Arial"/>
                <a:cs typeface="Arial"/>
              </a:rPr>
              <a:t>Internal</a:t>
            </a:r>
            <a:r>
              <a:rPr sz="1400" spc="-70" dirty="0">
                <a:latin typeface="Arial"/>
                <a:cs typeface="Arial"/>
              </a:rPr>
              <a:t> </a:t>
            </a:r>
            <a:r>
              <a:rPr sz="1400" dirty="0">
                <a:latin typeface="Arial"/>
                <a:cs typeface="Arial"/>
              </a:rPr>
              <a:t>Component</a:t>
            </a:r>
            <a:r>
              <a:rPr sz="1400" spc="-65" dirty="0">
                <a:latin typeface="Arial"/>
                <a:cs typeface="Arial"/>
              </a:rPr>
              <a:t> </a:t>
            </a:r>
            <a:r>
              <a:rPr sz="1400" dirty="0">
                <a:latin typeface="Arial"/>
                <a:cs typeface="Arial"/>
              </a:rPr>
              <a:t>2:</a:t>
            </a:r>
            <a:r>
              <a:rPr sz="1400" spc="-65" dirty="0">
                <a:latin typeface="Arial"/>
                <a:cs typeface="Arial"/>
              </a:rPr>
              <a:t> </a:t>
            </a:r>
            <a:r>
              <a:rPr sz="1400" dirty="0">
                <a:latin typeface="Arial"/>
                <a:cs typeface="Arial"/>
              </a:rPr>
              <a:t>Solid</a:t>
            </a:r>
            <a:r>
              <a:rPr sz="1400" spc="-60" dirty="0">
                <a:latin typeface="Arial"/>
                <a:cs typeface="Arial"/>
              </a:rPr>
              <a:t> </a:t>
            </a:r>
            <a:r>
              <a:rPr sz="1400" dirty="0">
                <a:latin typeface="Arial"/>
                <a:cs typeface="Arial"/>
              </a:rPr>
              <a:t>State</a:t>
            </a:r>
            <a:r>
              <a:rPr sz="1400" spc="-65" dirty="0">
                <a:latin typeface="Arial"/>
                <a:cs typeface="Arial"/>
              </a:rPr>
              <a:t> </a:t>
            </a:r>
            <a:r>
              <a:rPr sz="1400" dirty="0">
                <a:latin typeface="Arial"/>
                <a:cs typeface="Arial"/>
              </a:rPr>
              <a:t>Drive</a:t>
            </a:r>
            <a:r>
              <a:rPr sz="1400" spc="-65" dirty="0">
                <a:latin typeface="Arial"/>
                <a:cs typeface="Arial"/>
              </a:rPr>
              <a:t> </a:t>
            </a:r>
            <a:r>
              <a:rPr sz="1400" spc="-10" dirty="0">
                <a:latin typeface="Arial"/>
                <a:cs typeface="Arial"/>
              </a:rPr>
              <a:t>(SSD)</a:t>
            </a:r>
            <a:r>
              <a:rPr sz="1400" spc="-60" dirty="0">
                <a:latin typeface="Arial"/>
                <a:cs typeface="Arial"/>
              </a:rPr>
              <a:t> </a:t>
            </a:r>
            <a:r>
              <a:rPr sz="1400" spc="-10" dirty="0">
                <a:latin typeface="Arial"/>
                <a:cs typeface="Arial"/>
              </a:rPr>
              <a:t>Installation</a:t>
            </a:r>
            <a:endParaRPr sz="1400">
              <a:latin typeface="Arial"/>
              <a:cs typeface="Arial"/>
            </a:endParaRPr>
          </a:p>
          <a:p>
            <a:pPr marL="266700" lvl="1" indent="-108585">
              <a:lnSpc>
                <a:spcPct val="100000"/>
              </a:lnSpc>
              <a:spcBef>
                <a:spcPts val="944"/>
              </a:spcBef>
              <a:buChar char="-"/>
              <a:tabLst>
                <a:tab pos="267335" algn="l"/>
              </a:tabLst>
            </a:pPr>
            <a:r>
              <a:rPr sz="1400" dirty="0">
                <a:latin typeface="Arial"/>
                <a:cs typeface="Arial"/>
              </a:rPr>
              <a:t>Open</a:t>
            </a:r>
            <a:r>
              <a:rPr sz="1400" spc="-3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computer</a:t>
            </a:r>
            <a:r>
              <a:rPr sz="1400" spc="-30" dirty="0">
                <a:latin typeface="Arial"/>
                <a:cs typeface="Arial"/>
              </a:rPr>
              <a:t> </a:t>
            </a:r>
            <a:r>
              <a:rPr sz="1400" dirty="0">
                <a:latin typeface="Arial"/>
                <a:cs typeface="Arial"/>
              </a:rPr>
              <a:t>casing</a:t>
            </a:r>
            <a:r>
              <a:rPr sz="1400" spc="-25" dirty="0">
                <a:latin typeface="Arial"/>
                <a:cs typeface="Arial"/>
              </a:rPr>
              <a:t> </a:t>
            </a:r>
            <a:r>
              <a:rPr sz="1400" dirty="0">
                <a:latin typeface="Arial"/>
                <a:cs typeface="Arial"/>
              </a:rPr>
              <a:t>following</a:t>
            </a:r>
            <a:r>
              <a:rPr sz="1400" spc="-30" dirty="0">
                <a:latin typeface="Arial"/>
                <a:cs typeface="Arial"/>
              </a:rPr>
              <a:t> </a:t>
            </a:r>
            <a:r>
              <a:rPr sz="1400" spc="-10" dirty="0">
                <a:latin typeface="Arial"/>
                <a:cs typeface="Arial"/>
              </a:rPr>
              <a:t>safety</a:t>
            </a:r>
            <a:r>
              <a:rPr sz="1400" spc="-20" dirty="0">
                <a:latin typeface="Arial"/>
                <a:cs typeface="Arial"/>
              </a:rPr>
              <a:t> </a:t>
            </a:r>
            <a:r>
              <a:rPr sz="1400" spc="-10" dirty="0">
                <a:latin typeface="Arial"/>
                <a:cs typeface="Arial"/>
              </a:rPr>
              <a:t>precautions.</a:t>
            </a:r>
            <a:endParaRPr sz="1400">
              <a:latin typeface="Arial"/>
              <a:cs typeface="Arial"/>
            </a:endParaRPr>
          </a:p>
          <a:p>
            <a:pPr marL="12700" marR="5080" lvl="1" indent="255270">
              <a:lnSpc>
                <a:spcPct val="108600"/>
              </a:lnSpc>
              <a:spcBef>
                <a:spcPts val="805"/>
              </a:spcBef>
              <a:buChar char="-"/>
              <a:tabLst>
                <a:tab pos="267970" algn="l"/>
              </a:tabLst>
            </a:pPr>
            <a:r>
              <a:rPr sz="1400" dirty="0">
                <a:latin typeface="Arial"/>
                <a:cs typeface="Arial"/>
              </a:rPr>
              <a:t>Locate</a:t>
            </a:r>
            <a:r>
              <a:rPr sz="1400" spc="-3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existing</a:t>
            </a:r>
            <a:r>
              <a:rPr sz="1400" spc="-30" dirty="0">
                <a:latin typeface="Arial"/>
                <a:cs typeface="Arial"/>
              </a:rPr>
              <a:t> </a:t>
            </a:r>
            <a:r>
              <a:rPr sz="1400" dirty="0">
                <a:latin typeface="Arial"/>
                <a:cs typeface="Arial"/>
              </a:rPr>
              <a:t>hard</a:t>
            </a:r>
            <a:r>
              <a:rPr sz="1400" spc="-25" dirty="0">
                <a:latin typeface="Arial"/>
                <a:cs typeface="Arial"/>
              </a:rPr>
              <a:t> </a:t>
            </a:r>
            <a:r>
              <a:rPr sz="1400" dirty="0">
                <a:latin typeface="Arial"/>
                <a:cs typeface="Arial"/>
              </a:rPr>
              <a:t>disk</a:t>
            </a:r>
            <a:r>
              <a:rPr sz="1400" spc="-15" dirty="0">
                <a:latin typeface="Arial"/>
                <a:cs typeface="Arial"/>
              </a:rPr>
              <a:t> </a:t>
            </a:r>
            <a:r>
              <a:rPr sz="1400" dirty="0">
                <a:latin typeface="Arial"/>
                <a:cs typeface="Arial"/>
              </a:rPr>
              <a:t>drive</a:t>
            </a:r>
            <a:r>
              <a:rPr sz="1400" spc="-30" dirty="0">
                <a:latin typeface="Arial"/>
                <a:cs typeface="Arial"/>
              </a:rPr>
              <a:t> </a:t>
            </a:r>
            <a:r>
              <a:rPr sz="1400" spc="-25" dirty="0">
                <a:latin typeface="Arial"/>
                <a:cs typeface="Arial"/>
              </a:rPr>
              <a:t>(HDD) </a:t>
            </a:r>
            <a:r>
              <a:rPr sz="1400" dirty="0">
                <a:latin typeface="Arial"/>
                <a:cs typeface="Arial"/>
              </a:rPr>
              <a:t>and</a:t>
            </a:r>
            <a:r>
              <a:rPr sz="1400" spc="-25" dirty="0">
                <a:latin typeface="Arial"/>
                <a:cs typeface="Arial"/>
              </a:rPr>
              <a:t> </a:t>
            </a:r>
            <a:r>
              <a:rPr sz="1400" dirty="0">
                <a:latin typeface="Arial"/>
                <a:cs typeface="Arial"/>
              </a:rPr>
              <a:t>disconnect</a:t>
            </a:r>
            <a:r>
              <a:rPr sz="1400" spc="-30" dirty="0">
                <a:latin typeface="Arial"/>
                <a:cs typeface="Arial"/>
              </a:rPr>
              <a:t> </a:t>
            </a:r>
            <a:r>
              <a:rPr sz="1400" dirty="0">
                <a:latin typeface="Arial"/>
                <a:cs typeface="Arial"/>
              </a:rPr>
              <a:t>it</a:t>
            </a:r>
            <a:r>
              <a:rPr sz="1400" spc="-25" dirty="0">
                <a:latin typeface="Arial"/>
                <a:cs typeface="Arial"/>
              </a:rPr>
              <a:t> </a:t>
            </a:r>
            <a:r>
              <a:rPr sz="1400" dirty="0">
                <a:latin typeface="Arial"/>
                <a:cs typeface="Arial"/>
              </a:rPr>
              <a:t>from</a:t>
            </a:r>
            <a:r>
              <a:rPr sz="1400" spc="-30" dirty="0">
                <a:latin typeface="Arial"/>
                <a:cs typeface="Arial"/>
              </a:rPr>
              <a:t> </a:t>
            </a:r>
            <a:r>
              <a:rPr sz="1400" spc="-25" dirty="0">
                <a:latin typeface="Arial"/>
                <a:cs typeface="Arial"/>
              </a:rPr>
              <a:t>the </a:t>
            </a:r>
            <a:r>
              <a:rPr sz="1400" dirty="0">
                <a:latin typeface="Arial"/>
                <a:cs typeface="Arial"/>
              </a:rPr>
              <a:t>power</a:t>
            </a:r>
            <a:r>
              <a:rPr sz="1400" spc="-50" dirty="0">
                <a:latin typeface="Arial"/>
                <a:cs typeface="Arial"/>
              </a:rPr>
              <a:t> </a:t>
            </a:r>
            <a:r>
              <a:rPr sz="1400" dirty="0">
                <a:latin typeface="Arial"/>
                <a:cs typeface="Arial"/>
              </a:rPr>
              <a:t>and</a:t>
            </a:r>
            <a:r>
              <a:rPr sz="1400" spc="-45" dirty="0">
                <a:latin typeface="Arial"/>
                <a:cs typeface="Arial"/>
              </a:rPr>
              <a:t> </a:t>
            </a:r>
            <a:r>
              <a:rPr sz="1400" dirty="0">
                <a:latin typeface="Arial"/>
                <a:cs typeface="Arial"/>
              </a:rPr>
              <a:t>data</a:t>
            </a:r>
            <a:r>
              <a:rPr sz="1400" spc="-50" dirty="0">
                <a:latin typeface="Arial"/>
                <a:cs typeface="Arial"/>
              </a:rPr>
              <a:t> </a:t>
            </a:r>
            <a:r>
              <a:rPr sz="1400" spc="-10" dirty="0">
                <a:latin typeface="Arial"/>
                <a:cs typeface="Arial"/>
              </a:rPr>
              <a:t>cables.</a:t>
            </a:r>
            <a:endParaRPr sz="1400">
              <a:latin typeface="Arial"/>
              <a:cs typeface="Arial"/>
            </a:endParaRPr>
          </a:p>
          <a:p>
            <a:pPr marL="12700" marR="186055" lvl="1" indent="255270">
              <a:lnSpc>
                <a:spcPct val="108600"/>
              </a:lnSpc>
              <a:spcBef>
                <a:spcPts val="805"/>
              </a:spcBef>
              <a:buChar char="-"/>
              <a:tabLst>
                <a:tab pos="267970" algn="l"/>
              </a:tabLst>
            </a:pPr>
            <a:r>
              <a:rPr sz="1400" dirty="0">
                <a:latin typeface="Arial"/>
                <a:cs typeface="Arial"/>
              </a:rPr>
              <a:t>Insert</a:t>
            </a:r>
            <a:r>
              <a:rPr sz="1400" spc="-45" dirty="0">
                <a:latin typeface="Arial"/>
                <a:cs typeface="Arial"/>
              </a:rPr>
              <a:t> </a:t>
            </a:r>
            <a:r>
              <a:rPr sz="1400" dirty="0">
                <a:latin typeface="Arial"/>
                <a:cs typeface="Arial"/>
              </a:rPr>
              <a:t>the</a:t>
            </a:r>
            <a:r>
              <a:rPr sz="1400" spc="-40" dirty="0">
                <a:latin typeface="Arial"/>
                <a:cs typeface="Arial"/>
              </a:rPr>
              <a:t> </a:t>
            </a:r>
            <a:r>
              <a:rPr sz="1400" dirty="0">
                <a:latin typeface="Arial"/>
                <a:cs typeface="Arial"/>
              </a:rPr>
              <a:t>new</a:t>
            </a:r>
            <a:r>
              <a:rPr sz="1400" spc="-45" dirty="0">
                <a:latin typeface="Arial"/>
                <a:cs typeface="Arial"/>
              </a:rPr>
              <a:t> </a:t>
            </a:r>
            <a:r>
              <a:rPr sz="1400" dirty="0">
                <a:latin typeface="Arial"/>
                <a:cs typeface="Arial"/>
              </a:rPr>
              <a:t>SSD</a:t>
            </a:r>
            <a:r>
              <a:rPr sz="1400" spc="-40" dirty="0">
                <a:latin typeface="Arial"/>
                <a:cs typeface="Arial"/>
              </a:rPr>
              <a:t> </a:t>
            </a:r>
            <a:r>
              <a:rPr sz="1400" dirty="0">
                <a:latin typeface="Arial"/>
                <a:cs typeface="Arial"/>
              </a:rPr>
              <a:t>into</a:t>
            </a:r>
            <a:r>
              <a:rPr sz="1400" spc="-40" dirty="0">
                <a:latin typeface="Arial"/>
                <a:cs typeface="Arial"/>
              </a:rPr>
              <a:t> </a:t>
            </a:r>
            <a:r>
              <a:rPr sz="1400" dirty="0">
                <a:latin typeface="Arial"/>
                <a:cs typeface="Arial"/>
              </a:rPr>
              <a:t>an</a:t>
            </a:r>
            <a:r>
              <a:rPr sz="1400" spc="-40" dirty="0">
                <a:latin typeface="Arial"/>
                <a:cs typeface="Arial"/>
              </a:rPr>
              <a:t> </a:t>
            </a:r>
            <a:r>
              <a:rPr sz="1400" spc="-20" dirty="0">
                <a:latin typeface="Arial"/>
                <a:cs typeface="Arial"/>
              </a:rPr>
              <a:t>available</a:t>
            </a:r>
            <a:r>
              <a:rPr sz="1400" spc="-40" dirty="0">
                <a:latin typeface="Arial"/>
                <a:cs typeface="Arial"/>
              </a:rPr>
              <a:t> </a:t>
            </a:r>
            <a:r>
              <a:rPr sz="1400" dirty="0">
                <a:latin typeface="Arial"/>
                <a:cs typeface="Arial"/>
              </a:rPr>
              <a:t>drive</a:t>
            </a:r>
            <a:r>
              <a:rPr sz="1400" spc="-40" dirty="0">
                <a:latin typeface="Arial"/>
                <a:cs typeface="Arial"/>
              </a:rPr>
              <a:t> </a:t>
            </a:r>
            <a:r>
              <a:rPr sz="1400" dirty="0">
                <a:latin typeface="Arial"/>
                <a:cs typeface="Arial"/>
              </a:rPr>
              <a:t>bay</a:t>
            </a:r>
            <a:r>
              <a:rPr sz="1400" spc="-30"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secure</a:t>
            </a:r>
            <a:r>
              <a:rPr sz="1400" spc="-40" dirty="0">
                <a:latin typeface="Arial"/>
                <a:cs typeface="Arial"/>
              </a:rPr>
              <a:t> </a:t>
            </a:r>
            <a:r>
              <a:rPr sz="1400" dirty="0">
                <a:latin typeface="Arial"/>
                <a:cs typeface="Arial"/>
              </a:rPr>
              <a:t>it</a:t>
            </a:r>
            <a:r>
              <a:rPr sz="1400" spc="-40" dirty="0">
                <a:latin typeface="Arial"/>
                <a:cs typeface="Arial"/>
              </a:rPr>
              <a:t> </a:t>
            </a:r>
            <a:r>
              <a:rPr sz="1400" spc="-10" dirty="0">
                <a:latin typeface="Arial"/>
                <a:cs typeface="Arial"/>
              </a:rPr>
              <a:t>using screws.</a:t>
            </a:r>
            <a:endParaRPr sz="1400">
              <a:latin typeface="Arial"/>
              <a:cs typeface="Arial"/>
            </a:endParaRPr>
          </a:p>
          <a:p>
            <a:pPr marL="13335" marR="130810" lvl="1" indent="254635">
              <a:lnSpc>
                <a:spcPct val="109300"/>
              </a:lnSpc>
              <a:spcBef>
                <a:spcPts val="790"/>
              </a:spcBef>
              <a:buChar char="-"/>
              <a:tabLst>
                <a:tab pos="267970" algn="l"/>
              </a:tabLst>
            </a:pPr>
            <a:r>
              <a:rPr sz="1400" dirty="0">
                <a:latin typeface="Arial"/>
                <a:cs typeface="Arial"/>
              </a:rPr>
              <a:t>Connect</a:t>
            </a:r>
            <a:r>
              <a:rPr sz="1400" spc="-35" dirty="0">
                <a:latin typeface="Arial"/>
                <a:cs typeface="Arial"/>
              </a:rPr>
              <a:t> </a:t>
            </a:r>
            <a:r>
              <a:rPr sz="1400" dirty="0">
                <a:latin typeface="Arial"/>
                <a:cs typeface="Arial"/>
              </a:rPr>
              <a:t>the</a:t>
            </a:r>
            <a:r>
              <a:rPr sz="1400" spc="-40" dirty="0">
                <a:latin typeface="Arial"/>
                <a:cs typeface="Arial"/>
              </a:rPr>
              <a:t> </a:t>
            </a:r>
            <a:r>
              <a:rPr sz="1400" dirty="0">
                <a:latin typeface="Arial"/>
                <a:cs typeface="Arial"/>
              </a:rPr>
              <a:t>power</a:t>
            </a:r>
            <a:r>
              <a:rPr sz="1400" spc="-40"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data</a:t>
            </a:r>
            <a:r>
              <a:rPr sz="1400" spc="-40" dirty="0">
                <a:latin typeface="Arial"/>
                <a:cs typeface="Arial"/>
              </a:rPr>
              <a:t> </a:t>
            </a:r>
            <a:r>
              <a:rPr sz="1400" dirty="0">
                <a:latin typeface="Arial"/>
                <a:cs typeface="Arial"/>
              </a:rPr>
              <a:t>cables</a:t>
            </a:r>
            <a:r>
              <a:rPr sz="1400" spc="-35" dirty="0">
                <a:latin typeface="Arial"/>
                <a:cs typeface="Arial"/>
              </a:rPr>
              <a:t> </a:t>
            </a:r>
            <a:r>
              <a:rPr sz="1400" dirty="0">
                <a:latin typeface="Arial"/>
                <a:cs typeface="Arial"/>
              </a:rPr>
              <a:t>to</a:t>
            </a:r>
            <a:r>
              <a:rPr sz="1400" spc="-40" dirty="0">
                <a:latin typeface="Arial"/>
                <a:cs typeface="Arial"/>
              </a:rPr>
              <a:t> </a:t>
            </a:r>
            <a:r>
              <a:rPr sz="1400" dirty="0">
                <a:latin typeface="Arial"/>
                <a:cs typeface="Arial"/>
              </a:rPr>
              <a:t>the</a:t>
            </a:r>
            <a:r>
              <a:rPr sz="1400" spc="-40" dirty="0">
                <a:latin typeface="Arial"/>
                <a:cs typeface="Arial"/>
              </a:rPr>
              <a:t> </a:t>
            </a:r>
            <a:r>
              <a:rPr sz="1400" spc="-25" dirty="0">
                <a:latin typeface="Arial"/>
                <a:cs typeface="Arial"/>
              </a:rPr>
              <a:t>SSD,</a:t>
            </a:r>
            <a:r>
              <a:rPr sz="1400" spc="-40" dirty="0">
                <a:latin typeface="Arial"/>
                <a:cs typeface="Arial"/>
              </a:rPr>
              <a:t> </a:t>
            </a:r>
            <a:r>
              <a:rPr sz="1400" dirty="0">
                <a:latin typeface="Arial"/>
                <a:cs typeface="Arial"/>
              </a:rPr>
              <a:t>ensuring</a:t>
            </a:r>
            <a:r>
              <a:rPr sz="1400" spc="-40" dirty="0">
                <a:latin typeface="Arial"/>
                <a:cs typeface="Arial"/>
              </a:rPr>
              <a:t> </a:t>
            </a:r>
            <a:r>
              <a:rPr sz="1400" dirty="0">
                <a:latin typeface="Arial"/>
                <a:cs typeface="Arial"/>
              </a:rPr>
              <a:t>a</a:t>
            </a:r>
            <a:r>
              <a:rPr sz="1400" spc="-40" dirty="0">
                <a:latin typeface="Arial"/>
                <a:cs typeface="Arial"/>
              </a:rPr>
              <a:t> </a:t>
            </a:r>
            <a:r>
              <a:rPr sz="1400" spc="-10" dirty="0">
                <a:latin typeface="Arial"/>
                <a:cs typeface="Arial"/>
              </a:rPr>
              <a:t>secure connection.</a:t>
            </a:r>
            <a:endParaRPr sz="1400">
              <a:latin typeface="Arial"/>
              <a:cs typeface="Arial"/>
            </a:endParaRPr>
          </a:p>
          <a:p>
            <a:pPr marL="267970" lvl="1" indent="-109220">
              <a:lnSpc>
                <a:spcPct val="100000"/>
              </a:lnSpc>
              <a:spcBef>
                <a:spcPts val="935"/>
              </a:spcBef>
              <a:buChar char="-"/>
              <a:tabLst>
                <a:tab pos="268605" algn="l"/>
              </a:tabLst>
            </a:pPr>
            <a:r>
              <a:rPr sz="1400" dirty="0">
                <a:latin typeface="Arial"/>
                <a:cs typeface="Arial"/>
              </a:rPr>
              <a:t>Close</a:t>
            </a:r>
            <a:r>
              <a:rPr sz="1400" spc="-45" dirty="0">
                <a:latin typeface="Arial"/>
                <a:cs typeface="Arial"/>
              </a:rPr>
              <a:t> </a:t>
            </a:r>
            <a:r>
              <a:rPr sz="1400" dirty="0">
                <a:latin typeface="Arial"/>
                <a:cs typeface="Arial"/>
              </a:rPr>
              <a:t>the</a:t>
            </a:r>
            <a:r>
              <a:rPr sz="1400" spc="-40" dirty="0">
                <a:latin typeface="Arial"/>
                <a:cs typeface="Arial"/>
              </a:rPr>
              <a:t> </a:t>
            </a:r>
            <a:r>
              <a:rPr sz="1400" dirty="0">
                <a:latin typeface="Arial"/>
                <a:cs typeface="Arial"/>
              </a:rPr>
              <a:t>computer</a:t>
            </a:r>
            <a:r>
              <a:rPr sz="1400" spc="-40" dirty="0">
                <a:latin typeface="Arial"/>
                <a:cs typeface="Arial"/>
              </a:rPr>
              <a:t> </a:t>
            </a:r>
            <a:r>
              <a:rPr sz="1400" dirty="0">
                <a:latin typeface="Arial"/>
                <a:cs typeface="Arial"/>
              </a:rPr>
              <a:t>casing</a:t>
            </a:r>
            <a:r>
              <a:rPr sz="1400" spc="-40" dirty="0">
                <a:latin typeface="Arial"/>
                <a:cs typeface="Arial"/>
              </a:rPr>
              <a:t> </a:t>
            </a:r>
            <a:r>
              <a:rPr sz="1400" dirty="0">
                <a:latin typeface="Arial"/>
                <a:cs typeface="Arial"/>
              </a:rPr>
              <a:t>and</a:t>
            </a:r>
            <a:r>
              <a:rPr sz="1400" spc="-40" dirty="0">
                <a:latin typeface="Arial"/>
                <a:cs typeface="Arial"/>
              </a:rPr>
              <a:t> </a:t>
            </a:r>
            <a:r>
              <a:rPr sz="1400" dirty="0">
                <a:latin typeface="Arial"/>
                <a:cs typeface="Arial"/>
              </a:rPr>
              <a:t>verify</a:t>
            </a:r>
            <a:r>
              <a:rPr sz="1400" spc="-30" dirty="0">
                <a:latin typeface="Arial"/>
                <a:cs typeface="Arial"/>
              </a:rPr>
              <a:t> </a:t>
            </a:r>
            <a:r>
              <a:rPr sz="1400" dirty="0">
                <a:latin typeface="Arial"/>
                <a:cs typeface="Arial"/>
              </a:rPr>
              <a:t>all</a:t>
            </a:r>
            <a:r>
              <a:rPr sz="1400" spc="-40" dirty="0">
                <a:latin typeface="Arial"/>
                <a:cs typeface="Arial"/>
              </a:rPr>
              <a:t> </a:t>
            </a:r>
            <a:r>
              <a:rPr sz="1400" spc="-10" dirty="0">
                <a:latin typeface="Arial"/>
                <a:cs typeface="Arial"/>
              </a:rPr>
              <a:t>connections.</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25B0B-BB75-45C8-BC38-9171BC2408B7}"/>
              </a:ext>
            </a:extLst>
          </p:cNvPr>
          <p:cNvSpPr txBox="1"/>
          <p:nvPr/>
        </p:nvSpPr>
        <p:spPr>
          <a:xfrm>
            <a:off x="501650" y="205581"/>
            <a:ext cx="6248400" cy="3970318"/>
          </a:xfrm>
          <a:prstGeom prst="rect">
            <a:avLst/>
          </a:prstGeom>
          <a:noFill/>
        </p:spPr>
        <p:txBody>
          <a:bodyPr wrap="square" rtlCol="0">
            <a:spAutoFit/>
          </a:bodyPr>
          <a:lstStyle/>
          <a:p>
            <a:pPr rtl="0"/>
            <a:r>
              <a:rPr lang="en-GB" b="1" i="0" dirty="0">
                <a:solidFill>
                  <a:schemeClr val="tx1"/>
                </a:solidFill>
                <a:effectLst/>
                <a:latin typeface="Arial Nova" panose="020B0504020202020204" pitchFamily="34" charset="0"/>
              </a:rPr>
              <a:t>Component damage:</a:t>
            </a:r>
          </a:p>
          <a:p>
            <a:pPr rtl="0"/>
            <a:r>
              <a:rPr lang="en-GB" b="0" i="0" dirty="0">
                <a:solidFill>
                  <a:schemeClr val="tx1"/>
                </a:solidFill>
                <a:effectLst/>
                <a:latin typeface="Arial Nova" panose="020B0504020202020204" pitchFamily="34" charset="0"/>
              </a:rPr>
              <a:t> Inadequate handling of hardware components can result in physical damage. When ICT professionals fail to adhere to safety rules and jeopardize the integrity of hardware components, it can lead to significant issues and pose obstacles during the process of upgrading the components. To prevent physical damage to devices and cabling, it is imperative to exercise caution when performing computer system upgrades and diligently follow all safety rules. One of the most critical rules is to utilize appropriate tools that help mitigate risks associated with component damage. By taking meticulous care and using the right tools, the potential for harm can be minimized.</a:t>
            </a:r>
            <a:r>
              <a:rPr lang="en-US" sz="1800" dirty="0">
                <a:solidFill>
                  <a:schemeClr val="tx1"/>
                </a:solidFill>
                <a:latin typeface="Arial Nova" panose="020B0504020202020204" pitchFamily="34" charset="0"/>
                <a:cs typeface="Arial" panose="020B0604020202020204" pitchFamily="34" charset="0"/>
              </a:rPr>
              <a:t>​</a:t>
            </a:r>
            <a:endParaRPr lang="en-US" dirty="0">
              <a:solidFill>
                <a:schemeClr val="tx1"/>
              </a:solidFill>
              <a:latin typeface="Arial Nova" panose="020B0504020202020204" pitchFamily="34" charset="0"/>
              <a:cs typeface="Arial" panose="020B0604020202020204" pitchFamily="34" charset="0"/>
            </a:endParaRPr>
          </a:p>
          <a:p>
            <a:endParaRPr lang="en-GB" dirty="0"/>
          </a:p>
        </p:txBody>
      </p:sp>
      <p:sp>
        <p:nvSpPr>
          <p:cNvPr id="3" name="TextBox 2">
            <a:extLst>
              <a:ext uri="{FF2B5EF4-FFF2-40B4-BE49-F238E27FC236}">
                <a16:creationId xmlns:a16="http://schemas.microsoft.com/office/drawing/2014/main" id="{B9B4D662-8B31-4C75-9EAC-578D7C5DC8F3}"/>
              </a:ext>
            </a:extLst>
          </p:cNvPr>
          <p:cNvSpPr txBox="1"/>
          <p:nvPr/>
        </p:nvSpPr>
        <p:spPr>
          <a:xfrm>
            <a:off x="501650" y="4279900"/>
            <a:ext cx="6248400" cy="5355312"/>
          </a:xfrm>
          <a:prstGeom prst="rect">
            <a:avLst/>
          </a:prstGeom>
          <a:noFill/>
        </p:spPr>
        <p:txBody>
          <a:bodyPr wrap="square" rtlCol="0">
            <a:spAutoFit/>
          </a:bodyPr>
          <a:lstStyle/>
          <a:p>
            <a:pPr rtl="0"/>
            <a:r>
              <a:rPr lang="en-GB" sz="1800" b="1" dirty="0">
                <a:latin typeface="Arial Nova" panose="020B0504020202020204" pitchFamily="34" charset="0"/>
              </a:rPr>
              <a:t>Risk of Data:</a:t>
            </a:r>
          </a:p>
          <a:p>
            <a:pPr rtl="0"/>
            <a:r>
              <a:rPr lang="en-GB" sz="1800" b="1" dirty="0">
                <a:latin typeface="Arial Nova" panose="020B0504020202020204" pitchFamily="34" charset="0"/>
              </a:rPr>
              <a:t>1- Data loss and corruption:</a:t>
            </a:r>
          </a:p>
          <a:p>
            <a:pPr rtl="0"/>
            <a:r>
              <a:rPr lang="en-GB" sz="1800" dirty="0">
                <a:latin typeface="Arial Nova" panose="020B0504020202020204" pitchFamily="34" charset="0"/>
              </a:rPr>
              <a:t>During the process of upgrading hardware components, particularly the hard drive, data loss and corruption are common issues. It is possible to lose data or render it unusable by damaging or formatting the hard disk. Although data recovery is feasible, it is a costly and time-consuming endeavour. Therefore, the most effective approach is to prevent data loss altogether. Data corruption occurs when certain files are altered or damaged, rendering them unreadable even though they still appear in the system. To safeguard your data, it is recommended to back up your computer system. This entails creating a duplicate copy of your data. The best practice is to adhere to the "3-2-1 rule," which involves having three copies of your data stored on two different types of storage devices, with one copy stored off-site or in the cloud. To facilitate real-time backups and cloud storage, software like Back blaze can be utilized.</a:t>
            </a:r>
            <a:r>
              <a:rPr lang="en-US" sz="1800" dirty="0">
                <a:latin typeface="Arial Nova" panose="020B0504020202020204" pitchFamily="34" charset="0"/>
              </a:rPr>
              <a:t>​</a:t>
            </a:r>
            <a:endParaRPr lang="en-US" dirty="0">
              <a:latin typeface="Arial Nova" panose="020B0504020202020204" pitchFamily="34" charset="0"/>
            </a:endParaRPr>
          </a:p>
          <a:p>
            <a:endParaRPr lang="en-GB" dirty="0"/>
          </a:p>
        </p:txBody>
      </p:sp>
    </p:spTree>
    <p:extLst>
      <p:ext uri="{BB962C8B-B14F-4D97-AF65-F5344CB8AC3E}">
        <p14:creationId xmlns:p14="http://schemas.microsoft.com/office/powerpoint/2010/main" val="41088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22A02-9FDB-4595-B987-C92A8C677DC5}"/>
              </a:ext>
            </a:extLst>
          </p:cNvPr>
          <p:cNvSpPr txBox="1"/>
          <p:nvPr/>
        </p:nvSpPr>
        <p:spPr>
          <a:xfrm>
            <a:off x="387350" y="927100"/>
            <a:ext cx="6781800" cy="2862322"/>
          </a:xfrm>
          <a:prstGeom prst="rect">
            <a:avLst/>
          </a:prstGeom>
          <a:noFill/>
        </p:spPr>
        <p:txBody>
          <a:bodyPr wrap="square" rtlCol="0">
            <a:spAutoFit/>
          </a:bodyPr>
          <a:lstStyle/>
          <a:p>
            <a:r>
              <a:rPr lang="en-GB" b="1" dirty="0">
                <a:latin typeface="Arial Nova" panose="020B0504020202020204" pitchFamily="34" charset="0"/>
              </a:rPr>
              <a:t>2-Service loss:</a:t>
            </a:r>
          </a:p>
          <a:p>
            <a:r>
              <a:rPr lang="en-GB" dirty="0">
                <a:latin typeface="Arial Nova" panose="020B0504020202020204" pitchFamily="34" charset="0"/>
              </a:rPr>
              <a:t>Service loss refers to situations where service providers experience disruptions, such as the loss of internet connection, which are not caused by the user's error or computer system issues. While it is impossible to prevent service loss entirely, many companies have customer services in place to assist in resolving such problems remotely or by sending technicians to the customer's location for necessary repairs. These customer service measures aim to address and rectify service disruptions promptly and efficiently.</a:t>
            </a:r>
          </a:p>
        </p:txBody>
      </p:sp>
    </p:spTree>
    <p:extLst>
      <p:ext uri="{BB962C8B-B14F-4D97-AF65-F5344CB8AC3E}">
        <p14:creationId xmlns:p14="http://schemas.microsoft.com/office/powerpoint/2010/main" val="118011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FDC5A-7912-4F1B-A56F-DF0CD3DAB100}"/>
              </a:ext>
            </a:extLst>
          </p:cNvPr>
          <p:cNvSpPr txBox="1"/>
          <p:nvPr/>
        </p:nvSpPr>
        <p:spPr>
          <a:xfrm>
            <a:off x="349250" y="774700"/>
            <a:ext cx="6781800" cy="6740307"/>
          </a:xfrm>
          <a:prstGeom prst="rect">
            <a:avLst/>
          </a:prstGeom>
          <a:noFill/>
        </p:spPr>
        <p:txBody>
          <a:bodyPr wrap="square" rtlCol="0">
            <a:spAutoFit/>
          </a:bodyPr>
          <a:lstStyle/>
          <a:p>
            <a:pPr rtl="0"/>
            <a:r>
              <a:rPr lang="en-GB" sz="1800" b="1" dirty="0"/>
              <a:t>Checking health and safety regulations:</a:t>
            </a:r>
          </a:p>
          <a:p>
            <a:pPr rtl="0"/>
            <a:endParaRPr lang="en-GB" sz="1800" b="1" dirty="0"/>
          </a:p>
          <a:p>
            <a:pPr rtl="0"/>
            <a:r>
              <a:rPr lang="en-GB" sz="1800" dirty="0">
                <a:latin typeface="Arial Nova" panose="020B0504020202020204" pitchFamily="34" charset="0"/>
              </a:rPr>
              <a:t>"When installing hardware, it is essential to adhere to health and safety regulations to ensure a safe working environment. This includes promptly reporting any accidents that may occur, taking necessary precautions for personal health and safety when handling heavy components, avoiding electrical hazards, and ensuring that workstations meet safety requirements. Compliance with these regulations is crucial as they help prevent any potential harm or injuries to oneself or others in the vicinity. ICT professionals have a responsibility to safeguard both themselves and the working area while performing tasks related to computer systems.“</a:t>
            </a:r>
          </a:p>
          <a:p>
            <a:pPr rtl="0"/>
            <a:endParaRPr lang="en-GB" dirty="0">
              <a:latin typeface="Arial Nova" panose="020B0504020202020204" pitchFamily="34" charset="0"/>
            </a:endParaRPr>
          </a:p>
          <a:p>
            <a:pPr rtl="0"/>
            <a:endParaRPr lang="en-GB" sz="1800" dirty="0">
              <a:latin typeface="Arial Nova" panose="020B0504020202020204" pitchFamily="34" charset="0"/>
            </a:endParaRPr>
          </a:p>
          <a:p>
            <a:pPr rtl="0"/>
            <a:r>
              <a:rPr lang="en-GB" sz="1800" b="1" dirty="0">
                <a:latin typeface="Arial Nova" panose="020B0504020202020204" pitchFamily="34" charset="0"/>
              </a:rPr>
              <a:t>To avoid accidents, several safety rules should be followed:</a:t>
            </a:r>
          </a:p>
          <a:p>
            <a:pPr rtl="0"/>
            <a:endParaRPr lang="en-GB" sz="1800" b="1" dirty="0">
              <a:latin typeface="Arial Nova" panose="020B0504020202020204" pitchFamily="34" charset="0"/>
            </a:endParaRPr>
          </a:p>
          <a:p>
            <a:pPr rtl="0"/>
            <a:r>
              <a:rPr lang="en-GB" sz="1800" dirty="0">
                <a:latin typeface="Arial Nova" panose="020B0504020202020204" pitchFamily="34" charset="0"/>
              </a:rPr>
              <a:t>1. Maintain a clean and tidy work area.</a:t>
            </a:r>
          </a:p>
          <a:p>
            <a:pPr rtl="0"/>
            <a:r>
              <a:rPr lang="en-GB" sz="1800" dirty="0">
                <a:latin typeface="Arial Nova" panose="020B0504020202020204" pitchFamily="34" charset="0"/>
              </a:rPr>
              <a:t>2. Always unplug the computer before conducting any upgrades.</a:t>
            </a:r>
          </a:p>
          <a:p>
            <a:pPr rtl="0"/>
            <a:r>
              <a:rPr lang="en-GB" sz="1800" dirty="0">
                <a:latin typeface="Arial Nova" panose="020B0504020202020204" pitchFamily="34" charset="0"/>
              </a:rPr>
              <a:t>3. Use appropriate tools suitable for the task at hand.</a:t>
            </a:r>
          </a:p>
          <a:p>
            <a:pPr rtl="0"/>
            <a:r>
              <a:rPr lang="en-GB" sz="1800" dirty="0">
                <a:latin typeface="Arial Nova" panose="020B0504020202020204" pitchFamily="34" charset="0"/>
              </a:rPr>
              <a:t>4. Do not keep any drinks near the work area.</a:t>
            </a:r>
          </a:p>
          <a:p>
            <a:pPr rtl="0"/>
            <a:r>
              <a:rPr lang="en-GB" sz="1800" dirty="0">
                <a:latin typeface="Arial Nova" panose="020B0504020202020204" pitchFamily="34" charset="0"/>
              </a:rPr>
              <a:t>5. Wear an ESD band and use an anti-static mat while upgrading hardware components.</a:t>
            </a:r>
          </a:p>
          <a:p>
            <a:pPr rtl="0"/>
            <a:r>
              <a:rPr lang="en-GB" sz="1800" dirty="0">
                <a:latin typeface="Arial Nova" panose="020B0504020202020204" pitchFamily="34" charset="0"/>
              </a:rPr>
              <a:t>6. Refer to a checklist to ensure nothing is overlooked.</a:t>
            </a:r>
            <a:endParaRPr lang="en-GB" dirty="0">
              <a:latin typeface="Arial Nova" panose="020B0504020202020204" pitchFamily="34" charset="0"/>
            </a:endParaRPr>
          </a:p>
        </p:txBody>
      </p:sp>
    </p:spTree>
    <p:extLst>
      <p:ext uri="{BB962C8B-B14F-4D97-AF65-F5344CB8AC3E}">
        <p14:creationId xmlns:p14="http://schemas.microsoft.com/office/powerpoint/2010/main" val="416917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EA2A2-737B-9194-7CFE-DB176F5D89F1}"/>
              </a:ext>
            </a:extLst>
          </p:cNvPr>
          <p:cNvSpPr txBox="1"/>
          <p:nvPr/>
        </p:nvSpPr>
        <p:spPr>
          <a:xfrm>
            <a:off x="501650" y="927100"/>
            <a:ext cx="6248400" cy="4524315"/>
          </a:xfrm>
          <a:prstGeom prst="rect">
            <a:avLst/>
          </a:prstGeom>
          <a:noFill/>
        </p:spPr>
        <p:txBody>
          <a:bodyPr wrap="square">
            <a:spAutoFit/>
          </a:bodyPr>
          <a:lstStyle/>
          <a:p>
            <a:pPr rtl="0" fontAlgn="base"/>
            <a:r>
              <a:rPr lang="en-GB" sz="1800" b="1" dirty="0">
                <a:latin typeface="Arial Nova" panose="020B0504020202020204" pitchFamily="34" charset="0"/>
              </a:rPr>
              <a:t>Utilization of antistatic equipment:</a:t>
            </a:r>
          </a:p>
          <a:p>
            <a:pPr rtl="0" fontAlgn="base"/>
            <a:endParaRPr lang="en-GB" sz="1800" b="1" dirty="0">
              <a:latin typeface="Arial Nova" panose="020B0504020202020204" pitchFamily="34" charset="0"/>
            </a:endParaRPr>
          </a:p>
          <a:p>
            <a:pPr rtl="0" fontAlgn="base"/>
            <a:r>
              <a:rPr lang="en-GB" sz="1800" dirty="0">
                <a:latin typeface="Arial Nova" panose="020B0504020202020204" pitchFamily="34" charset="0"/>
              </a:rPr>
              <a:t>It is crucial to consistently employ any antistatic equipment provided, including:</a:t>
            </a:r>
          </a:p>
          <a:p>
            <a:pPr rtl="0" fontAlgn="base"/>
            <a:endParaRPr lang="en-GB" sz="1800" dirty="0">
              <a:latin typeface="Arial Nova" panose="020B0504020202020204" pitchFamily="34" charset="0"/>
            </a:endParaRPr>
          </a:p>
          <a:p>
            <a:pPr rtl="0" fontAlgn="base"/>
            <a:r>
              <a:rPr lang="en-GB" sz="1800" dirty="0">
                <a:latin typeface="Arial Nova" panose="020B0504020202020204" pitchFamily="34" charset="0"/>
              </a:rPr>
              <a:t>1. Antistatic packaging.</a:t>
            </a:r>
          </a:p>
          <a:p>
            <a:pPr rtl="0" fontAlgn="base"/>
            <a:r>
              <a:rPr lang="en-GB" sz="1800" dirty="0">
                <a:latin typeface="Arial Nova" panose="020B0504020202020204" pitchFamily="34" charset="0"/>
              </a:rPr>
              <a:t>2. Wrist straps.</a:t>
            </a:r>
          </a:p>
          <a:p>
            <a:pPr rtl="0" fontAlgn="base"/>
            <a:r>
              <a:rPr lang="en-GB" sz="1800" dirty="0">
                <a:latin typeface="Arial Nova" panose="020B0504020202020204" pitchFamily="34" charset="0"/>
              </a:rPr>
              <a:t>3. Antistatic mats.</a:t>
            </a:r>
          </a:p>
          <a:p>
            <a:pPr rtl="0" fontAlgn="base"/>
            <a:endParaRPr lang="en-GB" sz="1800" dirty="0">
              <a:latin typeface="Arial Nova" panose="020B0504020202020204" pitchFamily="34" charset="0"/>
            </a:endParaRPr>
          </a:p>
          <a:p>
            <a:pPr rtl="0" fontAlgn="base"/>
            <a:r>
              <a:rPr lang="en-GB" sz="1800" dirty="0">
                <a:latin typeface="Arial Nova" panose="020B0504020202020204" pitchFamily="34" charset="0"/>
              </a:rPr>
              <a:t>If none of these equipment options are available, it is important to inquire about their absence and whether they can be provided. This inquiry helps ensure that proper precautions are in place to mitigate the risks associated with electrostatic discharge and safeguard sensitive components during hardware installation or handling.</a:t>
            </a:r>
            <a:endParaRPr lang="en-US" dirty="0">
              <a:latin typeface="Arial Nova" panose="020B0504020202020204" pitchFamily="34" charset="0"/>
            </a:endParaRPr>
          </a:p>
          <a:p>
            <a:pPr rtl="0" fontAlgn="base"/>
            <a:r>
              <a:rPr lang="en-US" sz="1800" dirty="0"/>
              <a:t>​</a:t>
            </a:r>
            <a:endParaRPr lang="en-US" dirty="0"/>
          </a:p>
        </p:txBody>
      </p:sp>
    </p:spTree>
    <p:extLst>
      <p:ext uri="{BB962C8B-B14F-4D97-AF65-F5344CB8AC3E}">
        <p14:creationId xmlns:p14="http://schemas.microsoft.com/office/powerpoint/2010/main" val="213188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F583CE-9AF0-4D65-A829-1334FE59E15F}"/>
              </a:ext>
            </a:extLst>
          </p:cNvPr>
          <p:cNvSpPr txBox="1"/>
          <p:nvPr/>
        </p:nvSpPr>
        <p:spPr>
          <a:xfrm>
            <a:off x="349250" y="1460500"/>
            <a:ext cx="6781800" cy="7848302"/>
          </a:xfrm>
          <a:prstGeom prst="rect">
            <a:avLst/>
          </a:prstGeom>
          <a:noFill/>
        </p:spPr>
        <p:txBody>
          <a:bodyPr wrap="square" rtlCol="0">
            <a:spAutoFit/>
          </a:bodyPr>
          <a:lstStyle/>
          <a:p>
            <a:pPr rtl="0" fontAlgn="base"/>
            <a:r>
              <a:rPr lang="en-GB" sz="1800" b="1" dirty="0">
                <a:latin typeface="Arial Nova" panose="020B0504020202020204" pitchFamily="34" charset="0"/>
                <a:cs typeface="Arial" panose="020B0604020202020204" pitchFamily="34" charset="0"/>
              </a:rPr>
              <a:t>Anti-static packaging:</a:t>
            </a:r>
          </a:p>
          <a:p>
            <a:pPr rtl="0" fontAlgn="base"/>
            <a:r>
              <a:rPr lang="en-GB" sz="1800" dirty="0">
                <a:latin typeface="Arial Nova" panose="020B0504020202020204" pitchFamily="34" charset="0"/>
                <a:cs typeface="Arial" panose="020B0604020202020204" pitchFamily="34" charset="0"/>
              </a:rPr>
              <a:t>Anti-static packaging is designed to safeguard components during transportation. It is a specialized type of plastic bag that incorporates shielding within the material to prevent the build-up and discharge of static electricity. By utilizing anti-static packaging, the contents of the bag are shielded from potential damage caused by electrostatic discharge.</a:t>
            </a:r>
          </a:p>
          <a:p>
            <a:pPr rtl="0" fontAlgn="base"/>
            <a:endParaRPr lang="en-GB" sz="1800" dirty="0">
              <a:latin typeface="Arial Nova" panose="020B0504020202020204" pitchFamily="34" charset="0"/>
              <a:cs typeface="Arial" panose="020B0604020202020204" pitchFamily="34" charset="0"/>
            </a:endParaRPr>
          </a:p>
          <a:p>
            <a:pPr rtl="0" fontAlgn="base"/>
            <a:r>
              <a:rPr lang="en-GB" sz="1800" b="1" dirty="0">
                <a:latin typeface="Arial Nova" panose="020B0504020202020204" pitchFamily="34" charset="0"/>
                <a:cs typeface="Arial" panose="020B0604020202020204" pitchFamily="34" charset="0"/>
              </a:rPr>
              <a:t>Anti-static wrist strap:</a:t>
            </a:r>
          </a:p>
          <a:p>
            <a:pPr rtl="0" fontAlgn="base"/>
            <a:r>
              <a:rPr lang="en-GB" sz="1800" dirty="0">
                <a:latin typeface="Arial Nova" panose="020B0504020202020204" pitchFamily="34" charset="0"/>
                <a:cs typeface="Arial" panose="020B0604020202020204" pitchFamily="34" charset="0"/>
              </a:rPr>
              <a:t>An anti-static wrist strap is employed to dissipate static electricity from the wearer's body. It consists of a band that fits around the wrist, connected to a cable that must be grounded to an appropriate earth connection. Typically, a specialized mains plug with a connector for the cable is used. The cable includes a resistor to provide additional protection. It is important to ensure that the cable is properly connected to the grounding point for the wrist strap to effectively discharge any static electricity and prevent potential damage to sensitive components.</a:t>
            </a:r>
          </a:p>
          <a:p>
            <a:pPr rtl="0" fontAlgn="base"/>
            <a:endParaRPr lang="en-GB" sz="1800" dirty="0">
              <a:latin typeface="Arial Nova" panose="020B0504020202020204" pitchFamily="34" charset="0"/>
              <a:cs typeface="Arial" panose="020B0604020202020204" pitchFamily="34" charset="0"/>
            </a:endParaRPr>
          </a:p>
          <a:p>
            <a:pPr rtl="0" fontAlgn="base"/>
            <a:r>
              <a:rPr lang="en-GB" sz="1800" b="1" dirty="0">
                <a:latin typeface="Arial Nova" panose="020B0504020202020204" pitchFamily="34" charset="0"/>
                <a:cs typeface="Arial" panose="020B0604020202020204" pitchFamily="34" charset="0"/>
              </a:rPr>
              <a:t>Anti-static mats:</a:t>
            </a:r>
          </a:p>
          <a:p>
            <a:pPr rtl="0" fontAlgn="base"/>
            <a:r>
              <a:rPr lang="en-GB" sz="1800" dirty="0">
                <a:latin typeface="Arial Nova" panose="020B0504020202020204" pitchFamily="34" charset="0"/>
                <a:cs typeface="Arial" panose="020B0604020202020204" pitchFamily="34" charset="0"/>
              </a:rPr>
              <a:t>Anti-static mats serve to protect components during work processes. They are commonly placed on workbenches and used as a resting surface for components during system dismantling or assembly. For the anti-static mat to be effective, it must be properly connected to an earth ground. This connection ensures that any static charges generated on the mat are effectively dissipated, minimizing the risk of electrostatic discharge and potential damage to the components.</a:t>
            </a:r>
            <a:endParaRPr lang="en-GB" dirty="0">
              <a:latin typeface="Arial Nova" panose="020B0504020202020204" pitchFamily="34" charset="0"/>
            </a:endParaRPr>
          </a:p>
        </p:txBody>
      </p:sp>
    </p:spTree>
    <p:extLst>
      <p:ext uri="{BB962C8B-B14F-4D97-AF65-F5344CB8AC3E}">
        <p14:creationId xmlns:p14="http://schemas.microsoft.com/office/powerpoint/2010/main" val="306832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D6B97-9E5A-4D12-8088-D65E41943B68}"/>
              </a:ext>
            </a:extLst>
          </p:cNvPr>
          <p:cNvSpPr txBox="1"/>
          <p:nvPr/>
        </p:nvSpPr>
        <p:spPr>
          <a:xfrm>
            <a:off x="463550" y="356969"/>
            <a:ext cx="6781800" cy="646331"/>
          </a:xfrm>
          <a:prstGeom prst="rect">
            <a:avLst/>
          </a:prstGeom>
          <a:noFill/>
        </p:spPr>
        <p:txBody>
          <a:bodyPr wrap="square" rtlCol="0">
            <a:spAutoFit/>
          </a:bodyPr>
          <a:lstStyle/>
          <a:p>
            <a:r>
              <a:rPr lang="en-GB" b="1" i="0" dirty="0">
                <a:solidFill>
                  <a:schemeClr val="tx1"/>
                </a:solidFill>
                <a:effectLst/>
                <a:latin typeface="Arial Nova" panose="020B0504020202020204" pitchFamily="34" charset="0"/>
              </a:rPr>
              <a:t>Installing and maintaining hardware in a PC can be challenging and can having weaknesses:</a:t>
            </a:r>
            <a:endParaRPr lang="en-US" sz="1800" b="1" dirty="0">
              <a:solidFill>
                <a:schemeClr val="tx1"/>
              </a:solidFill>
              <a:latin typeface="Arial Nova" panose="020B0504020202020204" pitchFamily="34" charset="0"/>
            </a:endParaRPr>
          </a:p>
        </p:txBody>
      </p:sp>
      <p:sp>
        <p:nvSpPr>
          <p:cNvPr id="3" name="TextBox 2">
            <a:extLst>
              <a:ext uri="{FF2B5EF4-FFF2-40B4-BE49-F238E27FC236}">
                <a16:creationId xmlns:a16="http://schemas.microsoft.com/office/drawing/2014/main" id="{6838D276-22E7-410B-99BB-4B2ED911320A}"/>
              </a:ext>
            </a:extLst>
          </p:cNvPr>
          <p:cNvSpPr txBox="1"/>
          <p:nvPr/>
        </p:nvSpPr>
        <p:spPr>
          <a:xfrm>
            <a:off x="463550" y="1003300"/>
            <a:ext cx="6629400" cy="9787295"/>
          </a:xfrm>
          <a:prstGeom prst="rect">
            <a:avLst/>
          </a:prstGeom>
          <a:noFill/>
        </p:spPr>
        <p:txBody>
          <a:bodyPr wrap="square" rtlCol="0">
            <a:spAutoFit/>
          </a:bodyPr>
          <a:lstStyle/>
          <a:p>
            <a:pPr rtl="0" fontAlgn="base"/>
            <a:r>
              <a:rPr lang="en-GB" sz="1800" dirty="0">
                <a:latin typeface="Arial" panose="020B0604020202020204" pitchFamily="34" charset="0"/>
                <a:cs typeface="Arial" panose="020B0604020202020204" pitchFamily="34" charset="0"/>
              </a:rPr>
              <a:t>Hardware components can be expensive to replace if they become damaged. Certain high-performance components like Graphics Cards can have a substantial cost, reaching up to £1000. It is important to handle them with care to avoid any accidental damage.</a:t>
            </a:r>
          </a:p>
          <a:p>
            <a:pPr rtl="0" fontAlgn="base"/>
            <a:endParaRPr lang="en-GB" sz="1800" dirty="0">
              <a:latin typeface="Arial" panose="020B0604020202020204" pitchFamily="34" charset="0"/>
              <a:cs typeface="Arial" panose="020B0604020202020204" pitchFamily="34" charset="0"/>
            </a:endParaRPr>
          </a:p>
          <a:p>
            <a:pPr rtl="0" fontAlgn="base"/>
            <a:r>
              <a:rPr lang="en-GB" sz="1800" dirty="0">
                <a:latin typeface="Arial" panose="020B0604020202020204" pitchFamily="34" charset="0"/>
                <a:cs typeface="Arial" panose="020B0604020202020204" pitchFamily="34" charset="0"/>
              </a:rPr>
              <a:t>Compatibility is a crucial factor when it comes to hardware and motherboards. Not all hardware is compatible with every motherboard, and in such cases, professionals might be required to make the necessary adjustments. Hiring professionals for compatibility-related tasks may involve additional costs.</a:t>
            </a:r>
          </a:p>
          <a:p>
            <a:pPr rtl="0" fontAlgn="base"/>
            <a:endParaRPr lang="en-GB" sz="1800" dirty="0">
              <a:latin typeface="Arial" panose="020B0604020202020204" pitchFamily="34" charset="0"/>
              <a:cs typeface="Arial" panose="020B0604020202020204" pitchFamily="34" charset="0"/>
            </a:endParaRPr>
          </a:p>
          <a:p>
            <a:pPr rtl="0" fontAlgn="base"/>
            <a:r>
              <a:rPr lang="en-GB" sz="1800" dirty="0">
                <a:latin typeface="Arial" panose="020B0604020202020204" pitchFamily="34" charset="0"/>
                <a:cs typeface="Arial" panose="020B0604020202020204" pitchFamily="34" charset="0"/>
              </a:rPr>
              <a:t>During the maintenance or installation of new hardware, there is a possibility of overlooking certain connections. Failing to connect all the necessary components properly can result in the computer not functioning as intended. It is essential to double-check all connections to ensure everything is properly linked.</a:t>
            </a:r>
          </a:p>
          <a:p>
            <a:pPr rtl="0" fontAlgn="base"/>
            <a:endParaRPr lang="en-GB" sz="1800" dirty="0">
              <a:latin typeface="Arial" panose="020B0604020202020204" pitchFamily="34" charset="0"/>
              <a:cs typeface="Arial" panose="020B0604020202020204" pitchFamily="34" charset="0"/>
            </a:endParaRPr>
          </a:p>
          <a:p>
            <a:pPr rtl="0" fontAlgn="base"/>
            <a:r>
              <a:rPr lang="en-GB" sz="1800" dirty="0">
                <a:latin typeface="Arial" panose="020B0604020202020204" pitchFamily="34" charset="0"/>
                <a:cs typeface="Arial" panose="020B0604020202020204" pitchFamily="34" charset="0"/>
              </a:rPr>
              <a:t>The presence of numerous wires in a computer system can create hazards if they are not managed safely. The abundance of wires can make it challenging to maintain proper organization and ensure that all equipment is securely in place and appropriately connected. Mishandling the wiring can potentially lead to damage to the hardware components.</a:t>
            </a:r>
          </a:p>
          <a:p>
            <a:pPr rtl="0" fontAlgn="base"/>
            <a:endParaRPr lang="en-GB" sz="1800" dirty="0">
              <a:latin typeface="Arial" panose="020B0604020202020204" pitchFamily="34" charset="0"/>
              <a:cs typeface="Arial" panose="020B0604020202020204" pitchFamily="34" charset="0"/>
            </a:endParaRPr>
          </a:p>
          <a:p>
            <a:pPr rtl="0" fontAlgn="base"/>
            <a:r>
              <a:rPr lang="en-GB" sz="1800" dirty="0">
                <a:latin typeface="Arial" panose="020B0604020202020204" pitchFamily="34" charset="0"/>
                <a:cs typeface="Arial" panose="020B0604020202020204" pitchFamily="34" charset="0"/>
              </a:rPr>
              <a:t>It is advisable to minimize excessive movement of the computer system. When devices are plugged into a power socket, there can be a surge of electricity for a brief period before it stabilizes. Frequent movement of the computer system and repeated connections can increase the likelihood of a power supply unit (PSU) failure or other hardware damage. It is important to keep the computer system in a stable position to avoid such risks.</a:t>
            </a:r>
            <a:endParaRPr lang="en-GB" dirty="0"/>
          </a:p>
        </p:txBody>
      </p:sp>
    </p:spTree>
    <p:extLst>
      <p:ext uri="{BB962C8B-B14F-4D97-AF65-F5344CB8AC3E}">
        <p14:creationId xmlns:p14="http://schemas.microsoft.com/office/powerpoint/2010/main" val="215333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E9799-0417-3E33-6C46-2391AEDCE8A6}"/>
              </a:ext>
            </a:extLst>
          </p:cNvPr>
          <p:cNvSpPr txBox="1"/>
          <p:nvPr/>
        </p:nvSpPr>
        <p:spPr>
          <a:xfrm>
            <a:off x="654050" y="393700"/>
            <a:ext cx="6096000" cy="8402300"/>
          </a:xfrm>
          <a:prstGeom prst="rect">
            <a:avLst/>
          </a:prstGeom>
          <a:noFill/>
        </p:spPr>
        <p:txBody>
          <a:bodyPr wrap="square" rtlCol="0">
            <a:spAutoFit/>
          </a:bodyPr>
          <a:lstStyle/>
          <a:p>
            <a:r>
              <a:rPr lang="en-GB" b="1" dirty="0">
                <a:latin typeface="Arial Nova" panose="020B0504020202020204" pitchFamily="34" charset="0"/>
              </a:rPr>
              <a:t>Tools Required and Recommended for PC Hardware Installation and Maintenance:</a:t>
            </a:r>
          </a:p>
          <a:p>
            <a:endParaRPr lang="en-GB" dirty="0">
              <a:latin typeface="Arial Nova" panose="020B0504020202020204" pitchFamily="34" charset="0"/>
            </a:endParaRPr>
          </a:p>
          <a:p>
            <a:r>
              <a:rPr lang="en-GB" b="1" dirty="0">
                <a:latin typeface="Arial Nova" panose="020B0504020202020204" pitchFamily="34" charset="0"/>
              </a:rPr>
              <a:t>Hand Tools:</a:t>
            </a:r>
          </a:p>
          <a:p>
            <a:r>
              <a:rPr lang="en-GB" dirty="0">
                <a:latin typeface="Arial Nova" panose="020B0504020202020204" pitchFamily="34" charset="0"/>
              </a:rPr>
              <a:t>1. Flathead screwdriver (large and small)</a:t>
            </a:r>
          </a:p>
          <a:p>
            <a:r>
              <a:rPr lang="en-GB" dirty="0">
                <a:latin typeface="Arial Nova" panose="020B0504020202020204" pitchFamily="34" charset="0"/>
              </a:rPr>
              <a:t>2. Phillips-head screwdriver (large and small)</a:t>
            </a:r>
          </a:p>
          <a:p>
            <a:r>
              <a:rPr lang="en-GB" dirty="0">
                <a:latin typeface="Arial Nova" panose="020B0504020202020204" pitchFamily="34" charset="0"/>
              </a:rPr>
              <a:t>3. Tweezers or part retriever</a:t>
            </a:r>
          </a:p>
          <a:p>
            <a:r>
              <a:rPr lang="en-GB" dirty="0">
                <a:latin typeface="Arial Nova" panose="020B0504020202020204" pitchFamily="34" charset="0"/>
              </a:rPr>
              <a:t>4. Needle-nosed pliers</a:t>
            </a:r>
          </a:p>
          <a:p>
            <a:r>
              <a:rPr lang="en-GB" dirty="0">
                <a:latin typeface="Arial Nova" panose="020B0504020202020204" pitchFamily="34" charset="0"/>
              </a:rPr>
              <a:t>5. Wire cutters</a:t>
            </a:r>
          </a:p>
          <a:p>
            <a:r>
              <a:rPr lang="en-GB" dirty="0">
                <a:latin typeface="Arial Nova" panose="020B0504020202020204" pitchFamily="34" charset="0"/>
              </a:rPr>
              <a:t>6. Chip extractor</a:t>
            </a:r>
          </a:p>
          <a:p>
            <a:r>
              <a:rPr lang="en-GB" dirty="0">
                <a:latin typeface="Arial Nova" panose="020B0504020202020204" pitchFamily="34" charset="0"/>
              </a:rPr>
              <a:t>7. Hex wrench set</a:t>
            </a:r>
          </a:p>
          <a:p>
            <a:r>
              <a:rPr lang="en-GB" dirty="0">
                <a:latin typeface="Arial Nova" panose="020B0504020202020204" pitchFamily="34" charset="0"/>
              </a:rPr>
              <a:t>8. Atrox screwdriver</a:t>
            </a:r>
          </a:p>
          <a:p>
            <a:endParaRPr lang="en-GB" dirty="0">
              <a:latin typeface="Arial Nova" panose="020B0504020202020204" pitchFamily="34" charset="0"/>
            </a:endParaRPr>
          </a:p>
          <a:p>
            <a:r>
              <a:rPr lang="en-GB" b="1" dirty="0">
                <a:latin typeface="Arial Nova" panose="020B0504020202020204" pitchFamily="34" charset="0"/>
              </a:rPr>
              <a:t>Miscellaneous Tools:</a:t>
            </a:r>
          </a:p>
          <a:p>
            <a:r>
              <a:rPr lang="en-GB" dirty="0">
                <a:latin typeface="Arial Nova" panose="020B0504020202020204" pitchFamily="34" charset="0"/>
              </a:rPr>
              <a:t>- SSD jumpers</a:t>
            </a:r>
          </a:p>
          <a:p>
            <a:r>
              <a:rPr lang="en-GB" dirty="0">
                <a:latin typeface="Arial Nova" panose="020B0504020202020204" pitchFamily="34" charset="0"/>
              </a:rPr>
              <a:t>- Case screws</a:t>
            </a:r>
          </a:p>
          <a:p>
            <a:r>
              <a:rPr lang="en-GB" dirty="0">
                <a:latin typeface="Arial Nova" panose="020B0504020202020204" pitchFamily="34" charset="0"/>
              </a:rPr>
              <a:t>- SSD screws</a:t>
            </a:r>
          </a:p>
          <a:p>
            <a:r>
              <a:rPr lang="en-GB" dirty="0">
                <a:latin typeface="Arial Nova" panose="020B0504020202020204" pitchFamily="34" charset="0"/>
              </a:rPr>
              <a:t>- Case thumbscrews</a:t>
            </a:r>
          </a:p>
          <a:p>
            <a:endParaRPr lang="en-GB" dirty="0">
              <a:latin typeface="Arial Nova" panose="020B0504020202020204" pitchFamily="34" charset="0"/>
            </a:endParaRPr>
          </a:p>
          <a:p>
            <a:r>
              <a:rPr lang="en-GB" b="1" dirty="0">
                <a:latin typeface="Arial Nova" panose="020B0504020202020204" pitchFamily="34" charset="0"/>
              </a:rPr>
              <a:t>Diagnostic Tools:</a:t>
            </a:r>
          </a:p>
          <a:p>
            <a:r>
              <a:rPr lang="en-GB" dirty="0">
                <a:latin typeface="Arial Nova" panose="020B0504020202020204" pitchFamily="34" charset="0"/>
              </a:rPr>
              <a:t>- Digital multimeter</a:t>
            </a:r>
          </a:p>
          <a:p>
            <a:r>
              <a:rPr lang="en-GB" dirty="0">
                <a:latin typeface="Arial Nova" panose="020B0504020202020204" pitchFamily="34" charset="0"/>
              </a:rPr>
              <a:t>- Loopback adapter</a:t>
            </a:r>
          </a:p>
          <a:p>
            <a:r>
              <a:rPr lang="en-GB" dirty="0">
                <a:latin typeface="Arial Nova" panose="020B0504020202020204" pitchFamily="34" charset="0"/>
              </a:rPr>
              <a:t>- Toner probe</a:t>
            </a:r>
          </a:p>
          <a:p>
            <a:endParaRPr lang="en-GB" dirty="0">
              <a:latin typeface="Arial Nova" panose="020B0504020202020204" pitchFamily="34" charset="0"/>
            </a:endParaRPr>
          </a:p>
          <a:p>
            <a:r>
              <a:rPr lang="en-GB" dirty="0">
                <a:latin typeface="Arial Nova" panose="020B0504020202020204" pitchFamily="34" charset="0"/>
              </a:rPr>
              <a:t>These tools are essential for various tasks involved in PC hardware installation and maintenance, including screwing and unscrewing components, handling small parts, cutting wires, extracting chips, and diagnosing hardware issues. It is recommended to have these tools readily available to ensure smooth and efficient hardware-related tasks.</a:t>
            </a:r>
          </a:p>
        </p:txBody>
      </p:sp>
    </p:spTree>
    <p:extLst>
      <p:ext uri="{BB962C8B-B14F-4D97-AF65-F5344CB8AC3E}">
        <p14:creationId xmlns:p14="http://schemas.microsoft.com/office/powerpoint/2010/main" val="207094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8651"/>
            <a:ext cx="4694555" cy="80835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Training</a:t>
            </a:r>
            <a:r>
              <a:rPr sz="1400" spc="-55" dirty="0">
                <a:latin typeface="Arial"/>
                <a:cs typeface="Arial"/>
              </a:rPr>
              <a:t> </a:t>
            </a:r>
            <a:r>
              <a:rPr sz="1400" dirty="0">
                <a:latin typeface="Arial"/>
                <a:cs typeface="Arial"/>
              </a:rPr>
              <a:t>and</a:t>
            </a:r>
            <a:r>
              <a:rPr sz="1400" spc="-50" dirty="0">
                <a:latin typeface="Arial"/>
                <a:cs typeface="Arial"/>
              </a:rPr>
              <a:t> </a:t>
            </a:r>
            <a:r>
              <a:rPr sz="1400" dirty="0">
                <a:latin typeface="Arial"/>
                <a:cs typeface="Arial"/>
              </a:rPr>
              <a:t>installing</a:t>
            </a:r>
            <a:r>
              <a:rPr sz="1400" spc="-50" dirty="0">
                <a:latin typeface="Arial"/>
                <a:cs typeface="Arial"/>
              </a:rPr>
              <a:t> </a:t>
            </a:r>
            <a:r>
              <a:rPr sz="1400" spc="-10" dirty="0">
                <a:latin typeface="Arial"/>
                <a:cs typeface="Arial"/>
              </a:rPr>
              <a:t>video:</a:t>
            </a:r>
            <a:endParaRPr sz="1400">
              <a:latin typeface="Arial"/>
              <a:cs typeface="Arial"/>
            </a:endParaRPr>
          </a:p>
          <a:p>
            <a:pPr>
              <a:lnSpc>
                <a:spcPct val="100000"/>
              </a:lnSpc>
            </a:pPr>
            <a:endParaRPr sz="1700">
              <a:latin typeface="Arial"/>
              <a:cs typeface="Arial"/>
            </a:endParaRPr>
          </a:p>
          <a:p>
            <a:pPr marL="12700">
              <a:lnSpc>
                <a:spcPct val="100000"/>
              </a:lnSpc>
              <a:spcBef>
                <a:spcPts val="1205"/>
              </a:spcBef>
            </a:pPr>
            <a:r>
              <a:rPr sz="1100" u="sng" dirty="0">
                <a:solidFill>
                  <a:srgbClr val="0000FF"/>
                </a:solidFill>
                <a:uFill>
                  <a:solidFill>
                    <a:srgbClr val="0000FF"/>
                  </a:solidFill>
                </a:uFill>
                <a:latin typeface="Calibri"/>
                <a:cs typeface="Calibri"/>
                <a:hlinkClick r:id="rId2"/>
              </a:rPr>
              <a:t>How</a:t>
            </a:r>
            <a:r>
              <a:rPr sz="1100" u="sng" spc="-4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to</a:t>
            </a:r>
            <a:r>
              <a:rPr sz="1100" u="sng" spc="-2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install</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an</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SSD</a:t>
            </a:r>
            <a:r>
              <a:rPr sz="1100" u="sng" spc="-1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Step</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By</a:t>
            </a:r>
            <a:r>
              <a:rPr sz="1100" u="sng" spc="-1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Step</a:t>
            </a:r>
            <a:r>
              <a:rPr sz="1100" u="sng" spc="-2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Setup</a:t>
            </a:r>
            <a:r>
              <a:rPr sz="1100" u="sng" spc="-2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Guide</a:t>
            </a:r>
            <a:r>
              <a:rPr sz="1100" u="sng" spc="-1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and</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Windows</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10</a:t>
            </a:r>
            <a:r>
              <a:rPr sz="1100" u="sng" spc="-1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Install</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t>
            </a:r>
            <a:r>
              <a:rPr sz="1100" u="sng" spc="-15" dirty="0">
                <a:solidFill>
                  <a:srgbClr val="0000FF"/>
                </a:solidFill>
                <a:uFill>
                  <a:solidFill>
                    <a:srgbClr val="0000FF"/>
                  </a:solidFill>
                </a:uFill>
                <a:latin typeface="Calibri"/>
                <a:cs typeface="Calibri"/>
                <a:hlinkClick r:id="rId2"/>
              </a:rPr>
              <a:t> </a:t>
            </a:r>
            <a:r>
              <a:rPr sz="1100" u="sng" spc="-10" dirty="0">
                <a:solidFill>
                  <a:srgbClr val="0000FF"/>
                </a:solidFill>
                <a:uFill>
                  <a:solidFill>
                    <a:srgbClr val="0000FF"/>
                  </a:solidFill>
                </a:uFill>
                <a:latin typeface="Calibri"/>
                <a:cs typeface="Calibri"/>
                <a:hlinkClick r:id="rId2"/>
              </a:rPr>
              <a:t>YouTube</a:t>
            </a:r>
            <a:endParaRPr sz="1100">
              <a:latin typeface="Calibri"/>
              <a:cs typeface="Calibri"/>
            </a:endParaRPr>
          </a:p>
        </p:txBody>
      </p:sp>
      <p:sp>
        <p:nvSpPr>
          <p:cNvPr id="3" name="object 3"/>
          <p:cNvSpPr txBox="1"/>
          <p:nvPr/>
        </p:nvSpPr>
        <p:spPr>
          <a:xfrm>
            <a:off x="901700" y="2351669"/>
            <a:ext cx="5752465" cy="1926589"/>
          </a:xfrm>
          <a:prstGeom prst="rect">
            <a:avLst/>
          </a:prstGeom>
        </p:spPr>
        <p:txBody>
          <a:bodyPr vert="horz" wrap="square" lIns="0" tIns="132715" rIns="0" bIns="0" rtlCol="0">
            <a:spAutoFit/>
          </a:bodyPr>
          <a:lstStyle/>
          <a:p>
            <a:pPr marL="204470" indent="-192405">
              <a:lnSpc>
                <a:spcPct val="100000"/>
              </a:lnSpc>
              <a:spcBef>
                <a:spcPts val="1045"/>
              </a:spcBef>
              <a:buAutoNum type="arabicPeriod" startAt="3"/>
              <a:tabLst>
                <a:tab pos="205104" algn="l"/>
              </a:tabLst>
            </a:pPr>
            <a:r>
              <a:rPr sz="1400" dirty="0">
                <a:latin typeface="Arial"/>
                <a:cs typeface="Arial"/>
              </a:rPr>
              <a:t>Additional</a:t>
            </a:r>
            <a:r>
              <a:rPr sz="1400" spc="-50" dirty="0">
                <a:latin typeface="Arial"/>
                <a:cs typeface="Arial"/>
              </a:rPr>
              <a:t> </a:t>
            </a:r>
            <a:r>
              <a:rPr sz="1400" spc="-10" dirty="0">
                <a:latin typeface="Arial"/>
                <a:cs typeface="Arial"/>
              </a:rPr>
              <a:t>External</a:t>
            </a:r>
            <a:r>
              <a:rPr sz="1400" spc="-45" dirty="0">
                <a:latin typeface="Arial"/>
                <a:cs typeface="Arial"/>
              </a:rPr>
              <a:t> </a:t>
            </a:r>
            <a:r>
              <a:rPr sz="1400" spc="-10" dirty="0">
                <a:latin typeface="Arial"/>
                <a:cs typeface="Arial"/>
              </a:rPr>
              <a:t>Hardware</a:t>
            </a:r>
            <a:r>
              <a:rPr sz="1400" spc="-45" dirty="0">
                <a:latin typeface="Arial"/>
                <a:cs typeface="Arial"/>
              </a:rPr>
              <a:t> </a:t>
            </a:r>
            <a:r>
              <a:rPr sz="1400" spc="-20" dirty="0">
                <a:latin typeface="Arial"/>
                <a:cs typeface="Arial"/>
              </a:rPr>
              <a:t>Device:</a:t>
            </a:r>
            <a:r>
              <a:rPr sz="1400" spc="-45" dirty="0">
                <a:latin typeface="Arial"/>
                <a:cs typeface="Arial"/>
              </a:rPr>
              <a:t> </a:t>
            </a:r>
            <a:r>
              <a:rPr sz="1400" dirty="0">
                <a:latin typeface="Arial"/>
                <a:cs typeface="Arial"/>
              </a:rPr>
              <a:t>Network</a:t>
            </a:r>
            <a:r>
              <a:rPr sz="1400" spc="-40" dirty="0">
                <a:latin typeface="Arial"/>
                <a:cs typeface="Arial"/>
              </a:rPr>
              <a:t> </a:t>
            </a:r>
            <a:r>
              <a:rPr sz="1400" dirty="0">
                <a:latin typeface="Arial"/>
                <a:cs typeface="Arial"/>
              </a:rPr>
              <a:t>Printer</a:t>
            </a:r>
            <a:r>
              <a:rPr sz="1400" spc="-45" dirty="0">
                <a:latin typeface="Arial"/>
                <a:cs typeface="Arial"/>
              </a:rPr>
              <a:t> </a:t>
            </a:r>
            <a:r>
              <a:rPr sz="1400" spc="-10" dirty="0">
                <a:latin typeface="Arial"/>
                <a:cs typeface="Arial"/>
              </a:rPr>
              <a:t>Setup</a:t>
            </a:r>
            <a:endParaRPr sz="1400">
              <a:latin typeface="Arial"/>
              <a:cs typeface="Arial"/>
            </a:endParaRPr>
          </a:p>
          <a:p>
            <a:pPr marL="266700" lvl="1" indent="-108585">
              <a:lnSpc>
                <a:spcPct val="100000"/>
              </a:lnSpc>
              <a:spcBef>
                <a:spcPts val="950"/>
              </a:spcBef>
              <a:buChar char="-"/>
              <a:tabLst>
                <a:tab pos="267335" algn="l"/>
              </a:tabLst>
            </a:pPr>
            <a:r>
              <a:rPr sz="1400" dirty="0">
                <a:latin typeface="Arial"/>
                <a:cs typeface="Arial"/>
              </a:rPr>
              <a:t>Connect</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network</a:t>
            </a:r>
            <a:r>
              <a:rPr sz="1400" spc="-10" dirty="0">
                <a:latin typeface="Arial"/>
                <a:cs typeface="Arial"/>
              </a:rPr>
              <a:t> </a:t>
            </a:r>
            <a:r>
              <a:rPr sz="1400" dirty="0">
                <a:latin typeface="Arial"/>
                <a:cs typeface="Arial"/>
              </a:rPr>
              <a:t>printer</a:t>
            </a:r>
            <a:r>
              <a:rPr sz="1400" spc="-2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network</a:t>
            </a:r>
            <a:r>
              <a:rPr sz="1400" spc="-10" dirty="0">
                <a:latin typeface="Arial"/>
                <a:cs typeface="Arial"/>
              </a:rPr>
              <a:t> </a:t>
            </a:r>
            <a:r>
              <a:rPr sz="1400" dirty="0">
                <a:latin typeface="Arial"/>
                <a:cs typeface="Arial"/>
              </a:rPr>
              <a:t>using</a:t>
            </a:r>
            <a:r>
              <a:rPr sz="1400" spc="-20" dirty="0">
                <a:latin typeface="Arial"/>
                <a:cs typeface="Arial"/>
              </a:rPr>
              <a:t> </a:t>
            </a:r>
            <a:r>
              <a:rPr sz="1400" dirty="0">
                <a:latin typeface="Arial"/>
                <a:cs typeface="Arial"/>
              </a:rPr>
              <a:t>an</a:t>
            </a:r>
            <a:r>
              <a:rPr sz="1400" spc="-20" dirty="0">
                <a:latin typeface="Arial"/>
                <a:cs typeface="Arial"/>
              </a:rPr>
              <a:t> </a:t>
            </a:r>
            <a:r>
              <a:rPr sz="1400" spc="-10" dirty="0">
                <a:latin typeface="Arial"/>
                <a:cs typeface="Arial"/>
              </a:rPr>
              <a:t>Ethernet</a:t>
            </a:r>
            <a:r>
              <a:rPr sz="1400" spc="-20" dirty="0">
                <a:latin typeface="Arial"/>
                <a:cs typeface="Arial"/>
              </a:rPr>
              <a:t> </a:t>
            </a:r>
            <a:r>
              <a:rPr sz="1400" spc="-10" dirty="0">
                <a:latin typeface="Arial"/>
                <a:cs typeface="Arial"/>
              </a:rPr>
              <a:t>cable.</a:t>
            </a:r>
            <a:endParaRPr sz="1400">
              <a:latin typeface="Arial"/>
              <a:cs typeface="Arial"/>
            </a:endParaRPr>
          </a:p>
          <a:p>
            <a:pPr marL="267335" lvl="1" indent="-109220">
              <a:lnSpc>
                <a:spcPct val="100000"/>
              </a:lnSpc>
              <a:spcBef>
                <a:spcPts val="950"/>
              </a:spcBef>
              <a:buChar char="-"/>
              <a:tabLst>
                <a:tab pos="267970" algn="l"/>
              </a:tabLst>
            </a:pPr>
            <a:r>
              <a:rPr sz="1400" spc="-10" dirty="0">
                <a:latin typeface="Arial"/>
                <a:cs typeface="Arial"/>
              </a:rPr>
              <a:t>Install</a:t>
            </a:r>
            <a:r>
              <a:rPr sz="1400" spc="-15" dirty="0">
                <a:latin typeface="Arial"/>
                <a:cs typeface="Arial"/>
              </a:rPr>
              <a:t> </a:t>
            </a:r>
            <a:r>
              <a:rPr sz="1400" dirty="0">
                <a:latin typeface="Arial"/>
                <a:cs typeface="Arial"/>
              </a:rPr>
              <a:t>the</a:t>
            </a:r>
            <a:r>
              <a:rPr sz="1400" spc="-15" dirty="0">
                <a:latin typeface="Arial"/>
                <a:cs typeface="Arial"/>
              </a:rPr>
              <a:t> </a:t>
            </a:r>
            <a:r>
              <a:rPr sz="1400" spc="-10" dirty="0">
                <a:latin typeface="Arial"/>
                <a:cs typeface="Arial"/>
              </a:rPr>
              <a:t>necessary</a:t>
            </a:r>
            <a:r>
              <a:rPr sz="1400" dirty="0">
                <a:latin typeface="Arial"/>
                <a:cs typeface="Arial"/>
              </a:rPr>
              <a:t> printer</a:t>
            </a:r>
            <a:r>
              <a:rPr sz="1400" spc="-15" dirty="0">
                <a:latin typeface="Arial"/>
                <a:cs typeface="Arial"/>
              </a:rPr>
              <a:t> </a:t>
            </a:r>
            <a:r>
              <a:rPr sz="1400" dirty="0">
                <a:latin typeface="Arial"/>
                <a:cs typeface="Arial"/>
              </a:rPr>
              <a:t>drivers</a:t>
            </a:r>
            <a:r>
              <a:rPr sz="1400" spc="-15" dirty="0">
                <a:latin typeface="Arial"/>
                <a:cs typeface="Arial"/>
              </a:rPr>
              <a:t> </a:t>
            </a:r>
            <a:r>
              <a:rPr sz="1400" dirty="0">
                <a:latin typeface="Arial"/>
                <a:cs typeface="Arial"/>
              </a:rPr>
              <a:t>on</a:t>
            </a:r>
            <a:r>
              <a:rPr sz="1400" spc="-15"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client</a:t>
            </a:r>
            <a:r>
              <a:rPr sz="1400" spc="-15" dirty="0">
                <a:latin typeface="Arial"/>
                <a:cs typeface="Arial"/>
              </a:rPr>
              <a:t> </a:t>
            </a:r>
            <a:r>
              <a:rPr sz="1400" spc="-10" dirty="0">
                <a:latin typeface="Arial"/>
                <a:cs typeface="Arial"/>
              </a:rPr>
              <a:t>computers.</a:t>
            </a:r>
            <a:endParaRPr sz="1400">
              <a:latin typeface="Arial"/>
              <a:cs typeface="Arial"/>
            </a:endParaRPr>
          </a:p>
          <a:p>
            <a:pPr marL="12700" marR="5080" lvl="1" indent="255270">
              <a:lnSpc>
                <a:spcPct val="108600"/>
              </a:lnSpc>
              <a:spcBef>
                <a:spcPts val="800"/>
              </a:spcBef>
              <a:buFont typeface="Arial"/>
              <a:buChar char="-"/>
              <a:tabLst>
                <a:tab pos="267970" algn="l"/>
              </a:tabLst>
            </a:pPr>
            <a:r>
              <a:rPr sz="1400" spc="114" dirty="0">
                <a:latin typeface="Arial Narrow"/>
                <a:cs typeface="Arial Narrow"/>
              </a:rPr>
              <a:t>Configure</a:t>
            </a:r>
            <a:r>
              <a:rPr sz="1400" spc="60" dirty="0">
                <a:latin typeface="Arial Narrow"/>
                <a:cs typeface="Arial Narrow"/>
              </a:rPr>
              <a:t> </a:t>
            </a:r>
            <a:r>
              <a:rPr sz="1400" spc="110" dirty="0">
                <a:latin typeface="Arial Narrow"/>
                <a:cs typeface="Arial Narrow"/>
              </a:rPr>
              <a:t>the</a:t>
            </a:r>
            <a:r>
              <a:rPr sz="1400" spc="65" dirty="0">
                <a:latin typeface="Arial Narrow"/>
                <a:cs typeface="Arial Narrow"/>
              </a:rPr>
              <a:t> </a:t>
            </a:r>
            <a:r>
              <a:rPr sz="1400" spc="125" dirty="0">
                <a:latin typeface="Arial Narrow"/>
                <a:cs typeface="Arial Narrow"/>
              </a:rPr>
              <a:t>network</a:t>
            </a:r>
            <a:r>
              <a:rPr sz="1400" spc="75" dirty="0">
                <a:latin typeface="Arial Narrow"/>
                <a:cs typeface="Arial Narrow"/>
              </a:rPr>
              <a:t> </a:t>
            </a:r>
            <a:r>
              <a:rPr sz="1400" spc="110" dirty="0">
                <a:latin typeface="Arial Narrow"/>
                <a:cs typeface="Arial Narrow"/>
              </a:rPr>
              <a:t>printer</a:t>
            </a:r>
            <a:r>
              <a:rPr sz="1400" spc="65" dirty="0">
                <a:latin typeface="Arial Narrow"/>
                <a:cs typeface="Arial Narrow"/>
              </a:rPr>
              <a:t> </a:t>
            </a:r>
            <a:r>
              <a:rPr sz="1400" spc="90" dirty="0">
                <a:latin typeface="Arial Narrow"/>
                <a:cs typeface="Arial Narrow"/>
              </a:rPr>
              <a:t>settings,</a:t>
            </a:r>
            <a:r>
              <a:rPr sz="1400" spc="65" dirty="0">
                <a:latin typeface="Arial Narrow"/>
                <a:cs typeface="Arial Narrow"/>
              </a:rPr>
              <a:t> </a:t>
            </a:r>
            <a:r>
              <a:rPr sz="1400" spc="130" dirty="0">
                <a:latin typeface="Arial Narrow"/>
                <a:cs typeface="Arial Narrow"/>
              </a:rPr>
              <a:t>such</a:t>
            </a:r>
            <a:r>
              <a:rPr sz="1400" spc="65" dirty="0">
                <a:latin typeface="Arial Narrow"/>
                <a:cs typeface="Arial Narrow"/>
              </a:rPr>
              <a:t> </a:t>
            </a:r>
            <a:r>
              <a:rPr sz="1400" spc="80" dirty="0">
                <a:latin typeface="Arial Narrow"/>
                <a:cs typeface="Arial Narrow"/>
              </a:rPr>
              <a:t>as</a:t>
            </a:r>
            <a:r>
              <a:rPr sz="1400" spc="70" dirty="0">
                <a:latin typeface="Arial Narrow"/>
                <a:cs typeface="Arial Narrow"/>
              </a:rPr>
              <a:t> </a:t>
            </a:r>
            <a:r>
              <a:rPr sz="1400" spc="60" dirty="0">
                <a:latin typeface="Arial Narrow"/>
                <a:cs typeface="Arial Narrow"/>
              </a:rPr>
              <a:t>IP</a:t>
            </a:r>
            <a:r>
              <a:rPr sz="1400" spc="65" dirty="0">
                <a:latin typeface="Arial Narrow"/>
                <a:cs typeface="Arial Narrow"/>
              </a:rPr>
              <a:t> </a:t>
            </a:r>
            <a:r>
              <a:rPr sz="1400" spc="-10" dirty="0">
                <a:latin typeface="Arial"/>
                <a:cs typeface="Arial"/>
              </a:rPr>
              <a:t>address</a:t>
            </a:r>
            <a:r>
              <a:rPr sz="1400" dirty="0">
                <a:latin typeface="Arial"/>
                <a:cs typeface="Arial"/>
              </a:rPr>
              <a:t> and </a:t>
            </a:r>
            <a:r>
              <a:rPr sz="1400" spc="-10" dirty="0">
                <a:latin typeface="Arial"/>
                <a:cs typeface="Arial"/>
              </a:rPr>
              <a:t>shared permissions.</a:t>
            </a:r>
            <a:endParaRPr sz="1400">
              <a:latin typeface="Arial"/>
              <a:cs typeface="Arial"/>
            </a:endParaRPr>
          </a:p>
          <a:p>
            <a:pPr marL="267335" lvl="1" indent="-108585">
              <a:lnSpc>
                <a:spcPct val="100000"/>
              </a:lnSpc>
              <a:spcBef>
                <a:spcPts val="950"/>
              </a:spcBef>
              <a:buChar char="-"/>
              <a:tabLst>
                <a:tab pos="267970" algn="l"/>
              </a:tabLst>
            </a:pPr>
            <a:r>
              <a:rPr sz="1400" spc="-50" dirty="0">
                <a:latin typeface="Arial"/>
                <a:cs typeface="Arial"/>
              </a:rPr>
              <a:t>Test</a:t>
            </a:r>
            <a:r>
              <a:rPr sz="1400" spc="-5" dirty="0">
                <a:latin typeface="Arial"/>
                <a:cs typeface="Arial"/>
              </a:rPr>
              <a:t> </a:t>
            </a:r>
            <a:r>
              <a:rPr sz="1400" dirty="0">
                <a:latin typeface="Arial"/>
                <a:cs typeface="Arial"/>
              </a:rPr>
              <a:t>the printing</a:t>
            </a:r>
            <a:r>
              <a:rPr sz="1400" spc="-15" dirty="0">
                <a:latin typeface="Arial"/>
                <a:cs typeface="Arial"/>
              </a:rPr>
              <a:t> </a:t>
            </a:r>
            <a:r>
              <a:rPr sz="1400" dirty="0">
                <a:latin typeface="Arial"/>
                <a:cs typeface="Arial"/>
              </a:rPr>
              <a:t>functionality</a:t>
            </a:r>
            <a:r>
              <a:rPr sz="1400" spc="10" dirty="0">
                <a:latin typeface="Arial"/>
                <a:cs typeface="Arial"/>
              </a:rPr>
              <a:t> </a:t>
            </a:r>
            <a:r>
              <a:rPr sz="1400" dirty="0">
                <a:latin typeface="Arial"/>
                <a:cs typeface="Arial"/>
              </a:rPr>
              <a:t>from</a:t>
            </a:r>
            <a:r>
              <a:rPr sz="1400" spc="-15" dirty="0">
                <a:latin typeface="Arial"/>
                <a:cs typeface="Arial"/>
              </a:rPr>
              <a:t> </a:t>
            </a:r>
            <a:r>
              <a:rPr sz="1400" dirty="0">
                <a:latin typeface="Arial"/>
                <a:cs typeface="Arial"/>
              </a:rPr>
              <a:t>multiple client</a:t>
            </a:r>
            <a:r>
              <a:rPr sz="1400" spc="-5" dirty="0">
                <a:latin typeface="Arial"/>
                <a:cs typeface="Arial"/>
              </a:rPr>
              <a:t> </a:t>
            </a:r>
            <a:r>
              <a:rPr sz="1400" spc="-10" dirty="0">
                <a:latin typeface="Arial"/>
                <a:cs typeface="Arial"/>
              </a:rPr>
              <a:t>computers.</a:t>
            </a:r>
            <a:endParaRPr sz="1400">
              <a:latin typeface="Arial"/>
              <a:cs typeface="Arial"/>
            </a:endParaRPr>
          </a:p>
        </p:txBody>
      </p:sp>
      <p:sp>
        <p:nvSpPr>
          <p:cNvPr id="4" name="object 4"/>
          <p:cNvSpPr txBox="1"/>
          <p:nvPr/>
        </p:nvSpPr>
        <p:spPr>
          <a:xfrm>
            <a:off x="901700" y="4705870"/>
            <a:ext cx="2881630" cy="522605"/>
          </a:xfrm>
          <a:prstGeom prst="rect">
            <a:avLst/>
          </a:prstGeom>
        </p:spPr>
        <p:txBody>
          <a:bodyPr vert="horz" wrap="square" lIns="0" tIns="13335" rIns="0" bIns="0" rtlCol="0">
            <a:spAutoFit/>
          </a:bodyPr>
          <a:lstStyle/>
          <a:p>
            <a:pPr marL="12700">
              <a:lnSpc>
                <a:spcPct val="100000"/>
              </a:lnSpc>
              <a:spcBef>
                <a:spcPts val="105"/>
              </a:spcBef>
            </a:pPr>
            <a:r>
              <a:rPr sz="1400" spc="-25" dirty="0">
                <a:latin typeface="Arial"/>
                <a:cs typeface="Arial"/>
              </a:rPr>
              <a:t>Training</a:t>
            </a:r>
            <a:r>
              <a:rPr sz="1400" spc="-20" dirty="0">
                <a:latin typeface="Arial"/>
                <a:cs typeface="Arial"/>
              </a:rPr>
              <a:t> </a:t>
            </a:r>
            <a:r>
              <a:rPr sz="1400" spc="-10" dirty="0">
                <a:latin typeface="Arial"/>
                <a:cs typeface="Arial"/>
              </a:rPr>
              <a:t>Video:</a:t>
            </a:r>
            <a:endParaRPr sz="1400">
              <a:latin typeface="Arial"/>
              <a:cs typeface="Arial"/>
            </a:endParaRPr>
          </a:p>
          <a:p>
            <a:pPr marL="12700">
              <a:lnSpc>
                <a:spcPct val="100000"/>
              </a:lnSpc>
              <a:spcBef>
                <a:spcPts val="905"/>
              </a:spcBef>
            </a:pPr>
            <a:r>
              <a:rPr sz="1100" u="sng" dirty="0">
                <a:solidFill>
                  <a:srgbClr val="0000FF"/>
                </a:solidFill>
                <a:uFill>
                  <a:solidFill>
                    <a:srgbClr val="0000FF"/>
                  </a:solidFill>
                </a:uFill>
                <a:latin typeface="Calibri"/>
                <a:cs typeface="Calibri"/>
                <a:hlinkClick r:id="rId3"/>
              </a:rPr>
              <a:t>How</a:t>
            </a:r>
            <a:r>
              <a:rPr sz="1100" u="sng" spc="-2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to</a:t>
            </a:r>
            <a:r>
              <a:rPr sz="1100" u="sng" spc="-2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set</a:t>
            </a:r>
            <a:r>
              <a:rPr sz="1100" u="sng" spc="-1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up</a:t>
            </a:r>
            <a:r>
              <a:rPr sz="1100" u="sng" spc="-2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printer</a:t>
            </a:r>
            <a:r>
              <a:rPr sz="1100" u="sng" spc="-1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for</a:t>
            </a:r>
            <a:r>
              <a:rPr sz="1100" u="sng" spc="-2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a</a:t>
            </a:r>
            <a:r>
              <a:rPr sz="1100" u="sng" spc="-2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network</a:t>
            </a:r>
            <a:r>
              <a:rPr sz="1100" u="sng" spc="-2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(01)</a:t>
            </a:r>
            <a:r>
              <a:rPr sz="1100" u="sng" spc="-1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a:t>
            </a:r>
            <a:r>
              <a:rPr sz="1100" u="sng" spc="-25" dirty="0">
                <a:solidFill>
                  <a:srgbClr val="0000FF"/>
                </a:solidFill>
                <a:uFill>
                  <a:solidFill>
                    <a:srgbClr val="0000FF"/>
                  </a:solidFill>
                </a:uFill>
                <a:latin typeface="Calibri"/>
                <a:cs typeface="Calibri"/>
                <a:hlinkClick r:id="rId3"/>
              </a:rPr>
              <a:t> </a:t>
            </a:r>
            <a:r>
              <a:rPr sz="1100" u="sng" spc="-10" dirty="0">
                <a:solidFill>
                  <a:srgbClr val="0000FF"/>
                </a:solidFill>
                <a:uFill>
                  <a:solidFill>
                    <a:srgbClr val="0000FF"/>
                  </a:solidFill>
                </a:uFill>
                <a:latin typeface="Calibri"/>
                <a:cs typeface="Calibri"/>
                <a:hlinkClick r:id="rId3"/>
              </a:rPr>
              <a:t>YouTube</a:t>
            </a:r>
            <a:endParaRPr sz="1100">
              <a:latin typeface="Calibri"/>
              <a:cs typeface="Calibri"/>
            </a:endParaRPr>
          </a:p>
        </p:txBody>
      </p:sp>
      <p:sp>
        <p:nvSpPr>
          <p:cNvPr id="5" name="object 5"/>
          <p:cNvSpPr/>
          <p:nvPr/>
        </p:nvSpPr>
        <p:spPr>
          <a:xfrm>
            <a:off x="896111" y="5585459"/>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6" name="object 6"/>
          <p:cNvSpPr txBox="1"/>
          <p:nvPr/>
        </p:nvSpPr>
        <p:spPr>
          <a:xfrm>
            <a:off x="901700" y="6323438"/>
            <a:ext cx="5695315" cy="2190750"/>
          </a:xfrm>
          <a:prstGeom prst="rect">
            <a:avLst/>
          </a:prstGeom>
        </p:spPr>
        <p:txBody>
          <a:bodyPr vert="horz" wrap="square" lIns="0" tIns="12700" rIns="0" bIns="0" rtlCol="0">
            <a:spAutoFit/>
          </a:bodyPr>
          <a:lstStyle/>
          <a:p>
            <a:pPr marL="12700" marR="910590">
              <a:lnSpc>
                <a:spcPct val="109400"/>
              </a:lnSpc>
              <a:spcBef>
                <a:spcPts val="100"/>
              </a:spcBef>
            </a:pPr>
            <a:r>
              <a:rPr sz="1600" b="1" spc="-10" dirty="0">
                <a:latin typeface="Arial"/>
                <a:cs typeface="Arial"/>
              </a:rPr>
              <a:t>Protect</a:t>
            </a:r>
            <a:r>
              <a:rPr sz="1600" b="1" spc="-90" dirty="0">
                <a:latin typeface="Arial"/>
                <a:cs typeface="Arial"/>
              </a:rPr>
              <a:t> </a:t>
            </a:r>
            <a:r>
              <a:rPr sz="1600" b="1" dirty="0">
                <a:latin typeface="Arial"/>
                <a:cs typeface="Arial"/>
              </a:rPr>
              <a:t>data</a:t>
            </a:r>
            <a:r>
              <a:rPr sz="1600" b="1" spc="-75" dirty="0">
                <a:latin typeface="Arial"/>
                <a:cs typeface="Arial"/>
              </a:rPr>
              <a:t> </a:t>
            </a:r>
            <a:r>
              <a:rPr sz="1600" b="1" spc="-10" dirty="0">
                <a:latin typeface="Arial"/>
                <a:cs typeface="Arial"/>
              </a:rPr>
              <a:t>and</a:t>
            </a:r>
            <a:r>
              <a:rPr sz="1600" b="1" spc="-85" dirty="0">
                <a:latin typeface="Arial"/>
                <a:cs typeface="Arial"/>
              </a:rPr>
              <a:t> </a:t>
            </a:r>
            <a:r>
              <a:rPr sz="1600" b="1" spc="-25" dirty="0">
                <a:latin typeface="Arial"/>
                <a:cs typeface="Arial"/>
              </a:rPr>
              <a:t>system</a:t>
            </a:r>
            <a:r>
              <a:rPr sz="1600" b="1" spc="-80" dirty="0">
                <a:latin typeface="Arial"/>
                <a:cs typeface="Arial"/>
              </a:rPr>
              <a:t> </a:t>
            </a:r>
            <a:r>
              <a:rPr sz="1600" b="1" spc="-10" dirty="0">
                <a:latin typeface="Arial"/>
                <a:cs typeface="Arial"/>
              </a:rPr>
              <a:t>settings</a:t>
            </a:r>
            <a:r>
              <a:rPr sz="1600" b="1" spc="-90" dirty="0">
                <a:latin typeface="Arial"/>
                <a:cs typeface="Arial"/>
              </a:rPr>
              <a:t> </a:t>
            </a:r>
            <a:r>
              <a:rPr sz="1600" b="1" dirty="0">
                <a:latin typeface="Arial"/>
                <a:cs typeface="Arial"/>
              </a:rPr>
              <a:t>during</a:t>
            </a:r>
            <a:r>
              <a:rPr sz="1600" b="1" spc="-75" dirty="0">
                <a:latin typeface="Arial"/>
                <a:cs typeface="Arial"/>
              </a:rPr>
              <a:t> </a:t>
            </a:r>
            <a:r>
              <a:rPr sz="1600" b="1" spc="-10" dirty="0">
                <a:latin typeface="Arial"/>
                <a:cs typeface="Arial"/>
              </a:rPr>
              <a:t>hardware maintenance.</a:t>
            </a:r>
            <a:endParaRPr sz="1600">
              <a:latin typeface="Arial"/>
              <a:cs typeface="Arial"/>
            </a:endParaRPr>
          </a:p>
          <a:p>
            <a:pPr>
              <a:lnSpc>
                <a:spcPct val="100000"/>
              </a:lnSpc>
            </a:pPr>
            <a:endParaRPr sz="1900">
              <a:latin typeface="Arial"/>
              <a:cs typeface="Arial"/>
            </a:endParaRPr>
          </a:p>
          <a:p>
            <a:pPr marL="12700" marR="5080">
              <a:lnSpc>
                <a:spcPct val="108700"/>
              </a:lnSpc>
              <a:spcBef>
                <a:spcPts val="1530"/>
              </a:spcBef>
            </a:pPr>
            <a:r>
              <a:rPr sz="1400" spc="-100" dirty="0">
                <a:latin typeface="Arial"/>
                <a:cs typeface="Arial"/>
              </a:rPr>
              <a:t>To</a:t>
            </a:r>
            <a:r>
              <a:rPr sz="1400" spc="-10" dirty="0">
                <a:latin typeface="Arial"/>
                <a:cs typeface="Arial"/>
              </a:rPr>
              <a:t> </a:t>
            </a:r>
            <a:r>
              <a:rPr sz="1400" dirty="0">
                <a:latin typeface="Arial"/>
                <a:cs typeface="Arial"/>
              </a:rPr>
              <a:t>protect</a:t>
            </a:r>
            <a:r>
              <a:rPr sz="1400" spc="-5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and</a:t>
            </a:r>
            <a:r>
              <a:rPr sz="1400" spc="-25" dirty="0">
                <a:latin typeface="Arial"/>
                <a:cs typeface="Arial"/>
              </a:rPr>
              <a:t> </a:t>
            </a:r>
            <a:r>
              <a:rPr sz="1400" spc="-10" dirty="0">
                <a:latin typeface="Arial"/>
                <a:cs typeface="Arial"/>
              </a:rPr>
              <a:t>system</a:t>
            </a:r>
            <a:r>
              <a:rPr sz="1400" spc="-30" dirty="0">
                <a:latin typeface="Arial"/>
                <a:cs typeface="Arial"/>
              </a:rPr>
              <a:t> </a:t>
            </a:r>
            <a:r>
              <a:rPr sz="1400" dirty="0">
                <a:latin typeface="Arial"/>
                <a:cs typeface="Arial"/>
              </a:rPr>
              <a:t>settings</a:t>
            </a:r>
            <a:r>
              <a:rPr sz="1400" spc="-30" dirty="0">
                <a:latin typeface="Arial"/>
                <a:cs typeface="Arial"/>
              </a:rPr>
              <a:t> </a:t>
            </a:r>
            <a:r>
              <a:rPr sz="1400" dirty="0">
                <a:latin typeface="Arial"/>
                <a:cs typeface="Arial"/>
              </a:rPr>
              <a:t>during</a:t>
            </a:r>
            <a:r>
              <a:rPr sz="1400" spc="-30" dirty="0">
                <a:latin typeface="Arial"/>
                <a:cs typeface="Arial"/>
              </a:rPr>
              <a:t> </a:t>
            </a:r>
            <a:r>
              <a:rPr sz="1400" dirty="0">
                <a:latin typeface="Arial"/>
                <a:cs typeface="Arial"/>
              </a:rPr>
              <a:t>hardware</a:t>
            </a:r>
            <a:r>
              <a:rPr sz="1400" spc="-30" dirty="0">
                <a:latin typeface="Arial"/>
                <a:cs typeface="Arial"/>
              </a:rPr>
              <a:t> </a:t>
            </a:r>
            <a:r>
              <a:rPr sz="1400" spc="-10" dirty="0">
                <a:latin typeface="Arial"/>
                <a:cs typeface="Arial"/>
              </a:rPr>
              <a:t>maintenance, </a:t>
            </a:r>
            <a:r>
              <a:rPr sz="1400" spc="140" dirty="0">
                <a:latin typeface="Arial Narrow"/>
                <a:cs typeface="Arial Narrow"/>
              </a:rPr>
              <a:t>we</a:t>
            </a:r>
            <a:r>
              <a:rPr sz="1400" spc="75" dirty="0">
                <a:latin typeface="Arial Narrow"/>
                <a:cs typeface="Arial Narrow"/>
              </a:rPr>
              <a:t> </a:t>
            </a:r>
            <a:r>
              <a:rPr sz="1400" spc="80" dirty="0">
                <a:latin typeface="Arial Narrow"/>
                <a:cs typeface="Arial Narrow"/>
              </a:rPr>
              <a:t>will</a:t>
            </a:r>
            <a:r>
              <a:rPr sz="1400" spc="75" dirty="0">
                <a:latin typeface="Arial Narrow"/>
                <a:cs typeface="Arial Narrow"/>
              </a:rPr>
              <a:t> </a:t>
            </a:r>
            <a:r>
              <a:rPr sz="1400" spc="100" dirty="0">
                <a:latin typeface="Arial Narrow"/>
                <a:cs typeface="Arial Narrow"/>
              </a:rPr>
              <a:t>follow</a:t>
            </a:r>
            <a:r>
              <a:rPr sz="1400" spc="70" dirty="0">
                <a:latin typeface="Arial Narrow"/>
                <a:cs typeface="Arial Narrow"/>
              </a:rPr>
              <a:t> </a:t>
            </a:r>
            <a:r>
              <a:rPr sz="1400" spc="110" dirty="0">
                <a:latin typeface="Arial Narrow"/>
                <a:cs typeface="Arial Narrow"/>
              </a:rPr>
              <a:t>best</a:t>
            </a:r>
            <a:r>
              <a:rPr sz="1400" spc="75" dirty="0">
                <a:latin typeface="Arial Narrow"/>
                <a:cs typeface="Arial Narrow"/>
              </a:rPr>
              <a:t> </a:t>
            </a:r>
            <a:r>
              <a:rPr sz="1400" spc="110" dirty="0">
                <a:latin typeface="Arial Narrow"/>
                <a:cs typeface="Arial Narrow"/>
              </a:rPr>
              <a:t>practices</a:t>
            </a:r>
            <a:r>
              <a:rPr sz="1400" spc="80" dirty="0">
                <a:latin typeface="Arial Narrow"/>
                <a:cs typeface="Arial Narrow"/>
              </a:rPr>
              <a:t> </a:t>
            </a:r>
            <a:r>
              <a:rPr sz="1400" spc="125" dirty="0">
                <a:latin typeface="Arial Narrow"/>
                <a:cs typeface="Arial Narrow"/>
              </a:rPr>
              <a:t>and</a:t>
            </a:r>
            <a:r>
              <a:rPr sz="1400" spc="80" dirty="0">
                <a:latin typeface="Arial Narrow"/>
                <a:cs typeface="Arial Narrow"/>
              </a:rPr>
              <a:t> </a:t>
            </a:r>
            <a:r>
              <a:rPr sz="1400" spc="114" dirty="0">
                <a:latin typeface="Arial Narrow"/>
                <a:cs typeface="Arial Narrow"/>
              </a:rPr>
              <a:t>use</a:t>
            </a:r>
            <a:r>
              <a:rPr sz="1400" spc="75" dirty="0">
                <a:latin typeface="Arial Narrow"/>
                <a:cs typeface="Arial Narrow"/>
              </a:rPr>
              <a:t> </a:t>
            </a:r>
            <a:r>
              <a:rPr sz="1400" spc="110" dirty="0">
                <a:latin typeface="Arial Narrow"/>
                <a:cs typeface="Arial Narrow"/>
              </a:rPr>
              <a:t>appropriate</a:t>
            </a:r>
            <a:r>
              <a:rPr sz="1400" spc="75" dirty="0">
                <a:latin typeface="Arial Narrow"/>
                <a:cs typeface="Arial Narrow"/>
              </a:rPr>
              <a:t> </a:t>
            </a:r>
            <a:r>
              <a:rPr sz="1400" spc="95" dirty="0">
                <a:latin typeface="Arial Narrow"/>
                <a:cs typeface="Arial Narrow"/>
              </a:rPr>
              <a:t>tools</a:t>
            </a:r>
            <a:r>
              <a:rPr sz="1400" spc="80" dirty="0">
                <a:latin typeface="Arial Narrow"/>
                <a:cs typeface="Arial Narrow"/>
              </a:rPr>
              <a:t> </a:t>
            </a:r>
            <a:r>
              <a:rPr sz="1400" spc="125" dirty="0">
                <a:latin typeface="Arial Narrow"/>
                <a:cs typeface="Arial Narrow"/>
              </a:rPr>
              <a:t>and</a:t>
            </a:r>
            <a:r>
              <a:rPr sz="1400" spc="65" dirty="0">
                <a:latin typeface="Arial Narrow"/>
                <a:cs typeface="Arial Narrow"/>
              </a:rPr>
              <a:t> </a:t>
            </a:r>
            <a:r>
              <a:rPr sz="1400" spc="114" dirty="0">
                <a:latin typeface="Arial Narrow"/>
                <a:cs typeface="Arial Narrow"/>
              </a:rPr>
              <a:t>techniques</a:t>
            </a:r>
            <a:r>
              <a:rPr sz="1400" spc="80" dirty="0">
                <a:latin typeface="Arial Narrow"/>
                <a:cs typeface="Arial Narrow"/>
              </a:rPr>
              <a:t> to </a:t>
            </a:r>
            <a:r>
              <a:rPr sz="1400" spc="85" dirty="0">
                <a:latin typeface="Arial Narrow"/>
                <a:cs typeface="Arial Narrow"/>
              </a:rPr>
              <a:t>safely</a:t>
            </a:r>
            <a:r>
              <a:rPr sz="1400" spc="80" dirty="0">
                <a:latin typeface="Arial Narrow"/>
                <a:cs typeface="Arial Narrow"/>
              </a:rPr>
              <a:t> </a:t>
            </a:r>
            <a:r>
              <a:rPr sz="1400" spc="130" dirty="0">
                <a:latin typeface="Arial Narrow"/>
                <a:cs typeface="Arial Narrow"/>
              </a:rPr>
              <a:t>back</a:t>
            </a:r>
            <a:r>
              <a:rPr sz="1400" spc="80" dirty="0">
                <a:latin typeface="Arial Narrow"/>
                <a:cs typeface="Arial Narrow"/>
              </a:rPr>
              <a:t> </a:t>
            </a:r>
            <a:r>
              <a:rPr sz="1400" spc="140" dirty="0">
                <a:latin typeface="Arial Narrow"/>
                <a:cs typeface="Arial Narrow"/>
              </a:rPr>
              <a:t>up</a:t>
            </a:r>
            <a:r>
              <a:rPr sz="1400" spc="75" dirty="0">
                <a:latin typeface="Arial Narrow"/>
                <a:cs typeface="Arial Narrow"/>
              </a:rPr>
              <a:t> </a:t>
            </a:r>
            <a:r>
              <a:rPr sz="1400" spc="110" dirty="0">
                <a:latin typeface="Arial Narrow"/>
                <a:cs typeface="Arial Narrow"/>
              </a:rPr>
              <a:t>the</a:t>
            </a:r>
            <a:r>
              <a:rPr sz="1400" spc="60" dirty="0">
                <a:latin typeface="Arial Narrow"/>
                <a:cs typeface="Arial Narrow"/>
              </a:rPr>
              <a:t> </a:t>
            </a:r>
            <a:r>
              <a:rPr sz="1400" spc="100" dirty="0">
                <a:latin typeface="Arial Narrow"/>
                <a:cs typeface="Arial Narrow"/>
              </a:rPr>
              <a:t>data</a:t>
            </a:r>
            <a:r>
              <a:rPr sz="1400" spc="70" dirty="0">
                <a:latin typeface="Arial Narrow"/>
                <a:cs typeface="Arial Narrow"/>
              </a:rPr>
              <a:t> </a:t>
            </a:r>
            <a:r>
              <a:rPr sz="1400" spc="114" dirty="0">
                <a:latin typeface="Arial Narrow"/>
                <a:cs typeface="Arial Narrow"/>
              </a:rPr>
              <a:t>before</a:t>
            </a:r>
            <a:r>
              <a:rPr sz="1400" spc="70" dirty="0">
                <a:latin typeface="Arial Narrow"/>
                <a:cs typeface="Arial Narrow"/>
              </a:rPr>
              <a:t> </a:t>
            </a:r>
            <a:r>
              <a:rPr sz="1400" spc="125" dirty="0">
                <a:latin typeface="Arial Narrow"/>
                <a:cs typeface="Arial Narrow"/>
              </a:rPr>
              <a:t>making</a:t>
            </a:r>
            <a:r>
              <a:rPr sz="1400" spc="55" dirty="0">
                <a:latin typeface="Arial Narrow"/>
                <a:cs typeface="Arial Narrow"/>
              </a:rPr>
              <a:t> </a:t>
            </a:r>
            <a:r>
              <a:rPr sz="1400" spc="114" dirty="0">
                <a:latin typeface="Arial Narrow"/>
                <a:cs typeface="Arial Narrow"/>
              </a:rPr>
              <a:t>any</a:t>
            </a:r>
            <a:r>
              <a:rPr sz="1400" spc="80" dirty="0">
                <a:latin typeface="Arial Narrow"/>
                <a:cs typeface="Arial Narrow"/>
              </a:rPr>
              <a:t> </a:t>
            </a:r>
            <a:r>
              <a:rPr sz="1400" spc="105" dirty="0">
                <a:latin typeface="Arial Narrow"/>
                <a:cs typeface="Arial Narrow"/>
              </a:rPr>
              <a:t>modifications</a:t>
            </a:r>
            <a:r>
              <a:rPr sz="1400" spc="75" dirty="0">
                <a:latin typeface="Arial Narrow"/>
                <a:cs typeface="Arial Narrow"/>
              </a:rPr>
              <a:t> </a:t>
            </a:r>
            <a:r>
              <a:rPr sz="1400" spc="100" dirty="0">
                <a:latin typeface="Arial Narrow"/>
                <a:cs typeface="Arial Narrow"/>
              </a:rPr>
              <a:t>to</a:t>
            </a:r>
            <a:r>
              <a:rPr sz="1400" spc="70" dirty="0">
                <a:latin typeface="Arial Narrow"/>
                <a:cs typeface="Arial Narrow"/>
              </a:rPr>
              <a:t> </a:t>
            </a:r>
            <a:r>
              <a:rPr sz="1400" spc="85" dirty="0">
                <a:latin typeface="Arial Narrow"/>
                <a:cs typeface="Arial Narrow"/>
              </a:rPr>
              <a:t>the </a:t>
            </a:r>
            <a:r>
              <a:rPr sz="1400" dirty="0">
                <a:latin typeface="Arial"/>
                <a:cs typeface="Arial"/>
              </a:rPr>
              <a:t>technology</a:t>
            </a:r>
            <a:r>
              <a:rPr sz="1400" spc="-35" dirty="0">
                <a:latin typeface="Arial"/>
                <a:cs typeface="Arial"/>
              </a:rPr>
              <a:t> </a:t>
            </a:r>
            <a:r>
              <a:rPr sz="1400" spc="-10" dirty="0">
                <a:latin typeface="Arial"/>
                <a:cs typeface="Arial"/>
              </a:rPr>
              <a:t>system.</a:t>
            </a:r>
            <a:r>
              <a:rPr sz="1400" spc="-55" dirty="0">
                <a:latin typeface="Arial"/>
                <a:cs typeface="Arial"/>
              </a:rPr>
              <a:t> </a:t>
            </a:r>
            <a:r>
              <a:rPr sz="1400" spc="-35" dirty="0">
                <a:latin typeface="Arial"/>
                <a:cs typeface="Arial"/>
              </a:rPr>
              <a:t>We</a:t>
            </a:r>
            <a:r>
              <a:rPr sz="1400" spc="-40" dirty="0">
                <a:latin typeface="Arial"/>
                <a:cs typeface="Arial"/>
              </a:rPr>
              <a:t> </a:t>
            </a:r>
            <a:r>
              <a:rPr sz="1400" dirty="0">
                <a:latin typeface="Arial"/>
                <a:cs typeface="Arial"/>
              </a:rPr>
              <a:t>will</a:t>
            </a:r>
            <a:r>
              <a:rPr sz="1400" spc="-45" dirty="0">
                <a:latin typeface="Arial"/>
                <a:cs typeface="Arial"/>
              </a:rPr>
              <a:t> </a:t>
            </a:r>
            <a:r>
              <a:rPr sz="1400" spc="-10" dirty="0">
                <a:latin typeface="Arial"/>
                <a:cs typeface="Arial"/>
              </a:rPr>
              <a:t>also</a:t>
            </a:r>
            <a:r>
              <a:rPr sz="1400" spc="-40" dirty="0">
                <a:latin typeface="Arial"/>
                <a:cs typeface="Arial"/>
              </a:rPr>
              <a:t> </a:t>
            </a:r>
            <a:r>
              <a:rPr sz="1400" dirty="0">
                <a:latin typeface="Arial"/>
                <a:cs typeface="Arial"/>
              </a:rPr>
              <a:t>ensure</a:t>
            </a:r>
            <a:r>
              <a:rPr sz="1400" spc="-55" dirty="0">
                <a:latin typeface="Arial"/>
                <a:cs typeface="Arial"/>
              </a:rPr>
              <a:t> </a:t>
            </a:r>
            <a:r>
              <a:rPr sz="1400" dirty="0">
                <a:latin typeface="Arial"/>
                <a:cs typeface="Arial"/>
              </a:rPr>
              <a:t>the</a:t>
            </a:r>
            <a:r>
              <a:rPr sz="1400" spc="-40" dirty="0">
                <a:latin typeface="Arial"/>
                <a:cs typeface="Arial"/>
              </a:rPr>
              <a:t> </a:t>
            </a:r>
            <a:r>
              <a:rPr sz="1400" spc="-20" dirty="0">
                <a:latin typeface="Arial"/>
                <a:cs typeface="Arial"/>
              </a:rPr>
              <a:t>safe</a:t>
            </a:r>
            <a:r>
              <a:rPr sz="1400" spc="-55" dirty="0">
                <a:latin typeface="Arial"/>
                <a:cs typeface="Arial"/>
              </a:rPr>
              <a:t> </a:t>
            </a:r>
            <a:r>
              <a:rPr sz="1400" dirty="0">
                <a:latin typeface="Arial"/>
                <a:cs typeface="Arial"/>
              </a:rPr>
              <a:t>restoration</a:t>
            </a:r>
            <a:r>
              <a:rPr sz="1400" spc="-50" dirty="0">
                <a:latin typeface="Arial"/>
                <a:cs typeface="Arial"/>
              </a:rPr>
              <a:t> </a:t>
            </a:r>
            <a:r>
              <a:rPr sz="1400" dirty="0">
                <a:latin typeface="Arial"/>
                <a:cs typeface="Arial"/>
              </a:rPr>
              <a:t>of</a:t>
            </a:r>
            <a:r>
              <a:rPr sz="1400" spc="-35" dirty="0">
                <a:latin typeface="Arial"/>
                <a:cs typeface="Arial"/>
              </a:rPr>
              <a:t> </a:t>
            </a:r>
            <a:r>
              <a:rPr sz="1400" dirty="0">
                <a:latin typeface="Arial"/>
                <a:cs typeface="Arial"/>
              </a:rPr>
              <a:t>the</a:t>
            </a:r>
            <a:r>
              <a:rPr sz="1400" spc="-45" dirty="0">
                <a:latin typeface="Arial"/>
                <a:cs typeface="Arial"/>
              </a:rPr>
              <a:t> </a:t>
            </a:r>
            <a:r>
              <a:rPr sz="1400" spc="-20" dirty="0">
                <a:latin typeface="Arial"/>
                <a:cs typeface="Arial"/>
              </a:rPr>
              <a:t>data </a:t>
            </a:r>
            <a:r>
              <a:rPr sz="1400" spc="125" dirty="0">
                <a:latin typeface="Arial Narrow"/>
                <a:cs typeface="Arial Narrow"/>
              </a:rPr>
              <a:t>and</a:t>
            </a:r>
            <a:r>
              <a:rPr sz="1400" spc="75" dirty="0">
                <a:latin typeface="Arial Narrow"/>
                <a:cs typeface="Arial Narrow"/>
              </a:rPr>
              <a:t> </a:t>
            </a:r>
            <a:r>
              <a:rPr sz="1400" spc="114" dirty="0">
                <a:latin typeface="Arial Narrow"/>
                <a:cs typeface="Arial Narrow"/>
              </a:rPr>
              <a:t>system</a:t>
            </a:r>
            <a:r>
              <a:rPr sz="1400" spc="70" dirty="0">
                <a:latin typeface="Arial Narrow"/>
                <a:cs typeface="Arial Narrow"/>
              </a:rPr>
              <a:t> </a:t>
            </a:r>
            <a:r>
              <a:rPr sz="1400" spc="100" dirty="0">
                <a:latin typeface="Arial Narrow"/>
                <a:cs typeface="Arial Narrow"/>
              </a:rPr>
              <a:t>settings</a:t>
            </a:r>
            <a:r>
              <a:rPr sz="1400" spc="70" dirty="0">
                <a:latin typeface="Arial Narrow"/>
                <a:cs typeface="Arial Narrow"/>
              </a:rPr>
              <a:t> </a:t>
            </a:r>
            <a:r>
              <a:rPr sz="1400" spc="95" dirty="0">
                <a:latin typeface="Arial Narrow"/>
                <a:cs typeface="Arial Narrow"/>
              </a:rPr>
              <a:t>after</a:t>
            </a:r>
            <a:r>
              <a:rPr sz="1400" spc="70"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105" dirty="0">
                <a:latin typeface="Arial Narrow"/>
                <a:cs typeface="Arial Narrow"/>
              </a:rPr>
              <a:t>modifications</a:t>
            </a:r>
            <a:r>
              <a:rPr sz="1400" spc="75" dirty="0">
                <a:latin typeface="Arial Narrow"/>
                <a:cs typeface="Arial Narrow"/>
              </a:rPr>
              <a:t> </a:t>
            </a:r>
            <a:r>
              <a:rPr sz="1400" spc="105" dirty="0">
                <a:latin typeface="Arial Narrow"/>
                <a:cs typeface="Arial Narrow"/>
              </a:rPr>
              <a:t>are</a:t>
            </a:r>
            <a:r>
              <a:rPr sz="1400" spc="75" dirty="0">
                <a:latin typeface="Arial Narrow"/>
                <a:cs typeface="Arial Narrow"/>
              </a:rPr>
              <a:t> </a:t>
            </a:r>
            <a:r>
              <a:rPr sz="1400" spc="105" dirty="0">
                <a:latin typeface="Arial Narrow"/>
                <a:cs typeface="Arial Narrow"/>
              </a:rPr>
              <a:t>completed.</a:t>
            </a:r>
            <a:endParaRPr sz="1400">
              <a:latin typeface="Arial Narrow"/>
              <a:cs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778828"/>
            <a:ext cx="5727700" cy="5219700"/>
          </a:xfrm>
          <a:prstGeom prst="rect">
            <a:avLst/>
          </a:prstGeom>
        </p:spPr>
        <p:txBody>
          <a:bodyPr vert="horz" wrap="square" lIns="0" tIns="132715" rIns="0" bIns="0" rtlCol="0">
            <a:spAutoFit/>
          </a:bodyPr>
          <a:lstStyle/>
          <a:p>
            <a:pPr marL="204470" indent="-192405">
              <a:lnSpc>
                <a:spcPct val="100000"/>
              </a:lnSpc>
              <a:spcBef>
                <a:spcPts val="1045"/>
              </a:spcBef>
              <a:buAutoNum type="arabicPeriod"/>
              <a:tabLst>
                <a:tab pos="205104" algn="l"/>
              </a:tabLst>
            </a:pPr>
            <a:r>
              <a:rPr sz="1400" spc="-20" dirty="0">
                <a:latin typeface="Arial"/>
                <a:cs typeface="Arial"/>
              </a:rPr>
              <a:t>Data</a:t>
            </a:r>
            <a:r>
              <a:rPr sz="1400" spc="-70" dirty="0">
                <a:latin typeface="Arial"/>
                <a:cs typeface="Arial"/>
              </a:rPr>
              <a:t> </a:t>
            </a:r>
            <a:r>
              <a:rPr sz="1400" spc="-10" dirty="0">
                <a:latin typeface="Arial"/>
                <a:cs typeface="Arial"/>
              </a:rPr>
              <a:t>Backup:</a:t>
            </a:r>
            <a:endParaRPr sz="1400">
              <a:latin typeface="Arial"/>
              <a:cs typeface="Arial"/>
            </a:endParaRPr>
          </a:p>
          <a:p>
            <a:pPr marL="12700" marR="6350" lvl="1" indent="254635">
              <a:lnSpc>
                <a:spcPct val="108600"/>
              </a:lnSpc>
              <a:spcBef>
                <a:spcPts val="805"/>
              </a:spcBef>
              <a:buFont typeface="Arial"/>
              <a:buChar char="-"/>
              <a:tabLst>
                <a:tab pos="267335" algn="l"/>
              </a:tabLst>
            </a:pPr>
            <a:r>
              <a:rPr sz="1400" spc="100" dirty="0">
                <a:latin typeface="Arial Narrow"/>
                <a:cs typeface="Arial Narrow"/>
              </a:rPr>
              <a:t>Prior</a:t>
            </a:r>
            <a:r>
              <a:rPr sz="1400" spc="65" dirty="0">
                <a:latin typeface="Arial Narrow"/>
                <a:cs typeface="Arial Narrow"/>
              </a:rPr>
              <a:t> </a:t>
            </a:r>
            <a:r>
              <a:rPr sz="1400" spc="105" dirty="0">
                <a:latin typeface="Arial Narrow"/>
                <a:cs typeface="Arial Narrow"/>
              </a:rPr>
              <a:t>to</a:t>
            </a:r>
            <a:r>
              <a:rPr sz="1400" spc="70" dirty="0">
                <a:latin typeface="Arial Narrow"/>
                <a:cs typeface="Arial Narrow"/>
              </a:rPr>
              <a:t> </a:t>
            </a:r>
            <a:r>
              <a:rPr sz="1400" spc="130" dirty="0">
                <a:latin typeface="Arial Narrow"/>
                <a:cs typeface="Arial Narrow"/>
              </a:rPr>
              <a:t>making</a:t>
            </a:r>
            <a:r>
              <a:rPr sz="1400" spc="60" dirty="0">
                <a:latin typeface="Arial Narrow"/>
                <a:cs typeface="Arial Narrow"/>
              </a:rPr>
              <a:t> </a:t>
            </a:r>
            <a:r>
              <a:rPr sz="1400" spc="114" dirty="0">
                <a:latin typeface="Arial Narrow"/>
                <a:cs typeface="Arial Narrow"/>
              </a:rPr>
              <a:t>any</a:t>
            </a:r>
            <a:r>
              <a:rPr sz="1400" spc="75" dirty="0">
                <a:latin typeface="Arial Narrow"/>
                <a:cs typeface="Arial Narrow"/>
              </a:rPr>
              <a:t> </a:t>
            </a:r>
            <a:r>
              <a:rPr sz="1400" spc="100" dirty="0">
                <a:latin typeface="Arial Narrow"/>
                <a:cs typeface="Arial Narrow"/>
              </a:rPr>
              <a:t>modifications,</a:t>
            </a:r>
            <a:r>
              <a:rPr sz="1400" spc="70" dirty="0">
                <a:latin typeface="Arial Narrow"/>
                <a:cs typeface="Arial Narrow"/>
              </a:rPr>
              <a:t> </a:t>
            </a:r>
            <a:r>
              <a:rPr sz="1400" spc="140" dirty="0">
                <a:latin typeface="Arial Narrow"/>
                <a:cs typeface="Arial Narrow"/>
              </a:rPr>
              <a:t>we</a:t>
            </a:r>
            <a:r>
              <a:rPr sz="1400" spc="70" dirty="0">
                <a:latin typeface="Arial Narrow"/>
                <a:cs typeface="Arial Narrow"/>
              </a:rPr>
              <a:t> </a:t>
            </a:r>
            <a:r>
              <a:rPr sz="1400" spc="80" dirty="0">
                <a:latin typeface="Arial Narrow"/>
                <a:cs typeface="Arial Narrow"/>
              </a:rPr>
              <a:t>will</a:t>
            </a:r>
            <a:r>
              <a:rPr sz="1400" spc="65" dirty="0">
                <a:latin typeface="Arial Narrow"/>
                <a:cs typeface="Arial Narrow"/>
              </a:rPr>
              <a:t> </a:t>
            </a:r>
            <a:r>
              <a:rPr sz="1400" spc="114" dirty="0">
                <a:latin typeface="Arial Narrow"/>
                <a:cs typeface="Arial Narrow"/>
              </a:rPr>
              <a:t>use</a:t>
            </a:r>
            <a:r>
              <a:rPr sz="1400" spc="70" dirty="0">
                <a:latin typeface="Arial Narrow"/>
                <a:cs typeface="Arial Narrow"/>
              </a:rPr>
              <a:t> </a:t>
            </a:r>
            <a:r>
              <a:rPr sz="1400" spc="85" dirty="0">
                <a:latin typeface="Arial Narrow"/>
                <a:cs typeface="Arial Narrow"/>
              </a:rPr>
              <a:t>a</a:t>
            </a:r>
            <a:r>
              <a:rPr sz="1400" spc="70" dirty="0">
                <a:latin typeface="Arial Narrow"/>
                <a:cs typeface="Arial Narrow"/>
              </a:rPr>
              <a:t> </a:t>
            </a:r>
            <a:r>
              <a:rPr sz="1400" spc="95" dirty="0">
                <a:latin typeface="Arial Narrow"/>
                <a:cs typeface="Arial Narrow"/>
              </a:rPr>
              <a:t>reliable</a:t>
            </a:r>
            <a:r>
              <a:rPr sz="1400" spc="70" dirty="0">
                <a:latin typeface="Arial Narrow"/>
                <a:cs typeface="Arial Narrow"/>
              </a:rPr>
              <a:t> </a:t>
            </a:r>
            <a:r>
              <a:rPr sz="1400" spc="125" dirty="0">
                <a:latin typeface="Arial Narrow"/>
                <a:cs typeface="Arial Narrow"/>
              </a:rPr>
              <a:t>backup </a:t>
            </a:r>
            <a:r>
              <a:rPr sz="1400" dirty="0">
                <a:latin typeface="Arial"/>
                <a:cs typeface="Arial"/>
              </a:rPr>
              <a:t>software</a:t>
            </a:r>
            <a:r>
              <a:rPr sz="1400" spc="-35" dirty="0">
                <a:latin typeface="Arial"/>
                <a:cs typeface="Arial"/>
              </a:rPr>
              <a:t> </a:t>
            </a:r>
            <a:r>
              <a:rPr sz="1400" dirty="0">
                <a:latin typeface="Arial"/>
                <a:cs typeface="Arial"/>
              </a:rPr>
              <a:t>to</a:t>
            </a:r>
            <a:r>
              <a:rPr sz="1400" spc="-35" dirty="0">
                <a:latin typeface="Arial"/>
                <a:cs typeface="Arial"/>
              </a:rPr>
              <a:t> </a:t>
            </a:r>
            <a:r>
              <a:rPr sz="1400" dirty="0">
                <a:latin typeface="Arial"/>
                <a:cs typeface="Arial"/>
              </a:rPr>
              <a:t>create</a:t>
            </a:r>
            <a:r>
              <a:rPr sz="1400" spc="-35" dirty="0">
                <a:latin typeface="Arial"/>
                <a:cs typeface="Arial"/>
              </a:rPr>
              <a:t> </a:t>
            </a:r>
            <a:r>
              <a:rPr sz="1400" dirty="0">
                <a:latin typeface="Arial"/>
                <a:cs typeface="Arial"/>
              </a:rPr>
              <a:t>a</a:t>
            </a:r>
            <a:r>
              <a:rPr sz="1400" spc="-45" dirty="0">
                <a:latin typeface="Arial"/>
                <a:cs typeface="Arial"/>
              </a:rPr>
              <a:t> </a:t>
            </a:r>
            <a:r>
              <a:rPr sz="1400" dirty="0">
                <a:latin typeface="Arial"/>
                <a:cs typeface="Arial"/>
              </a:rPr>
              <a:t>complete</a:t>
            </a:r>
            <a:r>
              <a:rPr sz="1400" spc="-35" dirty="0">
                <a:latin typeface="Arial"/>
                <a:cs typeface="Arial"/>
              </a:rPr>
              <a:t> </a:t>
            </a:r>
            <a:r>
              <a:rPr sz="1400" dirty="0">
                <a:latin typeface="Arial"/>
                <a:cs typeface="Arial"/>
              </a:rPr>
              <a:t>backup</a:t>
            </a:r>
            <a:r>
              <a:rPr sz="1400" spc="-30"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all</a:t>
            </a:r>
            <a:r>
              <a:rPr sz="1400" spc="-35" dirty="0">
                <a:latin typeface="Arial"/>
                <a:cs typeface="Arial"/>
              </a:rPr>
              <a:t> </a:t>
            </a:r>
            <a:r>
              <a:rPr sz="1400" spc="-10" dirty="0">
                <a:latin typeface="Arial"/>
                <a:cs typeface="Arial"/>
              </a:rPr>
              <a:t>relevant</a:t>
            </a:r>
            <a:r>
              <a:rPr sz="1400" spc="-35" dirty="0">
                <a:latin typeface="Arial"/>
                <a:cs typeface="Arial"/>
              </a:rPr>
              <a:t> </a:t>
            </a:r>
            <a:r>
              <a:rPr sz="1400" spc="-10" dirty="0">
                <a:latin typeface="Arial"/>
                <a:cs typeface="Arial"/>
              </a:rPr>
              <a:t>data,</a:t>
            </a:r>
            <a:r>
              <a:rPr sz="1400" spc="-35" dirty="0">
                <a:latin typeface="Arial"/>
                <a:cs typeface="Arial"/>
              </a:rPr>
              <a:t> </a:t>
            </a:r>
            <a:r>
              <a:rPr sz="1400" dirty="0">
                <a:latin typeface="Arial"/>
                <a:cs typeface="Arial"/>
              </a:rPr>
              <a:t>including</a:t>
            </a:r>
            <a:r>
              <a:rPr sz="1400" spc="-35" dirty="0">
                <a:latin typeface="Arial"/>
                <a:cs typeface="Arial"/>
              </a:rPr>
              <a:t> </a:t>
            </a:r>
            <a:r>
              <a:rPr sz="1400" spc="-10" dirty="0">
                <a:latin typeface="Arial"/>
                <a:cs typeface="Arial"/>
              </a:rPr>
              <a:t>client </a:t>
            </a:r>
            <a:r>
              <a:rPr sz="1400" spc="110" dirty="0">
                <a:latin typeface="Arial Narrow"/>
                <a:cs typeface="Arial Narrow"/>
              </a:rPr>
              <a:t>records,</a:t>
            </a:r>
            <a:r>
              <a:rPr sz="1400" spc="80" dirty="0">
                <a:latin typeface="Arial Narrow"/>
                <a:cs typeface="Arial Narrow"/>
              </a:rPr>
              <a:t> </a:t>
            </a:r>
            <a:r>
              <a:rPr sz="1400" spc="125" dirty="0">
                <a:latin typeface="Arial Narrow"/>
                <a:cs typeface="Arial Narrow"/>
              </a:rPr>
              <a:t>communication</a:t>
            </a:r>
            <a:r>
              <a:rPr sz="1400" spc="85" dirty="0">
                <a:latin typeface="Arial Narrow"/>
                <a:cs typeface="Arial Narrow"/>
              </a:rPr>
              <a:t> </a:t>
            </a:r>
            <a:r>
              <a:rPr sz="1400" spc="65" dirty="0">
                <a:latin typeface="Arial Narrow"/>
                <a:cs typeface="Arial Narrow"/>
              </a:rPr>
              <a:t>files,</a:t>
            </a:r>
            <a:r>
              <a:rPr sz="1400" spc="80" dirty="0">
                <a:latin typeface="Arial Narrow"/>
                <a:cs typeface="Arial Narrow"/>
              </a:rPr>
              <a:t> </a:t>
            </a:r>
            <a:r>
              <a:rPr sz="1400" spc="125" dirty="0">
                <a:latin typeface="Arial Narrow"/>
                <a:cs typeface="Arial Narrow"/>
              </a:rPr>
              <a:t>and</a:t>
            </a:r>
            <a:r>
              <a:rPr sz="1400" spc="90" dirty="0">
                <a:latin typeface="Arial Narrow"/>
                <a:cs typeface="Arial Narrow"/>
              </a:rPr>
              <a:t> </a:t>
            </a:r>
            <a:r>
              <a:rPr sz="1400" spc="110" dirty="0">
                <a:latin typeface="Arial Narrow"/>
                <a:cs typeface="Arial Narrow"/>
              </a:rPr>
              <a:t>system</a:t>
            </a:r>
            <a:r>
              <a:rPr sz="1400" spc="85" dirty="0">
                <a:latin typeface="Arial Narrow"/>
                <a:cs typeface="Arial Narrow"/>
              </a:rPr>
              <a:t> </a:t>
            </a:r>
            <a:r>
              <a:rPr sz="1400" spc="90" dirty="0">
                <a:latin typeface="Arial Narrow"/>
                <a:cs typeface="Arial Narrow"/>
              </a:rPr>
              <a:t>configurations.</a:t>
            </a:r>
            <a:endParaRPr sz="1400">
              <a:latin typeface="Arial Narrow"/>
              <a:cs typeface="Arial Narrow"/>
            </a:endParaRPr>
          </a:p>
          <a:p>
            <a:pPr marL="12700" marR="5080" lvl="1" indent="255270">
              <a:lnSpc>
                <a:spcPct val="109300"/>
              </a:lnSpc>
              <a:spcBef>
                <a:spcPts val="790"/>
              </a:spcBef>
              <a:buChar char="-"/>
              <a:tabLst>
                <a:tab pos="267970" algn="l"/>
              </a:tabLst>
            </a:pPr>
            <a:r>
              <a:rPr sz="1400" dirty="0">
                <a:latin typeface="Arial"/>
                <a:cs typeface="Arial"/>
              </a:rPr>
              <a:t>The</a:t>
            </a:r>
            <a:r>
              <a:rPr sz="1400" spc="-35" dirty="0">
                <a:latin typeface="Arial"/>
                <a:cs typeface="Arial"/>
              </a:rPr>
              <a:t> </a:t>
            </a:r>
            <a:r>
              <a:rPr sz="1400" dirty="0">
                <a:latin typeface="Arial"/>
                <a:cs typeface="Arial"/>
              </a:rPr>
              <a:t>backup</a:t>
            </a:r>
            <a:r>
              <a:rPr sz="1400" spc="-30" dirty="0">
                <a:latin typeface="Arial"/>
                <a:cs typeface="Arial"/>
              </a:rPr>
              <a:t> </a:t>
            </a:r>
            <a:r>
              <a:rPr sz="1400" dirty="0">
                <a:latin typeface="Arial"/>
                <a:cs typeface="Arial"/>
              </a:rPr>
              <a:t>will</a:t>
            </a:r>
            <a:r>
              <a:rPr sz="1400" spc="-45" dirty="0">
                <a:latin typeface="Arial"/>
                <a:cs typeface="Arial"/>
              </a:rPr>
              <a:t> </a:t>
            </a:r>
            <a:r>
              <a:rPr sz="1400" dirty="0">
                <a:latin typeface="Arial"/>
                <a:cs typeface="Arial"/>
              </a:rPr>
              <a:t>be</a:t>
            </a:r>
            <a:r>
              <a:rPr sz="1400" spc="-35" dirty="0">
                <a:latin typeface="Arial"/>
                <a:cs typeface="Arial"/>
              </a:rPr>
              <a:t> </a:t>
            </a:r>
            <a:r>
              <a:rPr sz="1400" dirty="0">
                <a:latin typeface="Arial"/>
                <a:cs typeface="Arial"/>
              </a:rPr>
              <a:t>stored</a:t>
            </a:r>
            <a:r>
              <a:rPr sz="1400" spc="-45" dirty="0">
                <a:latin typeface="Arial"/>
                <a:cs typeface="Arial"/>
              </a:rPr>
              <a:t> </a:t>
            </a:r>
            <a:r>
              <a:rPr sz="1400" dirty="0">
                <a:latin typeface="Arial"/>
                <a:cs typeface="Arial"/>
              </a:rPr>
              <a:t>securely</a:t>
            </a:r>
            <a:r>
              <a:rPr sz="1400" spc="-40" dirty="0">
                <a:latin typeface="Arial"/>
                <a:cs typeface="Arial"/>
              </a:rPr>
              <a:t> </a:t>
            </a:r>
            <a:r>
              <a:rPr sz="1400" dirty="0">
                <a:latin typeface="Arial"/>
                <a:cs typeface="Arial"/>
              </a:rPr>
              <a:t>on</a:t>
            </a:r>
            <a:r>
              <a:rPr sz="1400" spc="-35" dirty="0">
                <a:latin typeface="Arial"/>
                <a:cs typeface="Arial"/>
              </a:rPr>
              <a:t> </a:t>
            </a:r>
            <a:r>
              <a:rPr sz="1400" dirty="0">
                <a:latin typeface="Arial"/>
                <a:cs typeface="Arial"/>
              </a:rPr>
              <a:t>an</a:t>
            </a:r>
            <a:r>
              <a:rPr sz="1400" spc="-35" dirty="0">
                <a:latin typeface="Arial"/>
                <a:cs typeface="Arial"/>
              </a:rPr>
              <a:t> </a:t>
            </a:r>
            <a:r>
              <a:rPr sz="1400" dirty="0">
                <a:latin typeface="Arial"/>
                <a:cs typeface="Arial"/>
              </a:rPr>
              <a:t>external</a:t>
            </a:r>
            <a:r>
              <a:rPr sz="1400" spc="-35" dirty="0">
                <a:latin typeface="Arial"/>
                <a:cs typeface="Arial"/>
              </a:rPr>
              <a:t> </a:t>
            </a:r>
            <a:r>
              <a:rPr sz="1400" dirty="0">
                <a:latin typeface="Arial"/>
                <a:cs typeface="Arial"/>
              </a:rPr>
              <a:t>storage</a:t>
            </a:r>
            <a:r>
              <a:rPr sz="1400" spc="-35" dirty="0">
                <a:latin typeface="Arial"/>
                <a:cs typeface="Arial"/>
              </a:rPr>
              <a:t> </a:t>
            </a:r>
            <a:r>
              <a:rPr sz="1400" dirty="0">
                <a:latin typeface="Arial"/>
                <a:cs typeface="Arial"/>
              </a:rPr>
              <a:t>device</a:t>
            </a:r>
            <a:r>
              <a:rPr sz="1400" spc="-35" dirty="0">
                <a:latin typeface="Arial"/>
                <a:cs typeface="Arial"/>
              </a:rPr>
              <a:t> </a:t>
            </a:r>
            <a:r>
              <a:rPr sz="1400" dirty="0">
                <a:latin typeface="Arial"/>
                <a:cs typeface="Arial"/>
              </a:rPr>
              <a:t>or</a:t>
            </a:r>
            <a:r>
              <a:rPr sz="1400" spc="-35" dirty="0">
                <a:latin typeface="Arial"/>
                <a:cs typeface="Arial"/>
              </a:rPr>
              <a:t> </a:t>
            </a:r>
            <a:r>
              <a:rPr sz="1400" spc="-50" dirty="0">
                <a:latin typeface="Arial"/>
                <a:cs typeface="Arial"/>
              </a:rPr>
              <a:t>a </a:t>
            </a:r>
            <a:r>
              <a:rPr sz="1400" dirty="0">
                <a:latin typeface="Arial"/>
                <a:cs typeface="Arial"/>
              </a:rPr>
              <a:t>cloud-</a:t>
            </a:r>
            <a:r>
              <a:rPr sz="1400" spc="-10" dirty="0">
                <a:latin typeface="Arial"/>
                <a:cs typeface="Arial"/>
              </a:rPr>
              <a:t>based</a:t>
            </a:r>
            <a:r>
              <a:rPr sz="1400" spc="-50" dirty="0">
                <a:latin typeface="Arial"/>
                <a:cs typeface="Arial"/>
              </a:rPr>
              <a:t> </a:t>
            </a:r>
            <a:r>
              <a:rPr sz="1400" dirty="0">
                <a:latin typeface="Arial"/>
                <a:cs typeface="Arial"/>
              </a:rPr>
              <a:t>solution</a:t>
            </a:r>
            <a:r>
              <a:rPr sz="1400" spc="-35" dirty="0">
                <a:latin typeface="Arial"/>
                <a:cs typeface="Arial"/>
              </a:rPr>
              <a:t> </a:t>
            </a:r>
            <a:r>
              <a:rPr sz="1400" dirty="0">
                <a:latin typeface="Arial"/>
                <a:cs typeface="Arial"/>
              </a:rPr>
              <a:t>to</a:t>
            </a:r>
            <a:r>
              <a:rPr sz="1400" spc="-35" dirty="0">
                <a:latin typeface="Arial"/>
                <a:cs typeface="Arial"/>
              </a:rPr>
              <a:t> </a:t>
            </a:r>
            <a:r>
              <a:rPr sz="1400" dirty="0">
                <a:latin typeface="Arial"/>
                <a:cs typeface="Arial"/>
              </a:rPr>
              <a:t>ensure</a:t>
            </a:r>
            <a:r>
              <a:rPr sz="1400" spc="-40"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integrity</a:t>
            </a:r>
            <a:r>
              <a:rPr sz="1400" spc="-30" dirty="0">
                <a:latin typeface="Arial"/>
                <a:cs typeface="Arial"/>
              </a:rPr>
              <a:t> </a:t>
            </a:r>
            <a:r>
              <a:rPr sz="1400" dirty="0">
                <a:latin typeface="Arial"/>
                <a:cs typeface="Arial"/>
              </a:rPr>
              <a:t>and</a:t>
            </a:r>
            <a:r>
              <a:rPr sz="1400" spc="-30" dirty="0">
                <a:latin typeface="Arial"/>
                <a:cs typeface="Arial"/>
              </a:rPr>
              <a:t> </a:t>
            </a:r>
            <a:r>
              <a:rPr sz="1400" spc="-10" dirty="0">
                <a:latin typeface="Arial"/>
                <a:cs typeface="Arial"/>
              </a:rPr>
              <a:t>availability.</a:t>
            </a:r>
            <a:endParaRPr sz="1400">
              <a:latin typeface="Arial"/>
              <a:cs typeface="Arial"/>
            </a:endParaRPr>
          </a:p>
          <a:p>
            <a:pPr lvl="1">
              <a:lnSpc>
                <a:spcPct val="100000"/>
              </a:lnSpc>
              <a:buFont typeface="Arial"/>
              <a:buChar char="-"/>
            </a:pPr>
            <a:endParaRPr sz="1700">
              <a:latin typeface="Arial"/>
              <a:cs typeface="Arial"/>
            </a:endParaRPr>
          </a:p>
          <a:p>
            <a:pPr lvl="1">
              <a:lnSpc>
                <a:spcPct val="100000"/>
              </a:lnSpc>
              <a:spcBef>
                <a:spcPts val="15"/>
              </a:spcBef>
              <a:buFont typeface="Arial"/>
              <a:buChar char="-"/>
            </a:pPr>
            <a:endParaRPr sz="1400">
              <a:latin typeface="Arial"/>
              <a:cs typeface="Arial"/>
            </a:endParaRPr>
          </a:p>
          <a:p>
            <a:pPr marL="204470" indent="-192405">
              <a:lnSpc>
                <a:spcPct val="100000"/>
              </a:lnSpc>
              <a:buAutoNum type="arabicPeriod"/>
              <a:tabLst>
                <a:tab pos="205104" algn="l"/>
              </a:tabLst>
            </a:pPr>
            <a:r>
              <a:rPr sz="1400" spc="-10" dirty="0">
                <a:latin typeface="Arial"/>
                <a:cs typeface="Arial"/>
              </a:rPr>
              <a:t>System</a:t>
            </a:r>
            <a:r>
              <a:rPr sz="1400" spc="-45" dirty="0">
                <a:latin typeface="Arial"/>
                <a:cs typeface="Arial"/>
              </a:rPr>
              <a:t> </a:t>
            </a:r>
            <a:r>
              <a:rPr sz="1400" dirty="0">
                <a:latin typeface="Arial"/>
                <a:cs typeface="Arial"/>
              </a:rPr>
              <a:t>Settings</a:t>
            </a:r>
            <a:r>
              <a:rPr sz="1400" spc="-45" dirty="0">
                <a:latin typeface="Arial"/>
                <a:cs typeface="Arial"/>
              </a:rPr>
              <a:t> </a:t>
            </a:r>
            <a:r>
              <a:rPr sz="1400" spc="-10" dirty="0">
                <a:latin typeface="Arial"/>
                <a:cs typeface="Arial"/>
              </a:rPr>
              <a:t>Restoration:</a:t>
            </a:r>
            <a:endParaRPr sz="1400">
              <a:latin typeface="Arial"/>
              <a:cs typeface="Arial"/>
            </a:endParaRPr>
          </a:p>
          <a:p>
            <a:pPr marL="267335" lvl="1" indent="-108585">
              <a:lnSpc>
                <a:spcPct val="100000"/>
              </a:lnSpc>
              <a:spcBef>
                <a:spcPts val="944"/>
              </a:spcBef>
              <a:buFont typeface="Arial"/>
              <a:buChar char="-"/>
              <a:tabLst>
                <a:tab pos="267970" algn="l"/>
              </a:tabLst>
            </a:pPr>
            <a:r>
              <a:rPr sz="1400" spc="110" dirty="0">
                <a:latin typeface="Arial Narrow"/>
                <a:cs typeface="Arial Narrow"/>
              </a:rPr>
              <a:t>After</a:t>
            </a:r>
            <a:r>
              <a:rPr sz="1400" spc="75" dirty="0">
                <a:latin typeface="Arial Narrow"/>
                <a:cs typeface="Arial Narrow"/>
              </a:rPr>
              <a:t> </a:t>
            </a:r>
            <a:r>
              <a:rPr sz="1400" spc="110" dirty="0">
                <a:latin typeface="Arial Narrow"/>
                <a:cs typeface="Arial Narrow"/>
              </a:rPr>
              <a:t>the</a:t>
            </a:r>
            <a:r>
              <a:rPr sz="1400" spc="80" dirty="0">
                <a:latin typeface="Arial Narrow"/>
                <a:cs typeface="Arial Narrow"/>
              </a:rPr>
              <a:t> </a:t>
            </a:r>
            <a:r>
              <a:rPr sz="1400" spc="105" dirty="0">
                <a:latin typeface="Arial Narrow"/>
                <a:cs typeface="Arial Narrow"/>
              </a:rPr>
              <a:t>modifications</a:t>
            </a:r>
            <a:r>
              <a:rPr sz="1400" spc="80" dirty="0">
                <a:latin typeface="Arial Narrow"/>
                <a:cs typeface="Arial Narrow"/>
              </a:rPr>
              <a:t> </a:t>
            </a:r>
            <a:r>
              <a:rPr sz="1400" spc="105" dirty="0">
                <a:latin typeface="Arial Narrow"/>
                <a:cs typeface="Arial Narrow"/>
              </a:rPr>
              <a:t>are</a:t>
            </a:r>
            <a:r>
              <a:rPr sz="1400" spc="80" dirty="0">
                <a:latin typeface="Arial Narrow"/>
                <a:cs typeface="Arial Narrow"/>
              </a:rPr>
              <a:t> </a:t>
            </a:r>
            <a:r>
              <a:rPr sz="1400" spc="114" dirty="0">
                <a:latin typeface="Arial Narrow"/>
                <a:cs typeface="Arial Narrow"/>
              </a:rPr>
              <a:t>completed,</a:t>
            </a:r>
            <a:r>
              <a:rPr sz="1400" spc="80" dirty="0">
                <a:latin typeface="Arial Narrow"/>
                <a:cs typeface="Arial Narrow"/>
              </a:rPr>
              <a:t> </a:t>
            </a:r>
            <a:r>
              <a:rPr sz="1400" spc="140" dirty="0">
                <a:latin typeface="Arial Narrow"/>
                <a:cs typeface="Arial Narrow"/>
              </a:rPr>
              <a:t>we</a:t>
            </a:r>
            <a:r>
              <a:rPr sz="1400" spc="75" dirty="0">
                <a:latin typeface="Arial Narrow"/>
                <a:cs typeface="Arial Narrow"/>
              </a:rPr>
              <a:t> </a:t>
            </a:r>
            <a:r>
              <a:rPr sz="1400" spc="80" dirty="0">
                <a:latin typeface="Arial Narrow"/>
                <a:cs typeface="Arial Narrow"/>
              </a:rPr>
              <a:t>will </a:t>
            </a:r>
            <a:r>
              <a:rPr sz="1400" spc="105" dirty="0">
                <a:latin typeface="Arial Narrow"/>
                <a:cs typeface="Arial Narrow"/>
              </a:rPr>
              <a:t>restore</a:t>
            </a:r>
            <a:r>
              <a:rPr sz="1400" spc="75" dirty="0">
                <a:latin typeface="Arial Narrow"/>
                <a:cs typeface="Arial Narrow"/>
              </a:rPr>
              <a:t> </a:t>
            </a:r>
            <a:r>
              <a:rPr sz="1400" spc="110" dirty="0">
                <a:latin typeface="Arial Narrow"/>
                <a:cs typeface="Arial Narrow"/>
              </a:rPr>
              <a:t>the</a:t>
            </a:r>
            <a:r>
              <a:rPr sz="1400" spc="80" dirty="0">
                <a:latin typeface="Arial Narrow"/>
                <a:cs typeface="Arial Narrow"/>
              </a:rPr>
              <a:t> </a:t>
            </a:r>
            <a:r>
              <a:rPr sz="1400" spc="105" dirty="0">
                <a:latin typeface="Arial Narrow"/>
                <a:cs typeface="Arial Narrow"/>
              </a:rPr>
              <a:t>system</a:t>
            </a:r>
            <a:endParaRPr sz="1400">
              <a:latin typeface="Arial Narrow"/>
              <a:cs typeface="Arial Narrow"/>
            </a:endParaRPr>
          </a:p>
          <a:p>
            <a:pPr marL="12700">
              <a:lnSpc>
                <a:spcPct val="100000"/>
              </a:lnSpc>
              <a:spcBef>
                <a:spcPts val="145"/>
              </a:spcBef>
            </a:pPr>
            <a:r>
              <a:rPr sz="1400" dirty="0">
                <a:latin typeface="Arial"/>
                <a:cs typeface="Arial"/>
              </a:rPr>
              <a:t>settings</a:t>
            </a:r>
            <a:r>
              <a:rPr sz="1400" spc="-25" dirty="0">
                <a:latin typeface="Arial"/>
                <a:cs typeface="Arial"/>
              </a:rPr>
              <a:t> </a:t>
            </a:r>
            <a:r>
              <a:rPr sz="1400" dirty="0">
                <a:latin typeface="Arial"/>
                <a:cs typeface="Arial"/>
              </a:rPr>
              <a:t>by</a:t>
            </a:r>
            <a:r>
              <a:rPr sz="1400" spc="-15" dirty="0">
                <a:latin typeface="Arial"/>
                <a:cs typeface="Arial"/>
              </a:rPr>
              <a:t> </a:t>
            </a:r>
            <a:r>
              <a:rPr sz="1400" spc="-10" dirty="0">
                <a:latin typeface="Arial"/>
                <a:cs typeface="Arial"/>
              </a:rPr>
              <a:t>utilizing</a:t>
            </a:r>
            <a:r>
              <a:rPr sz="1400" spc="-2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backup</a:t>
            </a:r>
            <a:r>
              <a:rPr sz="1400" spc="-20" dirty="0">
                <a:latin typeface="Arial"/>
                <a:cs typeface="Arial"/>
              </a:rPr>
              <a:t> </a:t>
            </a:r>
            <a:r>
              <a:rPr sz="1400" dirty="0">
                <a:latin typeface="Arial"/>
                <a:cs typeface="Arial"/>
              </a:rPr>
              <a:t>created</a:t>
            </a:r>
            <a:r>
              <a:rPr sz="1400" spc="-35" dirty="0">
                <a:latin typeface="Arial"/>
                <a:cs typeface="Arial"/>
              </a:rPr>
              <a:t> </a:t>
            </a:r>
            <a:r>
              <a:rPr sz="1400" spc="-10" dirty="0">
                <a:latin typeface="Arial"/>
                <a:cs typeface="Arial"/>
              </a:rPr>
              <a:t>earlier.</a:t>
            </a:r>
            <a:endParaRPr sz="1400">
              <a:latin typeface="Arial"/>
              <a:cs typeface="Arial"/>
            </a:endParaRPr>
          </a:p>
          <a:p>
            <a:pPr marL="13335" marR="546100" lvl="1" indent="254635">
              <a:lnSpc>
                <a:spcPct val="108600"/>
              </a:lnSpc>
              <a:spcBef>
                <a:spcPts val="805"/>
              </a:spcBef>
              <a:buChar char="-"/>
              <a:tabLst>
                <a:tab pos="267970" algn="l"/>
              </a:tabLst>
            </a:pPr>
            <a:r>
              <a:rPr sz="1400" spc="-35" dirty="0">
                <a:latin typeface="Arial"/>
                <a:cs typeface="Arial"/>
              </a:rPr>
              <a:t>We </a:t>
            </a:r>
            <a:r>
              <a:rPr sz="1400" dirty="0">
                <a:latin typeface="Arial"/>
                <a:cs typeface="Arial"/>
              </a:rPr>
              <a:t>will</a:t>
            </a:r>
            <a:r>
              <a:rPr sz="1400" spc="-30" dirty="0">
                <a:latin typeface="Arial"/>
                <a:cs typeface="Arial"/>
              </a:rPr>
              <a:t> </a:t>
            </a:r>
            <a:r>
              <a:rPr sz="1400" dirty="0">
                <a:latin typeface="Arial"/>
                <a:cs typeface="Arial"/>
              </a:rPr>
              <a:t>carefully</a:t>
            </a:r>
            <a:r>
              <a:rPr sz="1400" spc="-40" dirty="0">
                <a:latin typeface="Arial"/>
                <a:cs typeface="Arial"/>
              </a:rPr>
              <a:t> </a:t>
            </a:r>
            <a:r>
              <a:rPr sz="1400" dirty="0">
                <a:latin typeface="Arial"/>
                <a:cs typeface="Arial"/>
              </a:rPr>
              <a:t>follow</a:t>
            </a:r>
            <a:r>
              <a:rPr sz="1400" spc="-35" dirty="0">
                <a:latin typeface="Arial"/>
                <a:cs typeface="Arial"/>
              </a:rPr>
              <a:t> </a:t>
            </a:r>
            <a:r>
              <a:rPr sz="1400" dirty="0">
                <a:latin typeface="Arial"/>
                <a:cs typeface="Arial"/>
              </a:rPr>
              <a:t>the</a:t>
            </a:r>
            <a:r>
              <a:rPr sz="1400" spc="-35" dirty="0">
                <a:latin typeface="Arial"/>
                <a:cs typeface="Arial"/>
              </a:rPr>
              <a:t> </a:t>
            </a:r>
            <a:r>
              <a:rPr sz="1400" dirty="0">
                <a:latin typeface="Arial"/>
                <a:cs typeface="Arial"/>
              </a:rPr>
              <a:t>instructions</a:t>
            </a:r>
            <a:r>
              <a:rPr sz="1400" spc="-25" dirty="0">
                <a:latin typeface="Arial"/>
                <a:cs typeface="Arial"/>
              </a:rPr>
              <a:t> </a:t>
            </a:r>
            <a:r>
              <a:rPr sz="1400" dirty="0">
                <a:latin typeface="Arial"/>
                <a:cs typeface="Arial"/>
              </a:rPr>
              <a:t>provided</a:t>
            </a:r>
            <a:r>
              <a:rPr sz="1400" spc="-30" dirty="0">
                <a:latin typeface="Arial"/>
                <a:cs typeface="Arial"/>
              </a:rPr>
              <a:t> </a:t>
            </a:r>
            <a:r>
              <a:rPr sz="1400" dirty="0">
                <a:latin typeface="Arial"/>
                <a:cs typeface="Arial"/>
              </a:rPr>
              <a:t>by</a:t>
            </a:r>
            <a:r>
              <a:rPr sz="1400" spc="-20" dirty="0">
                <a:latin typeface="Arial"/>
                <a:cs typeface="Arial"/>
              </a:rPr>
              <a:t> </a:t>
            </a:r>
            <a:r>
              <a:rPr sz="1400" dirty="0">
                <a:latin typeface="Arial"/>
                <a:cs typeface="Arial"/>
              </a:rPr>
              <a:t>the</a:t>
            </a:r>
            <a:r>
              <a:rPr sz="1400" spc="-45" dirty="0">
                <a:latin typeface="Arial"/>
                <a:cs typeface="Arial"/>
              </a:rPr>
              <a:t> </a:t>
            </a:r>
            <a:r>
              <a:rPr sz="1400" spc="-10" dirty="0">
                <a:latin typeface="Arial"/>
                <a:cs typeface="Arial"/>
              </a:rPr>
              <a:t>backup </a:t>
            </a:r>
            <a:r>
              <a:rPr sz="1400" dirty="0">
                <a:latin typeface="Arial"/>
                <a:cs typeface="Arial"/>
              </a:rPr>
              <a:t>software</a:t>
            </a:r>
            <a:r>
              <a:rPr sz="1400" spc="-55" dirty="0">
                <a:latin typeface="Arial"/>
                <a:cs typeface="Arial"/>
              </a:rPr>
              <a:t> </a:t>
            </a:r>
            <a:r>
              <a:rPr sz="1400" dirty="0">
                <a:latin typeface="Arial"/>
                <a:cs typeface="Arial"/>
              </a:rPr>
              <a:t>to</a:t>
            </a:r>
            <a:r>
              <a:rPr sz="1400" spc="-55" dirty="0">
                <a:latin typeface="Arial"/>
                <a:cs typeface="Arial"/>
              </a:rPr>
              <a:t> </a:t>
            </a:r>
            <a:r>
              <a:rPr sz="1400" dirty="0">
                <a:latin typeface="Arial"/>
                <a:cs typeface="Arial"/>
              </a:rPr>
              <a:t>ensure</a:t>
            </a:r>
            <a:r>
              <a:rPr sz="1400" spc="-65" dirty="0">
                <a:latin typeface="Arial"/>
                <a:cs typeface="Arial"/>
              </a:rPr>
              <a:t> </a:t>
            </a:r>
            <a:r>
              <a:rPr sz="1400" dirty="0">
                <a:latin typeface="Arial"/>
                <a:cs typeface="Arial"/>
              </a:rPr>
              <a:t>a</a:t>
            </a:r>
            <a:r>
              <a:rPr sz="1400" spc="-55" dirty="0">
                <a:latin typeface="Arial"/>
                <a:cs typeface="Arial"/>
              </a:rPr>
              <a:t> </a:t>
            </a:r>
            <a:r>
              <a:rPr sz="1400" dirty="0">
                <a:latin typeface="Arial"/>
                <a:cs typeface="Arial"/>
              </a:rPr>
              <a:t>smooth</a:t>
            </a:r>
            <a:r>
              <a:rPr sz="1400" spc="-55" dirty="0">
                <a:latin typeface="Arial"/>
                <a:cs typeface="Arial"/>
              </a:rPr>
              <a:t> </a:t>
            </a:r>
            <a:r>
              <a:rPr sz="1400" dirty="0">
                <a:latin typeface="Arial"/>
                <a:cs typeface="Arial"/>
              </a:rPr>
              <a:t>and</a:t>
            </a:r>
            <a:r>
              <a:rPr sz="1400" spc="-50" dirty="0">
                <a:latin typeface="Arial"/>
                <a:cs typeface="Arial"/>
              </a:rPr>
              <a:t> </a:t>
            </a:r>
            <a:r>
              <a:rPr sz="1400" dirty="0">
                <a:latin typeface="Arial"/>
                <a:cs typeface="Arial"/>
              </a:rPr>
              <a:t>accurate</a:t>
            </a:r>
            <a:r>
              <a:rPr sz="1400" spc="-55" dirty="0">
                <a:latin typeface="Arial"/>
                <a:cs typeface="Arial"/>
              </a:rPr>
              <a:t> </a:t>
            </a:r>
            <a:r>
              <a:rPr sz="1400" dirty="0">
                <a:latin typeface="Arial"/>
                <a:cs typeface="Arial"/>
              </a:rPr>
              <a:t>restoration</a:t>
            </a:r>
            <a:r>
              <a:rPr sz="1400" spc="-55" dirty="0">
                <a:latin typeface="Arial"/>
                <a:cs typeface="Arial"/>
              </a:rPr>
              <a:t> </a:t>
            </a:r>
            <a:r>
              <a:rPr sz="1400" spc="-10" dirty="0">
                <a:latin typeface="Arial"/>
                <a:cs typeface="Arial"/>
              </a:rPr>
              <a:t>process.</a:t>
            </a:r>
            <a:endParaRPr sz="1400">
              <a:latin typeface="Arial"/>
              <a:cs typeface="Arial"/>
            </a:endParaRPr>
          </a:p>
          <a:p>
            <a:pPr marL="267970" lvl="1" indent="-109220">
              <a:lnSpc>
                <a:spcPct val="100000"/>
              </a:lnSpc>
              <a:spcBef>
                <a:spcPts val="950"/>
              </a:spcBef>
              <a:buChar char="-"/>
              <a:tabLst>
                <a:tab pos="268605" algn="l"/>
              </a:tabLst>
            </a:pPr>
            <a:r>
              <a:rPr sz="1400" spc="-10" dirty="0">
                <a:latin typeface="Arial"/>
                <a:cs typeface="Arial"/>
              </a:rPr>
              <a:t>Verifying</a:t>
            </a:r>
            <a:r>
              <a:rPr sz="1400" spc="-35"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restored</a:t>
            </a:r>
            <a:r>
              <a:rPr sz="1400" spc="-30" dirty="0">
                <a:latin typeface="Arial"/>
                <a:cs typeface="Arial"/>
              </a:rPr>
              <a:t> </a:t>
            </a:r>
            <a:r>
              <a:rPr sz="1400" spc="-10" dirty="0">
                <a:latin typeface="Arial"/>
                <a:cs typeface="Arial"/>
              </a:rPr>
              <a:t>system</a:t>
            </a:r>
            <a:r>
              <a:rPr sz="1400" spc="-40" dirty="0">
                <a:latin typeface="Arial"/>
                <a:cs typeface="Arial"/>
              </a:rPr>
              <a:t> </a:t>
            </a:r>
            <a:r>
              <a:rPr sz="1400" dirty="0">
                <a:latin typeface="Arial"/>
                <a:cs typeface="Arial"/>
              </a:rPr>
              <a:t>settings</a:t>
            </a:r>
            <a:r>
              <a:rPr sz="1400" spc="-25" dirty="0">
                <a:latin typeface="Arial"/>
                <a:cs typeface="Arial"/>
              </a:rPr>
              <a:t> </a:t>
            </a:r>
            <a:r>
              <a:rPr sz="1400" dirty="0">
                <a:latin typeface="Arial"/>
                <a:cs typeface="Arial"/>
              </a:rPr>
              <a:t>will</a:t>
            </a:r>
            <a:r>
              <a:rPr sz="1400" spc="-35" dirty="0">
                <a:latin typeface="Arial"/>
                <a:cs typeface="Arial"/>
              </a:rPr>
              <a:t> </a:t>
            </a:r>
            <a:r>
              <a:rPr sz="1400" dirty="0">
                <a:latin typeface="Arial"/>
                <a:cs typeface="Arial"/>
              </a:rPr>
              <a:t>be</a:t>
            </a:r>
            <a:r>
              <a:rPr sz="1400" spc="-30" dirty="0">
                <a:latin typeface="Arial"/>
                <a:cs typeface="Arial"/>
              </a:rPr>
              <a:t> </a:t>
            </a:r>
            <a:r>
              <a:rPr sz="1400" dirty="0">
                <a:latin typeface="Arial"/>
                <a:cs typeface="Arial"/>
              </a:rPr>
              <a:t>done</a:t>
            </a:r>
            <a:r>
              <a:rPr sz="1400" spc="-35" dirty="0">
                <a:latin typeface="Arial"/>
                <a:cs typeface="Arial"/>
              </a:rPr>
              <a:t> </a:t>
            </a:r>
            <a:r>
              <a:rPr sz="1400" dirty="0">
                <a:latin typeface="Arial"/>
                <a:cs typeface="Arial"/>
              </a:rPr>
              <a:t>to</a:t>
            </a:r>
            <a:r>
              <a:rPr sz="1400" spc="-30" dirty="0">
                <a:latin typeface="Arial"/>
                <a:cs typeface="Arial"/>
              </a:rPr>
              <a:t> </a:t>
            </a:r>
            <a:r>
              <a:rPr sz="1400" dirty="0">
                <a:latin typeface="Arial"/>
                <a:cs typeface="Arial"/>
              </a:rPr>
              <a:t>ensure</a:t>
            </a:r>
            <a:r>
              <a:rPr sz="1400" spc="-30" dirty="0">
                <a:latin typeface="Arial"/>
                <a:cs typeface="Arial"/>
              </a:rPr>
              <a:t> </a:t>
            </a:r>
            <a:r>
              <a:rPr sz="1400" dirty="0">
                <a:latin typeface="Arial"/>
                <a:cs typeface="Arial"/>
              </a:rPr>
              <a:t>that</a:t>
            </a:r>
            <a:r>
              <a:rPr sz="1400" spc="-35" dirty="0">
                <a:latin typeface="Arial"/>
                <a:cs typeface="Arial"/>
              </a:rPr>
              <a:t> </a:t>
            </a:r>
            <a:r>
              <a:rPr sz="1400" spc="-25" dirty="0">
                <a:latin typeface="Arial"/>
                <a:cs typeface="Arial"/>
              </a:rPr>
              <a:t>all</a:t>
            </a:r>
            <a:endParaRPr sz="1400">
              <a:latin typeface="Arial"/>
              <a:cs typeface="Arial"/>
            </a:endParaRPr>
          </a:p>
          <a:p>
            <a:pPr marL="13335">
              <a:lnSpc>
                <a:spcPct val="100000"/>
              </a:lnSpc>
              <a:spcBef>
                <a:spcPts val="140"/>
              </a:spcBef>
            </a:pPr>
            <a:r>
              <a:rPr sz="1400" spc="105" dirty="0">
                <a:latin typeface="Arial Narrow"/>
                <a:cs typeface="Arial Narrow"/>
              </a:rPr>
              <a:t>configurations</a:t>
            </a:r>
            <a:r>
              <a:rPr sz="1400" spc="75" dirty="0">
                <a:latin typeface="Arial Narrow"/>
                <a:cs typeface="Arial Narrow"/>
              </a:rPr>
              <a:t> </a:t>
            </a:r>
            <a:r>
              <a:rPr sz="1400" spc="125" dirty="0">
                <a:latin typeface="Arial Narrow"/>
                <a:cs typeface="Arial Narrow"/>
              </a:rPr>
              <a:t>and</a:t>
            </a:r>
            <a:r>
              <a:rPr sz="1400" spc="65" dirty="0">
                <a:latin typeface="Arial Narrow"/>
                <a:cs typeface="Arial Narrow"/>
              </a:rPr>
              <a:t> </a:t>
            </a:r>
            <a:r>
              <a:rPr sz="1400" spc="114" dirty="0">
                <a:latin typeface="Arial Narrow"/>
                <a:cs typeface="Arial Narrow"/>
              </a:rPr>
              <a:t>preferences</a:t>
            </a:r>
            <a:r>
              <a:rPr sz="1400" spc="75" dirty="0">
                <a:latin typeface="Arial Narrow"/>
                <a:cs typeface="Arial Narrow"/>
              </a:rPr>
              <a:t> </a:t>
            </a:r>
            <a:r>
              <a:rPr sz="1400" spc="105" dirty="0">
                <a:latin typeface="Arial Narrow"/>
                <a:cs typeface="Arial Narrow"/>
              </a:rPr>
              <a:t>are</a:t>
            </a:r>
            <a:r>
              <a:rPr sz="1400" spc="75" dirty="0">
                <a:latin typeface="Arial Narrow"/>
                <a:cs typeface="Arial Narrow"/>
              </a:rPr>
              <a:t> </a:t>
            </a:r>
            <a:r>
              <a:rPr sz="1400" spc="114" dirty="0">
                <a:latin typeface="Arial Narrow"/>
                <a:cs typeface="Arial Narrow"/>
              </a:rPr>
              <a:t>correctly</a:t>
            </a:r>
            <a:r>
              <a:rPr sz="1400" spc="85" dirty="0">
                <a:latin typeface="Arial Narrow"/>
                <a:cs typeface="Arial Narrow"/>
              </a:rPr>
              <a:t> </a:t>
            </a:r>
            <a:r>
              <a:rPr sz="1400" spc="90" dirty="0">
                <a:latin typeface="Arial Narrow"/>
                <a:cs typeface="Arial Narrow"/>
              </a:rPr>
              <a:t>applied.</a:t>
            </a:r>
            <a:endParaRPr sz="1400">
              <a:latin typeface="Arial Narrow"/>
              <a:cs typeface="Arial Narrow"/>
            </a:endParaRPr>
          </a:p>
          <a:p>
            <a:pPr>
              <a:lnSpc>
                <a:spcPct val="100000"/>
              </a:lnSpc>
            </a:pPr>
            <a:endParaRPr sz="1700">
              <a:latin typeface="Arial Narrow"/>
              <a:cs typeface="Arial Narrow"/>
            </a:endParaRPr>
          </a:p>
          <a:p>
            <a:pPr marL="13335" marR="483870">
              <a:lnSpc>
                <a:spcPct val="108900"/>
              </a:lnSpc>
              <a:spcBef>
                <a:spcPts val="1480"/>
              </a:spcBef>
            </a:pPr>
            <a:r>
              <a:rPr sz="1400" dirty="0">
                <a:latin typeface="Arial"/>
                <a:cs typeface="Arial"/>
              </a:rPr>
              <a:t>*By</a:t>
            </a:r>
            <a:r>
              <a:rPr sz="1400" spc="-40" dirty="0">
                <a:latin typeface="Arial"/>
                <a:cs typeface="Arial"/>
              </a:rPr>
              <a:t> </a:t>
            </a:r>
            <a:r>
              <a:rPr sz="1400" dirty="0">
                <a:latin typeface="Arial"/>
                <a:cs typeface="Arial"/>
              </a:rPr>
              <a:t>following</a:t>
            </a:r>
            <a:r>
              <a:rPr sz="1400" spc="-35" dirty="0">
                <a:latin typeface="Arial"/>
                <a:cs typeface="Arial"/>
              </a:rPr>
              <a:t> </a:t>
            </a:r>
            <a:r>
              <a:rPr sz="1400" dirty="0">
                <a:latin typeface="Arial"/>
                <a:cs typeface="Arial"/>
              </a:rPr>
              <a:t>these</a:t>
            </a:r>
            <a:r>
              <a:rPr sz="1400" spc="-40" dirty="0">
                <a:latin typeface="Arial"/>
                <a:cs typeface="Arial"/>
              </a:rPr>
              <a:t> </a:t>
            </a:r>
            <a:r>
              <a:rPr sz="1400" dirty="0">
                <a:latin typeface="Arial"/>
                <a:cs typeface="Arial"/>
              </a:rPr>
              <a:t>procedures,</a:t>
            </a:r>
            <a:r>
              <a:rPr sz="1400" spc="-35" dirty="0">
                <a:latin typeface="Arial"/>
                <a:cs typeface="Arial"/>
              </a:rPr>
              <a:t> </a:t>
            </a:r>
            <a:r>
              <a:rPr sz="1400" dirty="0">
                <a:latin typeface="Arial"/>
                <a:cs typeface="Arial"/>
              </a:rPr>
              <a:t>we</a:t>
            </a:r>
            <a:r>
              <a:rPr sz="1400" spc="-30" dirty="0">
                <a:latin typeface="Arial"/>
                <a:cs typeface="Arial"/>
              </a:rPr>
              <a:t> </a:t>
            </a:r>
            <a:r>
              <a:rPr sz="1400" dirty="0">
                <a:latin typeface="Arial"/>
                <a:cs typeface="Arial"/>
              </a:rPr>
              <a:t>demonstrate</a:t>
            </a:r>
            <a:r>
              <a:rPr sz="1400" spc="-35" dirty="0">
                <a:latin typeface="Arial"/>
                <a:cs typeface="Arial"/>
              </a:rPr>
              <a:t> </a:t>
            </a:r>
            <a:r>
              <a:rPr sz="1400" dirty="0">
                <a:latin typeface="Arial"/>
                <a:cs typeface="Arial"/>
              </a:rPr>
              <a:t>good</a:t>
            </a:r>
            <a:r>
              <a:rPr sz="1400" spc="-25" dirty="0">
                <a:latin typeface="Arial"/>
                <a:cs typeface="Arial"/>
              </a:rPr>
              <a:t> </a:t>
            </a:r>
            <a:r>
              <a:rPr sz="1400" dirty="0">
                <a:latin typeface="Arial"/>
                <a:cs typeface="Arial"/>
              </a:rPr>
              <a:t>practice</a:t>
            </a:r>
            <a:r>
              <a:rPr sz="1400" spc="-35" dirty="0">
                <a:latin typeface="Arial"/>
                <a:cs typeface="Arial"/>
              </a:rPr>
              <a:t> </a:t>
            </a:r>
            <a:r>
              <a:rPr sz="1400" spc="-25" dirty="0">
                <a:latin typeface="Arial"/>
                <a:cs typeface="Arial"/>
              </a:rPr>
              <a:t>in </a:t>
            </a:r>
            <a:r>
              <a:rPr sz="1400" dirty="0">
                <a:latin typeface="Arial"/>
                <a:cs typeface="Arial"/>
              </a:rPr>
              <a:t>protecting</a:t>
            </a:r>
            <a:r>
              <a:rPr sz="1400" spc="-40"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and</a:t>
            </a:r>
            <a:r>
              <a:rPr sz="1400" spc="-45" dirty="0">
                <a:latin typeface="Arial"/>
                <a:cs typeface="Arial"/>
              </a:rPr>
              <a:t> </a:t>
            </a:r>
            <a:r>
              <a:rPr sz="1400" spc="-10" dirty="0">
                <a:latin typeface="Arial"/>
                <a:cs typeface="Arial"/>
              </a:rPr>
              <a:t>system</a:t>
            </a:r>
            <a:r>
              <a:rPr sz="1400" spc="-35" dirty="0">
                <a:latin typeface="Arial"/>
                <a:cs typeface="Arial"/>
              </a:rPr>
              <a:t> </a:t>
            </a:r>
            <a:r>
              <a:rPr sz="1400" dirty="0">
                <a:latin typeface="Arial"/>
                <a:cs typeface="Arial"/>
              </a:rPr>
              <a:t>settings</a:t>
            </a:r>
            <a:r>
              <a:rPr sz="1400" spc="-40" dirty="0">
                <a:latin typeface="Arial"/>
                <a:cs typeface="Arial"/>
              </a:rPr>
              <a:t> </a:t>
            </a:r>
            <a:r>
              <a:rPr sz="1400" dirty="0">
                <a:latin typeface="Arial"/>
                <a:cs typeface="Arial"/>
              </a:rPr>
              <a:t>during</a:t>
            </a:r>
            <a:r>
              <a:rPr sz="1400" spc="-40" dirty="0">
                <a:latin typeface="Arial"/>
                <a:cs typeface="Arial"/>
              </a:rPr>
              <a:t> </a:t>
            </a:r>
            <a:r>
              <a:rPr sz="1400" dirty="0">
                <a:latin typeface="Arial"/>
                <a:cs typeface="Arial"/>
              </a:rPr>
              <a:t>hardware</a:t>
            </a:r>
            <a:r>
              <a:rPr sz="1400" spc="-35" dirty="0">
                <a:latin typeface="Arial"/>
                <a:cs typeface="Arial"/>
              </a:rPr>
              <a:t> </a:t>
            </a:r>
            <a:r>
              <a:rPr sz="1400" spc="-10" dirty="0">
                <a:latin typeface="Arial"/>
                <a:cs typeface="Arial"/>
              </a:rPr>
              <a:t>maintenance, minimizing</a:t>
            </a:r>
            <a:r>
              <a:rPr sz="1400" spc="-35" dirty="0">
                <a:latin typeface="Arial"/>
                <a:cs typeface="Arial"/>
              </a:rPr>
              <a:t> </a:t>
            </a:r>
            <a:r>
              <a:rPr sz="1400" dirty="0">
                <a:latin typeface="Arial"/>
                <a:cs typeface="Arial"/>
              </a:rPr>
              <a:t>the</a:t>
            </a:r>
            <a:r>
              <a:rPr sz="1400" spc="-35" dirty="0">
                <a:latin typeface="Arial"/>
                <a:cs typeface="Arial"/>
              </a:rPr>
              <a:t> </a:t>
            </a:r>
            <a:r>
              <a:rPr sz="1400" dirty="0">
                <a:latin typeface="Arial"/>
                <a:cs typeface="Arial"/>
              </a:rPr>
              <a:t>risk</a:t>
            </a:r>
            <a:r>
              <a:rPr sz="1400" spc="-40"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loss</a:t>
            </a:r>
            <a:r>
              <a:rPr sz="1400" spc="-30" dirty="0">
                <a:latin typeface="Arial"/>
                <a:cs typeface="Arial"/>
              </a:rPr>
              <a:t> </a:t>
            </a:r>
            <a:r>
              <a:rPr sz="1400" dirty="0">
                <a:latin typeface="Arial"/>
                <a:cs typeface="Arial"/>
              </a:rPr>
              <a:t>or</a:t>
            </a:r>
            <a:r>
              <a:rPr sz="1400" spc="-35" dirty="0">
                <a:latin typeface="Arial"/>
                <a:cs typeface="Arial"/>
              </a:rPr>
              <a:t> </a:t>
            </a:r>
            <a:r>
              <a:rPr sz="1400" spc="-10" dirty="0">
                <a:latin typeface="Arial"/>
                <a:cs typeface="Arial"/>
              </a:rPr>
              <a:t>system</a:t>
            </a:r>
            <a:r>
              <a:rPr sz="1400" spc="-35" dirty="0">
                <a:latin typeface="Arial"/>
                <a:cs typeface="Arial"/>
              </a:rPr>
              <a:t> </a:t>
            </a:r>
            <a:r>
              <a:rPr sz="1400" spc="-10" dirty="0">
                <a:latin typeface="Arial"/>
                <a:cs typeface="Arial"/>
              </a:rPr>
              <a:t>instability.</a:t>
            </a:r>
            <a:endParaRPr sz="1400">
              <a:latin typeface="Arial"/>
              <a:cs typeface="Arial"/>
            </a:endParaRPr>
          </a:p>
        </p:txBody>
      </p:sp>
      <p:sp>
        <p:nvSpPr>
          <p:cNvPr id="3" name="object 3"/>
          <p:cNvSpPr/>
          <p:nvPr/>
        </p:nvSpPr>
        <p:spPr>
          <a:xfrm>
            <a:off x="896111" y="6352031"/>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4" name="object 4"/>
          <p:cNvSpPr txBox="1"/>
          <p:nvPr/>
        </p:nvSpPr>
        <p:spPr>
          <a:xfrm>
            <a:off x="901700" y="6782815"/>
            <a:ext cx="5487035" cy="2534920"/>
          </a:xfrm>
          <a:prstGeom prst="rect">
            <a:avLst/>
          </a:prstGeom>
        </p:spPr>
        <p:txBody>
          <a:bodyPr vert="horz" wrap="square" lIns="0" tIns="12065" rIns="0" bIns="0" rtlCol="0">
            <a:spAutoFit/>
          </a:bodyPr>
          <a:lstStyle/>
          <a:p>
            <a:pPr marL="12700">
              <a:lnSpc>
                <a:spcPct val="100000"/>
              </a:lnSpc>
              <a:spcBef>
                <a:spcPts val="95"/>
              </a:spcBef>
            </a:pPr>
            <a:r>
              <a:rPr sz="1600" b="1" spc="-60" dirty="0">
                <a:latin typeface="Arial"/>
                <a:cs typeface="Arial"/>
              </a:rPr>
              <a:t>Test</a:t>
            </a:r>
            <a:r>
              <a:rPr sz="1600" b="1" spc="-55" dirty="0">
                <a:latin typeface="Arial"/>
                <a:cs typeface="Arial"/>
              </a:rPr>
              <a:t> </a:t>
            </a:r>
            <a:r>
              <a:rPr sz="1600" b="1" spc="-10" dirty="0">
                <a:latin typeface="Arial"/>
                <a:cs typeface="Arial"/>
              </a:rPr>
              <a:t>functionality</a:t>
            </a:r>
            <a:r>
              <a:rPr sz="1600" b="1" spc="-75" dirty="0">
                <a:latin typeface="Arial"/>
                <a:cs typeface="Arial"/>
              </a:rPr>
              <a:t> </a:t>
            </a:r>
            <a:r>
              <a:rPr sz="1600" b="1" dirty="0">
                <a:latin typeface="Arial"/>
                <a:cs typeface="Arial"/>
              </a:rPr>
              <a:t>and</a:t>
            </a:r>
            <a:r>
              <a:rPr sz="1600" b="1" spc="-65" dirty="0">
                <a:latin typeface="Arial"/>
                <a:cs typeface="Arial"/>
              </a:rPr>
              <a:t> </a:t>
            </a:r>
            <a:r>
              <a:rPr sz="1600" b="1" spc="-20" dirty="0">
                <a:latin typeface="Arial"/>
                <a:cs typeface="Arial"/>
              </a:rPr>
              <a:t>troubleshoot</a:t>
            </a:r>
            <a:r>
              <a:rPr sz="1600" b="1" spc="-75" dirty="0">
                <a:latin typeface="Arial"/>
                <a:cs typeface="Arial"/>
              </a:rPr>
              <a:t> </a:t>
            </a:r>
            <a:r>
              <a:rPr sz="1600" b="1" dirty="0">
                <a:latin typeface="Arial"/>
                <a:cs typeface="Arial"/>
              </a:rPr>
              <a:t>hardware</a:t>
            </a:r>
            <a:r>
              <a:rPr sz="1600" b="1" spc="-60" dirty="0">
                <a:latin typeface="Arial"/>
                <a:cs typeface="Arial"/>
              </a:rPr>
              <a:t> </a:t>
            </a:r>
            <a:r>
              <a:rPr sz="1600" b="1" spc="-10" dirty="0">
                <a:latin typeface="Arial"/>
                <a:cs typeface="Arial"/>
              </a:rPr>
              <a:t>faults.</a:t>
            </a:r>
            <a:endParaRPr sz="1600">
              <a:latin typeface="Arial"/>
              <a:cs typeface="Arial"/>
            </a:endParaRPr>
          </a:p>
          <a:p>
            <a:pPr>
              <a:lnSpc>
                <a:spcPct val="100000"/>
              </a:lnSpc>
            </a:pPr>
            <a:endParaRPr sz="1900">
              <a:latin typeface="Arial"/>
              <a:cs typeface="Arial"/>
            </a:endParaRPr>
          </a:p>
          <a:p>
            <a:pPr marL="12700" marR="5080">
              <a:lnSpc>
                <a:spcPct val="108700"/>
              </a:lnSpc>
              <a:spcBef>
                <a:spcPts val="1265"/>
              </a:spcBef>
            </a:pPr>
            <a:r>
              <a:rPr sz="1400" dirty="0">
                <a:latin typeface="Arial"/>
                <a:cs typeface="Arial"/>
              </a:rPr>
              <a:t>During</a:t>
            </a:r>
            <a:r>
              <a:rPr sz="1400" spc="-3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testing</a:t>
            </a:r>
            <a:r>
              <a:rPr sz="1400" spc="-30" dirty="0">
                <a:latin typeface="Arial"/>
                <a:cs typeface="Arial"/>
              </a:rPr>
              <a:t> </a:t>
            </a:r>
            <a:r>
              <a:rPr sz="1400" spc="-20" dirty="0">
                <a:latin typeface="Arial"/>
                <a:cs typeface="Arial"/>
              </a:rPr>
              <a:t>phase,</a:t>
            </a:r>
            <a:r>
              <a:rPr sz="1400" spc="-25" dirty="0">
                <a:latin typeface="Arial"/>
                <a:cs typeface="Arial"/>
              </a:rPr>
              <a:t> </a:t>
            </a:r>
            <a:r>
              <a:rPr sz="1400" dirty="0">
                <a:latin typeface="Arial"/>
                <a:cs typeface="Arial"/>
              </a:rPr>
              <a:t>we</a:t>
            </a:r>
            <a:r>
              <a:rPr sz="1400" spc="-30" dirty="0">
                <a:latin typeface="Arial"/>
                <a:cs typeface="Arial"/>
              </a:rPr>
              <a:t> </a:t>
            </a:r>
            <a:r>
              <a:rPr sz="1400" dirty="0">
                <a:latin typeface="Arial"/>
                <a:cs typeface="Arial"/>
              </a:rPr>
              <a:t>will</a:t>
            </a:r>
            <a:r>
              <a:rPr sz="1400" spc="-30" dirty="0">
                <a:latin typeface="Arial"/>
                <a:cs typeface="Arial"/>
              </a:rPr>
              <a:t> </a:t>
            </a:r>
            <a:r>
              <a:rPr sz="1400" spc="-25" dirty="0">
                <a:latin typeface="Arial"/>
                <a:cs typeface="Arial"/>
              </a:rPr>
              <a:t>evaluate </a:t>
            </a:r>
            <a:r>
              <a:rPr sz="1400" dirty="0">
                <a:latin typeface="Arial"/>
                <a:cs typeface="Arial"/>
              </a:rPr>
              <a:t>the</a:t>
            </a:r>
            <a:r>
              <a:rPr sz="1400" spc="-30" dirty="0">
                <a:latin typeface="Arial"/>
                <a:cs typeface="Arial"/>
              </a:rPr>
              <a:t> </a:t>
            </a:r>
            <a:r>
              <a:rPr sz="1400" dirty="0">
                <a:latin typeface="Arial"/>
                <a:cs typeface="Arial"/>
              </a:rPr>
              <a:t>functionality</a:t>
            </a:r>
            <a:r>
              <a:rPr sz="1400" spc="-35" dirty="0">
                <a:latin typeface="Arial"/>
                <a:cs typeface="Arial"/>
              </a:rPr>
              <a:t> </a:t>
            </a:r>
            <a:r>
              <a:rPr sz="1400" dirty="0">
                <a:latin typeface="Arial"/>
                <a:cs typeface="Arial"/>
              </a:rPr>
              <a:t>of</a:t>
            </a:r>
            <a:r>
              <a:rPr sz="1400" spc="-20" dirty="0">
                <a:latin typeface="Arial"/>
                <a:cs typeface="Arial"/>
              </a:rPr>
              <a:t> </a:t>
            </a:r>
            <a:r>
              <a:rPr sz="1400" spc="-25" dirty="0">
                <a:latin typeface="Arial"/>
                <a:cs typeface="Arial"/>
              </a:rPr>
              <a:t>the </a:t>
            </a:r>
            <a:r>
              <a:rPr sz="1400" spc="114" dirty="0">
                <a:latin typeface="Arial Narrow"/>
                <a:cs typeface="Arial Narrow"/>
              </a:rPr>
              <a:t>modified</a:t>
            </a:r>
            <a:r>
              <a:rPr sz="1400" spc="85" dirty="0">
                <a:latin typeface="Arial Narrow"/>
                <a:cs typeface="Arial Narrow"/>
              </a:rPr>
              <a:t> </a:t>
            </a:r>
            <a:r>
              <a:rPr sz="1400" spc="114" dirty="0">
                <a:latin typeface="Arial Narrow"/>
                <a:cs typeface="Arial Narrow"/>
              </a:rPr>
              <a:t>technology</a:t>
            </a:r>
            <a:r>
              <a:rPr sz="1400" spc="95" dirty="0">
                <a:latin typeface="Arial Narrow"/>
                <a:cs typeface="Arial Narrow"/>
              </a:rPr>
              <a:t> </a:t>
            </a:r>
            <a:r>
              <a:rPr sz="1400" spc="100" dirty="0">
                <a:latin typeface="Arial Narrow"/>
                <a:cs typeface="Arial Narrow"/>
              </a:rPr>
              <a:t>system,</a:t>
            </a:r>
            <a:r>
              <a:rPr sz="1400" spc="80" dirty="0">
                <a:latin typeface="Arial Narrow"/>
                <a:cs typeface="Arial Narrow"/>
              </a:rPr>
              <a:t> </a:t>
            </a:r>
            <a:r>
              <a:rPr sz="1400" spc="95" dirty="0">
                <a:latin typeface="Arial Narrow"/>
                <a:cs typeface="Arial Narrow"/>
              </a:rPr>
              <a:t>identify </a:t>
            </a:r>
            <a:r>
              <a:rPr sz="1400" spc="114" dirty="0">
                <a:latin typeface="Arial Narrow"/>
                <a:cs typeface="Arial Narrow"/>
              </a:rPr>
              <a:t>any</a:t>
            </a:r>
            <a:r>
              <a:rPr sz="1400" spc="95" dirty="0">
                <a:latin typeface="Arial Narrow"/>
                <a:cs typeface="Arial Narrow"/>
              </a:rPr>
              <a:t> </a:t>
            </a:r>
            <a:r>
              <a:rPr sz="1400" spc="105" dirty="0">
                <a:latin typeface="Arial Narrow"/>
                <a:cs typeface="Arial Narrow"/>
              </a:rPr>
              <a:t>technical</a:t>
            </a:r>
            <a:r>
              <a:rPr sz="1400" spc="80" dirty="0">
                <a:latin typeface="Arial Narrow"/>
                <a:cs typeface="Arial Narrow"/>
              </a:rPr>
              <a:t> </a:t>
            </a:r>
            <a:r>
              <a:rPr sz="1400" spc="85" dirty="0">
                <a:latin typeface="Arial Narrow"/>
                <a:cs typeface="Arial Narrow"/>
              </a:rPr>
              <a:t>difficulties, </a:t>
            </a:r>
            <a:r>
              <a:rPr sz="1400" spc="100" dirty="0">
                <a:latin typeface="Arial Narrow"/>
                <a:cs typeface="Arial Narrow"/>
              </a:rPr>
              <a:t>and </a:t>
            </a:r>
            <a:r>
              <a:rPr sz="1400" dirty="0">
                <a:latin typeface="Arial"/>
                <a:cs typeface="Arial"/>
              </a:rPr>
              <a:t>troubleshoot</a:t>
            </a:r>
            <a:r>
              <a:rPr sz="1400" spc="-50" dirty="0">
                <a:latin typeface="Arial"/>
                <a:cs typeface="Arial"/>
              </a:rPr>
              <a:t> </a:t>
            </a:r>
            <a:r>
              <a:rPr sz="1400" dirty="0">
                <a:latin typeface="Arial"/>
                <a:cs typeface="Arial"/>
              </a:rPr>
              <a:t>and</a:t>
            </a:r>
            <a:r>
              <a:rPr sz="1400" spc="-45" dirty="0">
                <a:latin typeface="Arial"/>
                <a:cs typeface="Arial"/>
              </a:rPr>
              <a:t> </a:t>
            </a:r>
            <a:r>
              <a:rPr sz="1400" dirty="0">
                <a:latin typeface="Arial"/>
                <a:cs typeface="Arial"/>
              </a:rPr>
              <a:t>repair</a:t>
            </a:r>
            <a:r>
              <a:rPr sz="1400" spc="-45" dirty="0">
                <a:latin typeface="Arial"/>
                <a:cs typeface="Arial"/>
              </a:rPr>
              <a:t> </a:t>
            </a:r>
            <a:r>
              <a:rPr sz="1400" dirty="0">
                <a:latin typeface="Arial"/>
                <a:cs typeface="Arial"/>
              </a:rPr>
              <a:t>internal</a:t>
            </a:r>
            <a:r>
              <a:rPr sz="1400" spc="-50" dirty="0">
                <a:latin typeface="Arial"/>
                <a:cs typeface="Arial"/>
              </a:rPr>
              <a:t> </a:t>
            </a:r>
            <a:r>
              <a:rPr sz="1400" dirty="0">
                <a:latin typeface="Arial"/>
                <a:cs typeface="Arial"/>
              </a:rPr>
              <a:t>hardware</a:t>
            </a:r>
            <a:r>
              <a:rPr sz="1400" spc="-45" dirty="0">
                <a:latin typeface="Arial"/>
                <a:cs typeface="Arial"/>
              </a:rPr>
              <a:t> </a:t>
            </a:r>
            <a:r>
              <a:rPr sz="1400" spc="-10" dirty="0">
                <a:latin typeface="Arial"/>
                <a:cs typeface="Arial"/>
              </a:rPr>
              <a:t>faults</a:t>
            </a:r>
            <a:r>
              <a:rPr sz="1400" spc="-45" dirty="0">
                <a:latin typeface="Arial"/>
                <a:cs typeface="Arial"/>
              </a:rPr>
              <a:t> </a:t>
            </a:r>
            <a:r>
              <a:rPr sz="1400" spc="-10" dirty="0">
                <a:latin typeface="Arial"/>
                <a:cs typeface="Arial"/>
              </a:rPr>
              <a:t>as</a:t>
            </a:r>
            <a:r>
              <a:rPr sz="1400" spc="-45" dirty="0">
                <a:latin typeface="Arial"/>
                <a:cs typeface="Arial"/>
              </a:rPr>
              <a:t> </a:t>
            </a:r>
            <a:r>
              <a:rPr sz="1400" spc="-25" dirty="0">
                <a:latin typeface="Arial"/>
                <a:cs typeface="Arial"/>
              </a:rPr>
              <a:t>necessary.</a:t>
            </a:r>
            <a:r>
              <a:rPr sz="1400" spc="-45" dirty="0">
                <a:latin typeface="Arial"/>
                <a:cs typeface="Arial"/>
              </a:rPr>
              <a:t> </a:t>
            </a:r>
            <a:r>
              <a:rPr sz="1400" spc="-35" dirty="0">
                <a:latin typeface="Arial"/>
                <a:cs typeface="Arial"/>
              </a:rPr>
              <a:t>We</a:t>
            </a:r>
            <a:r>
              <a:rPr sz="1400" spc="-50" dirty="0">
                <a:latin typeface="Arial"/>
                <a:cs typeface="Arial"/>
              </a:rPr>
              <a:t> </a:t>
            </a:r>
            <a:r>
              <a:rPr sz="1400" spc="-20" dirty="0">
                <a:latin typeface="Arial"/>
                <a:cs typeface="Arial"/>
              </a:rPr>
              <a:t>will </a:t>
            </a:r>
            <a:r>
              <a:rPr sz="1400" spc="-10" dirty="0">
                <a:latin typeface="Arial"/>
                <a:cs typeface="Arial"/>
              </a:rPr>
              <a:t>also</a:t>
            </a:r>
            <a:r>
              <a:rPr sz="1400" spc="-50" dirty="0">
                <a:latin typeface="Arial"/>
                <a:cs typeface="Arial"/>
              </a:rPr>
              <a:t> </a:t>
            </a:r>
            <a:r>
              <a:rPr sz="1400" dirty="0">
                <a:latin typeface="Arial"/>
                <a:cs typeface="Arial"/>
              </a:rPr>
              <a:t>document</a:t>
            </a:r>
            <a:r>
              <a:rPr sz="1400" spc="-45" dirty="0">
                <a:latin typeface="Arial"/>
                <a:cs typeface="Arial"/>
              </a:rPr>
              <a:t> </a:t>
            </a:r>
            <a:r>
              <a:rPr sz="1400" dirty="0">
                <a:latin typeface="Arial"/>
                <a:cs typeface="Arial"/>
              </a:rPr>
              <a:t>any</a:t>
            </a:r>
            <a:r>
              <a:rPr sz="1400" spc="-50" dirty="0">
                <a:latin typeface="Arial"/>
                <a:cs typeface="Arial"/>
              </a:rPr>
              <a:t> </a:t>
            </a:r>
            <a:r>
              <a:rPr sz="1400" spc="-10" dirty="0">
                <a:latin typeface="Arial"/>
                <a:cs typeface="Arial"/>
              </a:rPr>
              <a:t>issues</a:t>
            </a:r>
            <a:r>
              <a:rPr sz="1400" spc="-40" dirty="0">
                <a:latin typeface="Arial"/>
                <a:cs typeface="Arial"/>
              </a:rPr>
              <a:t> </a:t>
            </a:r>
            <a:r>
              <a:rPr sz="1400" dirty="0">
                <a:latin typeface="Arial"/>
                <a:cs typeface="Arial"/>
              </a:rPr>
              <a:t>encountered</a:t>
            </a:r>
            <a:r>
              <a:rPr sz="1400" spc="-55" dirty="0">
                <a:latin typeface="Arial"/>
                <a:cs typeface="Arial"/>
              </a:rPr>
              <a:t> </a:t>
            </a:r>
            <a:r>
              <a:rPr sz="1400" dirty="0">
                <a:latin typeface="Arial"/>
                <a:cs typeface="Arial"/>
              </a:rPr>
              <a:t>and</a:t>
            </a:r>
            <a:r>
              <a:rPr sz="1400" spc="-45" dirty="0">
                <a:latin typeface="Arial"/>
                <a:cs typeface="Arial"/>
              </a:rPr>
              <a:t> </a:t>
            </a:r>
            <a:r>
              <a:rPr sz="1400" dirty="0">
                <a:latin typeface="Arial"/>
                <a:cs typeface="Arial"/>
              </a:rPr>
              <a:t>the</a:t>
            </a:r>
            <a:r>
              <a:rPr sz="1400" spc="-45" dirty="0">
                <a:latin typeface="Arial"/>
                <a:cs typeface="Arial"/>
              </a:rPr>
              <a:t> </a:t>
            </a:r>
            <a:r>
              <a:rPr sz="1400" dirty="0">
                <a:latin typeface="Arial"/>
                <a:cs typeface="Arial"/>
              </a:rPr>
              <a:t>steps</a:t>
            </a:r>
            <a:r>
              <a:rPr sz="1400" spc="-40" dirty="0">
                <a:latin typeface="Arial"/>
                <a:cs typeface="Arial"/>
              </a:rPr>
              <a:t> </a:t>
            </a:r>
            <a:r>
              <a:rPr sz="1400" spc="-10" dirty="0">
                <a:latin typeface="Arial"/>
                <a:cs typeface="Arial"/>
              </a:rPr>
              <a:t>taken</a:t>
            </a:r>
            <a:r>
              <a:rPr sz="1400" spc="-50" dirty="0">
                <a:latin typeface="Arial"/>
                <a:cs typeface="Arial"/>
              </a:rPr>
              <a:t> </a:t>
            </a:r>
            <a:r>
              <a:rPr sz="1400" dirty="0">
                <a:latin typeface="Arial"/>
                <a:cs typeface="Arial"/>
              </a:rPr>
              <a:t>to</a:t>
            </a:r>
            <a:r>
              <a:rPr sz="1400" spc="-45" dirty="0">
                <a:latin typeface="Arial"/>
                <a:cs typeface="Arial"/>
              </a:rPr>
              <a:t> </a:t>
            </a:r>
            <a:r>
              <a:rPr sz="1400" spc="-10" dirty="0">
                <a:latin typeface="Arial"/>
                <a:cs typeface="Arial"/>
              </a:rPr>
              <a:t>resolve them.</a:t>
            </a:r>
            <a:endParaRPr sz="1400">
              <a:latin typeface="Arial"/>
              <a:cs typeface="Arial"/>
            </a:endParaRPr>
          </a:p>
          <a:p>
            <a:pPr>
              <a:lnSpc>
                <a:spcPct val="100000"/>
              </a:lnSpc>
            </a:pPr>
            <a:endParaRPr sz="1700">
              <a:latin typeface="Arial"/>
              <a:cs typeface="Arial"/>
            </a:endParaRPr>
          </a:p>
          <a:p>
            <a:pPr>
              <a:lnSpc>
                <a:spcPct val="100000"/>
              </a:lnSpc>
              <a:spcBef>
                <a:spcPts val="10"/>
              </a:spcBef>
            </a:pPr>
            <a:endParaRPr sz="1400">
              <a:latin typeface="Arial"/>
              <a:cs typeface="Arial"/>
            </a:endParaRPr>
          </a:p>
          <a:p>
            <a:pPr marL="12700">
              <a:lnSpc>
                <a:spcPct val="100000"/>
              </a:lnSpc>
            </a:pPr>
            <a:r>
              <a:rPr sz="1400" dirty="0">
                <a:latin typeface="Arial"/>
                <a:cs typeface="Arial"/>
              </a:rPr>
              <a:t>1.</a:t>
            </a:r>
            <a:r>
              <a:rPr sz="1400" spc="-35" dirty="0">
                <a:latin typeface="Arial"/>
                <a:cs typeface="Arial"/>
              </a:rPr>
              <a:t> </a:t>
            </a:r>
            <a:r>
              <a:rPr sz="1400" spc="-25" dirty="0">
                <a:latin typeface="Arial"/>
                <a:cs typeface="Arial"/>
              </a:rPr>
              <a:t>Testing</a:t>
            </a:r>
            <a:r>
              <a:rPr sz="1400" spc="-35" dirty="0">
                <a:latin typeface="Arial"/>
                <a:cs typeface="Arial"/>
              </a:rPr>
              <a:t> </a:t>
            </a:r>
            <a:r>
              <a:rPr sz="1400" dirty="0">
                <a:latin typeface="Arial"/>
                <a:cs typeface="Arial"/>
              </a:rPr>
              <a:t>for</a:t>
            </a:r>
            <a:r>
              <a:rPr sz="1400" spc="-45" dirty="0">
                <a:latin typeface="Arial"/>
                <a:cs typeface="Arial"/>
              </a:rPr>
              <a:t> </a:t>
            </a:r>
            <a:r>
              <a:rPr sz="1400" spc="-10" dirty="0">
                <a:latin typeface="Arial"/>
                <a:cs typeface="Arial"/>
              </a:rPr>
              <a:t>Functionality:</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878" y="880999"/>
            <a:ext cx="5701030" cy="1621155"/>
          </a:xfrm>
          <a:prstGeom prst="rect">
            <a:avLst/>
          </a:prstGeom>
        </p:spPr>
        <p:txBody>
          <a:bodyPr vert="horz" wrap="square" lIns="0" tIns="12065" rIns="0" bIns="0" rtlCol="0">
            <a:spAutoFit/>
          </a:bodyPr>
          <a:lstStyle/>
          <a:p>
            <a:pPr marL="12700" marR="56515" indent="254635">
              <a:lnSpc>
                <a:spcPct val="108600"/>
              </a:lnSpc>
              <a:spcBef>
                <a:spcPts val="95"/>
              </a:spcBef>
              <a:buChar char="-"/>
              <a:tabLst>
                <a:tab pos="267335" algn="l"/>
              </a:tabLst>
            </a:pPr>
            <a:r>
              <a:rPr sz="1400" dirty="0">
                <a:latin typeface="Arial"/>
                <a:cs typeface="Arial"/>
              </a:rPr>
              <a:t>Using</a:t>
            </a:r>
            <a:r>
              <a:rPr sz="1400" spc="-55" dirty="0">
                <a:latin typeface="Arial"/>
                <a:cs typeface="Arial"/>
              </a:rPr>
              <a:t> </a:t>
            </a:r>
            <a:r>
              <a:rPr sz="1400" dirty="0">
                <a:latin typeface="Arial"/>
                <a:cs typeface="Arial"/>
              </a:rPr>
              <a:t>the</a:t>
            </a:r>
            <a:r>
              <a:rPr sz="1400" spc="-55" dirty="0">
                <a:latin typeface="Arial"/>
                <a:cs typeface="Arial"/>
              </a:rPr>
              <a:t> </a:t>
            </a:r>
            <a:r>
              <a:rPr sz="1400" dirty="0">
                <a:latin typeface="Arial"/>
                <a:cs typeface="Arial"/>
              </a:rPr>
              <a:t>test</a:t>
            </a:r>
            <a:r>
              <a:rPr sz="1400" spc="-65" dirty="0">
                <a:latin typeface="Arial"/>
                <a:cs typeface="Arial"/>
              </a:rPr>
              <a:t> </a:t>
            </a:r>
            <a:r>
              <a:rPr sz="1400" dirty="0">
                <a:latin typeface="Arial"/>
                <a:cs typeface="Arial"/>
              </a:rPr>
              <a:t>plan</a:t>
            </a:r>
            <a:r>
              <a:rPr sz="1400" spc="-50" dirty="0">
                <a:latin typeface="Arial"/>
                <a:cs typeface="Arial"/>
              </a:rPr>
              <a:t> </a:t>
            </a:r>
            <a:r>
              <a:rPr sz="1400" dirty="0">
                <a:latin typeface="Arial"/>
                <a:cs typeface="Arial"/>
              </a:rPr>
              <a:t>developed</a:t>
            </a:r>
            <a:r>
              <a:rPr sz="1400" spc="-50" dirty="0">
                <a:latin typeface="Arial"/>
                <a:cs typeface="Arial"/>
              </a:rPr>
              <a:t> </a:t>
            </a:r>
            <a:r>
              <a:rPr sz="1400" spc="-20" dirty="0">
                <a:latin typeface="Arial"/>
                <a:cs typeface="Arial"/>
              </a:rPr>
              <a:t>earlier,</a:t>
            </a:r>
            <a:r>
              <a:rPr sz="1400" spc="-55" dirty="0">
                <a:latin typeface="Arial"/>
                <a:cs typeface="Arial"/>
              </a:rPr>
              <a:t> </a:t>
            </a:r>
            <a:r>
              <a:rPr sz="1400" dirty="0">
                <a:latin typeface="Arial"/>
                <a:cs typeface="Arial"/>
              </a:rPr>
              <a:t>we</a:t>
            </a:r>
            <a:r>
              <a:rPr sz="1400" spc="-40" dirty="0">
                <a:latin typeface="Arial"/>
                <a:cs typeface="Arial"/>
              </a:rPr>
              <a:t> </a:t>
            </a:r>
            <a:r>
              <a:rPr sz="1400" dirty="0">
                <a:latin typeface="Arial"/>
                <a:cs typeface="Arial"/>
              </a:rPr>
              <a:t>will</a:t>
            </a:r>
            <a:r>
              <a:rPr sz="1400" spc="-55" dirty="0">
                <a:latin typeface="Arial"/>
                <a:cs typeface="Arial"/>
              </a:rPr>
              <a:t> </a:t>
            </a:r>
            <a:r>
              <a:rPr sz="1400" dirty="0">
                <a:latin typeface="Arial"/>
                <a:cs typeface="Arial"/>
              </a:rPr>
              <a:t>execute</a:t>
            </a:r>
            <a:r>
              <a:rPr sz="1400" spc="-55" dirty="0">
                <a:latin typeface="Arial"/>
                <a:cs typeface="Arial"/>
              </a:rPr>
              <a:t> </a:t>
            </a:r>
            <a:r>
              <a:rPr sz="1400" spc="-10" dirty="0">
                <a:latin typeface="Arial"/>
                <a:cs typeface="Arial"/>
              </a:rPr>
              <a:t>various</a:t>
            </a:r>
            <a:r>
              <a:rPr sz="1400" spc="-50" dirty="0">
                <a:latin typeface="Arial"/>
                <a:cs typeface="Arial"/>
              </a:rPr>
              <a:t> </a:t>
            </a:r>
            <a:r>
              <a:rPr sz="1400" dirty="0">
                <a:latin typeface="Arial"/>
                <a:cs typeface="Arial"/>
              </a:rPr>
              <a:t>tests</a:t>
            </a:r>
            <a:r>
              <a:rPr sz="1400" spc="-50" dirty="0">
                <a:latin typeface="Arial"/>
                <a:cs typeface="Arial"/>
              </a:rPr>
              <a:t> </a:t>
            </a:r>
            <a:r>
              <a:rPr sz="1400" spc="-25" dirty="0">
                <a:latin typeface="Arial"/>
                <a:cs typeface="Arial"/>
              </a:rPr>
              <a:t>to </a:t>
            </a:r>
            <a:r>
              <a:rPr sz="1400" spc="50" dirty="0">
                <a:latin typeface="Arial"/>
                <a:cs typeface="Arial"/>
              </a:rPr>
              <a:t>ens</a:t>
            </a:r>
            <a:r>
              <a:rPr sz="1400" spc="50" dirty="0">
                <a:latin typeface="Arial Narrow"/>
                <a:cs typeface="Arial Narrow"/>
              </a:rPr>
              <a:t>ure</a:t>
            </a:r>
            <a:r>
              <a:rPr sz="1400" spc="70"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114" dirty="0">
                <a:latin typeface="Arial Narrow"/>
                <a:cs typeface="Arial Narrow"/>
              </a:rPr>
              <a:t>modified</a:t>
            </a:r>
            <a:r>
              <a:rPr sz="1400" spc="80" dirty="0">
                <a:latin typeface="Arial Narrow"/>
                <a:cs typeface="Arial Narrow"/>
              </a:rPr>
              <a:t> </a:t>
            </a:r>
            <a:r>
              <a:rPr sz="1400" spc="114" dirty="0">
                <a:latin typeface="Arial Narrow"/>
                <a:cs typeface="Arial Narrow"/>
              </a:rPr>
              <a:t>system</a:t>
            </a:r>
            <a:r>
              <a:rPr sz="1400" spc="75" dirty="0">
                <a:latin typeface="Arial Narrow"/>
                <a:cs typeface="Arial Narrow"/>
              </a:rPr>
              <a:t> </a:t>
            </a:r>
            <a:r>
              <a:rPr sz="1400" spc="120" dirty="0">
                <a:latin typeface="Arial Narrow"/>
                <a:cs typeface="Arial Narrow"/>
              </a:rPr>
              <a:t>meets</a:t>
            </a:r>
            <a:r>
              <a:rPr sz="1400" spc="80" dirty="0">
                <a:latin typeface="Arial Narrow"/>
                <a:cs typeface="Arial Narrow"/>
              </a:rPr>
              <a:t> </a:t>
            </a:r>
            <a:r>
              <a:rPr sz="1400" spc="110" dirty="0">
                <a:latin typeface="Arial Narrow"/>
                <a:cs typeface="Arial Narrow"/>
              </a:rPr>
              <a:t>the</a:t>
            </a:r>
            <a:r>
              <a:rPr sz="1400" spc="65" dirty="0">
                <a:latin typeface="Arial Narrow"/>
                <a:cs typeface="Arial Narrow"/>
              </a:rPr>
              <a:t> </a:t>
            </a:r>
            <a:r>
              <a:rPr sz="1400" spc="105" dirty="0">
                <a:latin typeface="Arial Narrow"/>
                <a:cs typeface="Arial Narrow"/>
              </a:rPr>
              <a:t>specified</a:t>
            </a:r>
            <a:r>
              <a:rPr sz="1400" spc="80" dirty="0">
                <a:latin typeface="Arial Narrow"/>
                <a:cs typeface="Arial Narrow"/>
              </a:rPr>
              <a:t> </a:t>
            </a:r>
            <a:r>
              <a:rPr sz="1400" spc="100" dirty="0">
                <a:latin typeface="Arial Narrow"/>
                <a:cs typeface="Arial Narrow"/>
              </a:rPr>
              <a:t>requirements.</a:t>
            </a:r>
            <a:endParaRPr sz="1400">
              <a:latin typeface="Arial Narrow"/>
              <a:cs typeface="Arial Narrow"/>
            </a:endParaRPr>
          </a:p>
          <a:p>
            <a:pPr marL="12700" marR="5080" indent="254635">
              <a:lnSpc>
                <a:spcPct val="108600"/>
              </a:lnSpc>
              <a:spcBef>
                <a:spcPts val="805"/>
              </a:spcBef>
              <a:buChar char="-"/>
              <a:tabLst>
                <a:tab pos="267335" algn="l"/>
              </a:tabLst>
            </a:pPr>
            <a:r>
              <a:rPr sz="1400" spc="-35" dirty="0">
                <a:latin typeface="Arial"/>
                <a:cs typeface="Arial"/>
              </a:rPr>
              <a:t>We</a:t>
            </a:r>
            <a:r>
              <a:rPr sz="1400" spc="-50" dirty="0">
                <a:latin typeface="Arial"/>
                <a:cs typeface="Arial"/>
              </a:rPr>
              <a:t> </a:t>
            </a:r>
            <a:r>
              <a:rPr sz="1400" dirty="0">
                <a:latin typeface="Arial"/>
                <a:cs typeface="Arial"/>
              </a:rPr>
              <a:t>will</a:t>
            </a:r>
            <a:r>
              <a:rPr sz="1400" spc="-50" dirty="0">
                <a:latin typeface="Arial"/>
                <a:cs typeface="Arial"/>
              </a:rPr>
              <a:t> </a:t>
            </a:r>
            <a:r>
              <a:rPr sz="1400" dirty="0">
                <a:latin typeface="Arial"/>
                <a:cs typeface="Arial"/>
              </a:rPr>
              <a:t>test</a:t>
            </a:r>
            <a:r>
              <a:rPr sz="1400" spc="-50" dirty="0">
                <a:latin typeface="Arial"/>
                <a:cs typeface="Arial"/>
              </a:rPr>
              <a:t> </a:t>
            </a:r>
            <a:r>
              <a:rPr sz="1400" spc="-10" dirty="0">
                <a:latin typeface="Arial"/>
                <a:cs typeface="Arial"/>
              </a:rPr>
              <a:t>features</a:t>
            </a:r>
            <a:r>
              <a:rPr sz="1400" spc="-45" dirty="0">
                <a:latin typeface="Arial"/>
                <a:cs typeface="Arial"/>
              </a:rPr>
              <a:t> </a:t>
            </a:r>
            <a:r>
              <a:rPr sz="1400" dirty="0">
                <a:latin typeface="Arial"/>
                <a:cs typeface="Arial"/>
              </a:rPr>
              <a:t>such</a:t>
            </a:r>
            <a:r>
              <a:rPr sz="1400" spc="-50" dirty="0">
                <a:latin typeface="Arial"/>
                <a:cs typeface="Arial"/>
              </a:rPr>
              <a:t> </a:t>
            </a:r>
            <a:r>
              <a:rPr sz="1400" spc="-20" dirty="0">
                <a:latin typeface="Arial"/>
                <a:cs typeface="Arial"/>
              </a:rPr>
              <a:t>as</a:t>
            </a:r>
            <a:r>
              <a:rPr sz="1400" spc="-45" dirty="0">
                <a:latin typeface="Arial"/>
                <a:cs typeface="Arial"/>
              </a:rPr>
              <a:t> </a:t>
            </a:r>
            <a:r>
              <a:rPr sz="1400" dirty="0">
                <a:latin typeface="Arial"/>
                <a:cs typeface="Arial"/>
              </a:rPr>
              <a:t>client</a:t>
            </a:r>
            <a:r>
              <a:rPr sz="1400" spc="-50" dirty="0">
                <a:latin typeface="Arial"/>
                <a:cs typeface="Arial"/>
              </a:rPr>
              <a:t> </a:t>
            </a:r>
            <a:r>
              <a:rPr sz="1400" dirty="0">
                <a:latin typeface="Arial"/>
                <a:cs typeface="Arial"/>
              </a:rPr>
              <a:t>data</a:t>
            </a:r>
            <a:r>
              <a:rPr sz="1400" spc="-50" dirty="0">
                <a:latin typeface="Arial"/>
                <a:cs typeface="Arial"/>
              </a:rPr>
              <a:t> </a:t>
            </a:r>
            <a:r>
              <a:rPr sz="1400" spc="-10" dirty="0">
                <a:latin typeface="Arial"/>
                <a:cs typeface="Arial"/>
              </a:rPr>
              <a:t>maintenance,</a:t>
            </a:r>
            <a:r>
              <a:rPr sz="1400" spc="-60" dirty="0">
                <a:latin typeface="Arial"/>
                <a:cs typeface="Arial"/>
              </a:rPr>
              <a:t> </a:t>
            </a:r>
            <a:r>
              <a:rPr sz="1400" spc="-10" dirty="0">
                <a:latin typeface="Arial"/>
                <a:cs typeface="Arial"/>
              </a:rPr>
              <a:t>communication </a:t>
            </a:r>
            <a:r>
              <a:rPr sz="1400" spc="-20" dirty="0">
                <a:latin typeface="Arial"/>
                <a:cs typeface="Arial"/>
              </a:rPr>
              <a:t>systems,</a:t>
            </a:r>
            <a:r>
              <a:rPr sz="1400" spc="-40"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the</a:t>
            </a:r>
            <a:r>
              <a:rPr sz="1400" spc="-45" dirty="0">
                <a:latin typeface="Arial"/>
                <a:cs typeface="Arial"/>
              </a:rPr>
              <a:t> </a:t>
            </a:r>
            <a:r>
              <a:rPr sz="1400" dirty="0">
                <a:latin typeface="Arial"/>
                <a:cs typeface="Arial"/>
              </a:rPr>
              <a:t>provision</a:t>
            </a:r>
            <a:r>
              <a:rPr sz="1400" spc="-40" dirty="0">
                <a:latin typeface="Arial"/>
                <a:cs typeface="Arial"/>
              </a:rPr>
              <a:t> </a:t>
            </a:r>
            <a:r>
              <a:rPr sz="1400" dirty="0">
                <a:latin typeface="Arial"/>
                <a:cs typeface="Arial"/>
              </a:rPr>
              <a:t>of</a:t>
            </a:r>
            <a:r>
              <a:rPr sz="1400" spc="-25" dirty="0">
                <a:latin typeface="Arial"/>
                <a:cs typeface="Arial"/>
              </a:rPr>
              <a:t> </a:t>
            </a:r>
            <a:r>
              <a:rPr sz="1400" spc="-10" dirty="0">
                <a:latin typeface="Arial"/>
                <a:cs typeface="Arial"/>
              </a:rPr>
              <a:t>relevant</a:t>
            </a:r>
            <a:r>
              <a:rPr sz="1400" spc="-40" dirty="0">
                <a:latin typeface="Arial"/>
                <a:cs typeface="Arial"/>
              </a:rPr>
              <a:t> </a:t>
            </a:r>
            <a:r>
              <a:rPr sz="1400" dirty="0">
                <a:latin typeface="Arial"/>
                <a:cs typeface="Arial"/>
              </a:rPr>
              <a:t>information</a:t>
            </a:r>
            <a:r>
              <a:rPr sz="1400" spc="-40" dirty="0">
                <a:latin typeface="Arial"/>
                <a:cs typeface="Arial"/>
              </a:rPr>
              <a:t> </a:t>
            </a:r>
            <a:r>
              <a:rPr sz="1400" dirty="0">
                <a:latin typeface="Arial"/>
                <a:cs typeface="Arial"/>
              </a:rPr>
              <a:t>to</a:t>
            </a:r>
            <a:r>
              <a:rPr sz="1400" spc="-35" dirty="0">
                <a:latin typeface="Arial"/>
                <a:cs typeface="Arial"/>
              </a:rPr>
              <a:t> </a:t>
            </a:r>
            <a:r>
              <a:rPr sz="1400" spc="-10" dirty="0">
                <a:latin typeface="Arial"/>
                <a:cs typeface="Arial"/>
              </a:rPr>
              <a:t>customers.</a:t>
            </a:r>
            <a:endParaRPr sz="1400">
              <a:latin typeface="Arial"/>
              <a:cs typeface="Arial"/>
            </a:endParaRPr>
          </a:p>
          <a:p>
            <a:pPr marL="267335" indent="-109220">
              <a:lnSpc>
                <a:spcPct val="100000"/>
              </a:lnSpc>
              <a:spcBef>
                <a:spcPts val="950"/>
              </a:spcBef>
              <a:buChar char="-"/>
              <a:tabLst>
                <a:tab pos="267970" algn="l"/>
              </a:tabLst>
            </a:pPr>
            <a:r>
              <a:rPr sz="1400" spc="-10" dirty="0">
                <a:latin typeface="Arial"/>
                <a:cs typeface="Arial"/>
              </a:rPr>
              <a:t>Detailed</a:t>
            </a:r>
            <a:r>
              <a:rPr sz="1400" spc="-30" dirty="0">
                <a:latin typeface="Arial"/>
                <a:cs typeface="Arial"/>
              </a:rPr>
              <a:t> </a:t>
            </a:r>
            <a:r>
              <a:rPr sz="1400" dirty="0">
                <a:latin typeface="Arial"/>
                <a:cs typeface="Arial"/>
              </a:rPr>
              <a:t>test</a:t>
            </a:r>
            <a:r>
              <a:rPr sz="1400" spc="-35" dirty="0">
                <a:latin typeface="Arial"/>
                <a:cs typeface="Arial"/>
              </a:rPr>
              <a:t> </a:t>
            </a:r>
            <a:r>
              <a:rPr sz="1400" dirty="0">
                <a:latin typeface="Arial"/>
                <a:cs typeface="Arial"/>
              </a:rPr>
              <a:t>logs</a:t>
            </a:r>
            <a:r>
              <a:rPr sz="1400" spc="-25" dirty="0">
                <a:latin typeface="Arial"/>
                <a:cs typeface="Arial"/>
              </a:rPr>
              <a:t> </a:t>
            </a:r>
            <a:r>
              <a:rPr sz="1400" dirty="0">
                <a:latin typeface="Arial"/>
                <a:cs typeface="Arial"/>
              </a:rPr>
              <a:t>will</a:t>
            </a:r>
            <a:r>
              <a:rPr sz="1400" spc="-35" dirty="0">
                <a:latin typeface="Arial"/>
                <a:cs typeface="Arial"/>
              </a:rPr>
              <a:t> </a:t>
            </a:r>
            <a:r>
              <a:rPr sz="1400" dirty="0">
                <a:latin typeface="Arial"/>
                <a:cs typeface="Arial"/>
              </a:rPr>
              <a:t>be</a:t>
            </a:r>
            <a:r>
              <a:rPr sz="1400" spc="-35" dirty="0">
                <a:latin typeface="Arial"/>
                <a:cs typeface="Arial"/>
              </a:rPr>
              <a:t> </a:t>
            </a:r>
            <a:r>
              <a:rPr sz="1400" spc="-10" dirty="0">
                <a:latin typeface="Arial"/>
                <a:cs typeface="Arial"/>
              </a:rPr>
              <a:t>maintained,</a:t>
            </a:r>
            <a:r>
              <a:rPr sz="1400" spc="-30" dirty="0">
                <a:latin typeface="Arial"/>
                <a:cs typeface="Arial"/>
              </a:rPr>
              <a:t> </a:t>
            </a:r>
            <a:r>
              <a:rPr sz="1400" dirty="0">
                <a:latin typeface="Arial"/>
                <a:cs typeface="Arial"/>
              </a:rPr>
              <a:t>documenting</a:t>
            </a:r>
            <a:r>
              <a:rPr sz="1400" spc="-35"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test</a:t>
            </a:r>
            <a:r>
              <a:rPr sz="1400" spc="-30" dirty="0">
                <a:latin typeface="Arial"/>
                <a:cs typeface="Arial"/>
              </a:rPr>
              <a:t> </a:t>
            </a:r>
            <a:r>
              <a:rPr sz="1400" spc="-10" dirty="0">
                <a:latin typeface="Arial"/>
                <a:cs typeface="Arial"/>
              </a:rPr>
              <a:t>methods,</a:t>
            </a:r>
            <a:endParaRPr sz="1400">
              <a:latin typeface="Arial"/>
              <a:cs typeface="Arial"/>
            </a:endParaRPr>
          </a:p>
          <a:p>
            <a:pPr marL="12700">
              <a:lnSpc>
                <a:spcPct val="100000"/>
              </a:lnSpc>
              <a:spcBef>
                <a:spcPts val="155"/>
              </a:spcBef>
            </a:pPr>
            <a:r>
              <a:rPr sz="1400" spc="125" dirty="0">
                <a:latin typeface="Arial Narrow"/>
                <a:cs typeface="Arial Narrow"/>
              </a:rPr>
              <a:t>expected</a:t>
            </a:r>
            <a:r>
              <a:rPr sz="1400" spc="80" dirty="0">
                <a:latin typeface="Arial Narrow"/>
                <a:cs typeface="Arial Narrow"/>
              </a:rPr>
              <a:t> </a:t>
            </a:r>
            <a:r>
              <a:rPr sz="1400" spc="85" dirty="0">
                <a:latin typeface="Arial Narrow"/>
                <a:cs typeface="Arial Narrow"/>
              </a:rPr>
              <a:t>results,</a:t>
            </a:r>
            <a:r>
              <a:rPr sz="1400" spc="80" dirty="0">
                <a:latin typeface="Arial Narrow"/>
                <a:cs typeface="Arial Narrow"/>
              </a:rPr>
              <a:t> </a:t>
            </a:r>
            <a:r>
              <a:rPr sz="1400" spc="95" dirty="0">
                <a:latin typeface="Arial Narrow"/>
                <a:cs typeface="Arial Narrow"/>
              </a:rPr>
              <a:t>actual</a:t>
            </a:r>
            <a:r>
              <a:rPr sz="1400" spc="75" dirty="0">
                <a:latin typeface="Arial Narrow"/>
                <a:cs typeface="Arial Narrow"/>
              </a:rPr>
              <a:t> </a:t>
            </a:r>
            <a:r>
              <a:rPr sz="1400" spc="85" dirty="0">
                <a:latin typeface="Arial Narrow"/>
                <a:cs typeface="Arial Narrow"/>
              </a:rPr>
              <a:t>results,</a:t>
            </a:r>
            <a:r>
              <a:rPr sz="1400" spc="80" dirty="0">
                <a:latin typeface="Arial Narrow"/>
                <a:cs typeface="Arial Narrow"/>
              </a:rPr>
              <a:t> </a:t>
            </a:r>
            <a:r>
              <a:rPr sz="1400" spc="125" dirty="0">
                <a:latin typeface="Arial Narrow"/>
                <a:cs typeface="Arial Narrow"/>
              </a:rPr>
              <a:t>and</a:t>
            </a:r>
            <a:r>
              <a:rPr sz="1400" spc="85" dirty="0">
                <a:latin typeface="Arial Narrow"/>
                <a:cs typeface="Arial Narrow"/>
              </a:rPr>
              <a:t> </a:t>
            </a:r>
            <a:r>
              <a:rPr sz="1400" spc="110" dirty="0">
                <a:latin typeface="Arial Narrow"/>
                <a:cs typeface="Arial Narrow"/>
              </a:rPr>
              <a:t>any</a:t>
            </a:r>
            <a:r>
              <a:rPr sz="1400" spc="90" dirty="0">
                <a:latin typeface="Arial Narrow"/>
                <a:cs typeface="Arial Narrow"/>
              </a:rPr>
              <a:t> </a:t>
            </a:r>
            <a:r>
              <a:rPr sz="1400" spc="114" dirty="0">
                <a:latin typeface="Arial Narrow"/>
                <a:cs typeface="Arial Narrow"/>
              </a:rPr>
              <a:t>further</a:t>
            </a:r>
            <a:r>
              <a:rPr sz="1400" spc="75" dirty="0">
                <a:latin typeface="Arial Narrow"/>
                <a:cs typeface="Arial Narrow"/>
              </a:rPr>
              <a:t> </a:t>
            </a:r>
            <a:r>
              <a:rPr sz="1400" spc="105" dirty="0">
                <a:latin typeface="Arial Narrow"/>
                <a:cs typeface="Arial Narrow"/>
              </a:rPr>
              <a:t>actions</a:t>
            </a:r>
            <a:r>
              <a:rPr sz="1400" spc="85" dirty="0">
                <a:latin typeface="Arial Narrow"/>
                <a:cs typeface="Arial Narrow"/>
              </a:rPr>
              <a:t> </a:t>
            </a:r>
            <a:r>
              <a:rPr sz="1400" spc="95" dirty="0">
                <a:latin typeface="Arial Narrow"/>
                <a:cs typeface="Arial Narrow"/>
              </a:rPr>
              <a:t>required.</a:t>
            </a:r>
            <a:endParaRPr sz="1400">
              <a:latin typeface="Arial Narrow"/>
              <a:cs typeface="Arial Narrow"/>
            </a:endParaRPr>
          </a:p>
        </p:txBody>
      </p:sp>
      <p:sp>
        <p:nvSpPr>
          <p:cNvPr id="3" name="object 3"/>
          <p:cNvSpPr txBox="1"/>
          <p:nvPr/>
        </p:nvSpPr>
        <p:spPr>
          <a:xfrm>
            <a:off x="901700" y="2930293"/>
            <a:ext cx="5579110" cy="31216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Training</a:t>
            </a:r>
            <a:r>
              <a:rPr sz="1400" spc="-20" dirty="0">
                <a:latin typeface="Arial"/>
                <a:cs typeface="Arial"/>
              </a:rPr>
              <a:t> </a:t>
            </a:r>
            <a:r>
              <a:rPr sz="1400" spc="-10" dirty="0">
                <a:latin typeface="Arial"/>
                <a:cs typeface="Arial"/>
              </a:rPr>
              <a:t>video:</a:t>
            </a:r>
            <a:endParaRPr sz="1400">
              <a:latin typeface="Arial"/>
              <a:cs typeface="Arial"/>
            </a:endParaRPr>
          </a:p>
          <a:p>
            <a:pPr marL="12700">
              <a:lnSpc>
                <a:spcPct val="100000"/>
              </a:lnSpc>
              <a:spcBef>
                <a:spcPts val="915"/>
              </a:spcBef>
            </a:pPr>
            <a:r>
              <a:rPr sz="1100" u="sng" dirty="0">
                <a:solidFill>
                  <a:srgbClr val="0000FF"/>
                </a:solidFill>
                <a:uFill>
                  <a:solidFill>
                    <a:srgbClr val="0000FF"/>
                  </a:solidFill>
                </a:uFill>
                <a:latin typeface="Calibri"/>
                <a:cs typeface="Calibri"/>
                <a:hlinkClick r:id="rId2"/>
              </a:rPr>
              <a:t>PC</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Troubleshoo�ng:</a:t>
            </a:r>
            <a:r>
              <a:rPr sz="1100" u="sng" spc="-1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Basic</a:t>
            </a:r>
            <a:r>
              <a:rPr sz="1100" u="sng" spc="-2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Troubleshoo�ng</a:t>
            </a:r>
            <a:r>
              <a:rPr sz="1100" u="sng" spc="-30" dirty="0">
                <a:solidFill>
                  <a:srgbClr val="0000FF"/>
                </a:solidFill>
                <a:uFill>
                  <a:solidFill>
                    <a:srgbClr val="0000FF"/>
                  </a:solidFill>
                </a:uFill>
                <a:latin typeface="Calibri"/>
                <a:cs typeface="Calibri"/>
                <a:hlinkClick r:id="rId2"/>
              </a:rPr>
              <a:t> </a:t>
            </a:r>
            <a:r>
              <a:rPr sz="1100" u="sng" spc="-10" dirty="0">
                <a:solidFill>
                  <a:srgbClr val="0000FF"/>
                </a:solidFill>
                <a:uFill>
                  <a:solidFill>
                    <a:srgbClr val="0000FF"/>
                  </a:solidFill>
                </a:uFill>
                <a:latin typeface="Calibri"/>
                <a:cs typeface="Calibri"/>
                <a:hlinkClick r:id="rId2"/>
              </a:rPr>
              <a:t>Techniques</a:t>
            </a:r>
            <a:r>
              <a:rPr sz="1100" u="sng" spc="-3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t>
            </a:r>
            <a:r>
              <a:rPr sz="1100" u="sng" spc="-15" dirty="0">
                <a:solidFill>
                  <a:srgbClr val="0000FF"/>
                </a:solidFill>
                <a:uFill>
                  <a:solidFill>
                    <a:srgbClr val="0000FF"/>
                  </a:solidFill>
                </a:uFill>
                <a:latin typeface="Calibri"/>
                <a:cs typeface="Calibri"/>
                <a:hlinkClick r:id="rId2"/>
              </a:rPr>
              <a:t> </a:t>
            </a:r>
            <a:r>
              <a:rPr sz="1100" u="sng" spc="-10" dirty="0">
                <a:solidFill>
                  <a:srgbClr val="0000FF"/>
                </a:solidFill>
                <a:uFill>
                  <a:solidFill>
                    <a:srgbClr val="0000FF"/>
                  </a:solidFill>
                </a:uFill>
                <a:latin typeface="Calibri"/>
                <a:cs typeface="Calibri"/>
                <a:hlinkClick r:id="rId2"/>
              </a:rPr>
              <a:t>YouTube</a:t>
            </a:r>
            <a:endParaRPr sz="1100">
              <a:latin typeface="Calibri"/>
              <a:cs typeface="Calibri"/>
            </a:endParaRPr>
          </a:p>
          <a:p>
            <a:pPr>
              <a:lnSpc>
                <a:spcPct val="100000"/>
              </a:lnSpc>
            </a:pPr>
            <a:endParaRPr sz="1100">
              <a:latin typeface="Calibri"/>
              <a:cs typeface="Calibri"/>
            </a:endParaRPr>
          </a:p>
          <a:p>
            <a:pPr>
              <a:lnSpc>
                <a:spcPct val="100000"/>
              </a:lnSpc>
            </a:pPr>
            <a:endParaRPr sz="1100">
              <a:latin typeface="Calibri"/>
              <a:cs typeface="Calibri"/>
            </a:endParaRPr>
          </a:p>
          <a:p>
            <a:pPr marL="204470" indent="-192405">
              <a:lnSpc>
                <a:spcPct val="100000"/>
              </a:lnSpc>
              <a:spcBef>
                <a:spcPts val="900"/>
              </a:spcBef>
              <a:buAutoNum type="arabicPeriod" startAt="2"/>
              <a:tabLst>
                <a:tab pos="205104" algn="l"/>
              </a:tabLst>
            </a:pPr>
            <a:r>
              <a:rPr sz="1400" spc="-10" dirty="0">
                <a:latin typeface="Arial"/>
                <a:cs typeface="Arial"/>
              </a:rPr>
              <a:t>Troubleshooting</a:t>
            </a:r>
            <a:r>
              <a:rPr sz="1400" spc="-65" dirty="0">
                <a:latin typeface="Arial"/>
                <a:cs typeface="Arial"/>
              </a:rPr>
              <a:t> </a:t>
            </a:r>
            <a:r>
              <a:rPr sz="1400" dirty="0">
                <a:latin typeface="Arial"/>
                <a:cs typeface="Arial"/>
              </a:rPr>
              <a:t>and</a:t>
            </a:r>
            <a:r>
              <a:rPr sz="1400" spc="-55" dirty="0">
                <a:latin typeface="Arial"/>
                <a:cs typeface="Arial"/>
              </a:rPr>
              <a:t> </a:t>
            </a:r>
            <a:r>
              <a:rPr sz="1400" spc="-10" dirty="0">
                <a:latin typeface="Arial"/>
                <a:cs typeface="Arial"/>
              </a:rPr>
              <a:t>Repair:</a:t>
            </a:r>
            <a:endParaRPr sz="1400">
              <a:latin typeface="Arial"/>
              <a:cs typeface="Arial"/>
            </a:endParaRPr>
          </a:p>
          <a:p>
            <a:pPr marL="12700" marR="48895" lvl="1" indent="254635" algn="just">
              <a:lnSpc>
                <a:spcPct val="108600"/>
              </a:lnSpc>
              <a:spcBef>
                <a:spcPts val="805"/>
              </a:spcBef>
              <a:buFont typeface="Arial"/>
              <a:buChar char="-"/>
              <a:tabLst>
                <a:tab pos="267335" algn="l"/>
              </a:tabLst>
            </a:pPr>
            <a:r>
              <a:rPr sz="1400" dirty="0">
                <a:latin typeface="Arial Narrow"/>
                <a:cs typeface="Arial Narrow"/>
              </a:rPr>
              <a:t>If</a:t>
            </a:r>
            <a:r>
              <a:rPr sz="1400" spc="90" dirty="0">
                <a:latin typeface="Arial Narrow"/>
                <a:cs typeface="Arial Narrow"/>
              </a:rPr>
              <a:t> </a:t>
            </a:r>
            <a:r>
              <a:rPr sz="1400" spc="105" dirty="0">
                <a:latin typeface="Arial Narrow"/>
                <a:cs typeface="Arial Narrow"/>
              </a:rPr>
              <a:t>technical</a:t>
            </a:r>
            <a:r>
              <a:rPr sz="1400" spc="85" dirty="0">
                <a:latin typeface="Arial Narrow"/>
                <a:cs typeface="Arial Narrow"/>
              </a:rPr>
              <a:t> </a:t>
            </a:r>
            <a:r>
              <a:rPr sz="1400" spc="90" dirty="0">
                <a:latin typeface="Arial Narrow"/>
                <a:cs typeface="Arial Narrow"/>
              </a:rPr>
              <a:t>difficulties </a:t>
            </a:r>
            <a:r>
              <a:rPr sz="1400" spc="95" dirty="0">
                <a:latin typeface="Arial Narrow"/>
                <a:cs typeface="Arial Narrow"/>
              </a:rPr>
              <a:t>arise</a:t>
            </a:r>
            <a:r>
              <a:rPr sz="1400" spc="80" dirty="0">
                <a:latin typeface="Arial Narrow"/>
                <a:cs typeface="Arial Narrow"/>
              </a:rPr>
              <a:t> </a:t>
            </a:r>
            <a:r>
              <a:rPr sz="1400" spc="120" dirty="0">
                <a:latin typeface="Arial Narrow"/>
                <a:cs typeface="Arial Narrow"/>
              </a:rPr>
              <a:t>during</a:t>
            </a:r>
            <a:r>
              <a:rPr sz="1400" spc="85" dirty="0">
                <a:latin typeface="Arial Narrow"/>
                <a:cs typeface="Arial Narrow"/>
              </a:rPr>
              <a:t> installation </a:t>
            </a:r>
            <a:r>
              <a:rPr sz="1400" spc="125" dirty="0">
                <a:latin typeface="Arial Narrow"/>
                <a:cs typeface="Arial Narrow"/>
              </a:rPr>
              <a:t>and</a:t>
            </a:r>
            <a:r>
              <a:rPr sz="1400" spc="90" dirty="0">
                <a:latin typeface="Arial Narrow"/>
                <a:cs typeface="Arial Narrow"/>
              </a:rPr>
              <a:t> </a:t>
            </a:r>
            <a:r>
              <a:rPr sz="1400" spc="110" dirty="0">
                <a:latin typeface="Arial Narrow"/>
                <a:cs typeface="Arial Narrow"/>
              </a:rPr>
              <a:t>maintenance,</a:t>
            </a:r>
            <a:r>
              <a:rPr sz="1400" spc="80" dirty="0">
                <a:latin typeface="Arial Narrow"/>
                <a:cs typeface="Arial Narrow"/>
              </a:rPr>
              <a:t> </a:t>
            </a:r>
            <a:r>
              <a:rPr sz="1400" spc="114" dirty="0">
                <a:latin typeface="Arial Narrow"/>
                <a:cs typeface="Arial Narrow"/>
              </a:rPr>
              <a:t>we </a:t>
            </a:r>
            <a:r>
              <a:rPr sz="1400" spc="80" dirty="0">
                <a:latin typeface="Arial Narrow"/>
                <a:cs typeface="Arial Narrow"/>
              </a:rPr>
              <a:t>will</a:t>
            </a:r>
            <a:r>
              <a:rPr sz="1400" spc="85" dirty="0">
                <a:latin typeface="Arial Narrow"/>
                <a:cs typeface="Arial Narrow"/>
              </a:rPr>
              <a:t> </a:t>
            </a:r>
            <a:r>
              <a:rPr sz="1400" spc="125" dirty="0">
                <a:latin typeface="Arial Narrow"/>
                <a:cs typeface="Arial Narrow"/>
              </a:rPr>
              <a:t>employ</a:t>
            </a:r>
            <a:r>
              <a:rPr sz="1400" spc="95" dirty="0">
                <a:latin typeface="Arial Narrow"/>
                <a:cs typeface="Arial Narrow"/>
              </a:rPr>
              <a:t> </a:t>
            </a:r>
            <a:r>
              <a:rPr sz="1400" spc="110" dirty="0">
                <a:latin typeface="Arial Narrow"/>
                <a:cs typeface="Arial Narrow"/>
              </a:rPr>
              <a:t>appropriate</a:t>
            </a:r>
            <a:r>
              <a:rPr sz="1400" spc="85" dirty="0">
                <a:latin typeface="Arial Narrow"/>
                <a:cs typeface="Arial Narrow"/>
              </a:rPr>
              <a:t> </a:t>
            </a:r>
            <a:r>
              <a:rPr sz="1400" spc="110" dirty="0">
                <a:latin typeface="Arial Narrow"/>
                <a:cs typeface="Arial Narrow"/>
              </a:rPr>
              <a:t>troubleshooting</a:t>
            </a:r>
            <a:r>
              <a:rPr sz="1400" spc="75" dirty="0">
                <a:latin typeface="Arial Narrow"/>
                <a:cs typeface="Arial Narrow"/>
              </a:rPr>
              <a:t> </a:t>
            </a:r>
            <a:r>
              <a:rPr sz="1400" spc="114" dirty="0">
                <a:latin typeface="Arial Narrow"/>
                <a:cs typeface="Arial Narrow"/>
              </a:rPr>
              <a:t>techniques</a:t>
            </a:r>
            <a:r>
              <a:rPr sz="1400" spc="90" dirty="0">
                <a:latin typeface="Arial Narrow"/>
                <a:cs typeface="Arial Narrow"/>
              </a:rPr>
              <a:t> </a:t>
            </a:r>
            <a:r>
              <a:rPr sz="1400" spc="105" dirty="0">
                <a:latin typeface="Arial Narrow"/>
                <a:cs typeface="Arial Narrow"/>
              </a:rPr>
              <a:t>to</a:t>
            </a:r>
            <a:r>
              <a:rPr sz="1400" spc="85" dirty="0">
                <a:latin typeface="Arial Narrow"/>
                <a:cs typeface="Arial Narrow"/>
              </a:rPr>
              <a:t> </a:t>
            </a:r>
            <a:r>
              <a:rPr sz="1400" spc="95" dirty="0">
                <a:latin typeface="Arial Narrow"/>
                <a:cs typeface="Arial Narrow"/>
              </a:rPr>
              <a:t>identify </a:t>
            </a:r>
            <a:r>
              <a:rPr sz="1400" spc="110" dirty="0">
                <a:latin typeface="Arial Narrow"/>
                <a:cs typeface="Arial Narrow"/>
              </a:rPr>
              <a:t>the</a:t>
            </a:r>
            <a:r>
              <a:rPr sz="1400" spc="85" dirty="0">
                <a:latin typeface="Arial Narrow"/>
                <a:cs typeface="Arial Narrow"/>
              </a:rPr>
              <a:t> </a:t>
            </a:r>
            <a:r>
              <a:rPr sz="1400" spc="90" dirty="0">
                <a:latin typeface="Arial Narrow"/>
                <a:cs typeface="Arial Narrow"/>
              </a:rPr>
              <a:t>root </a:t>
            </a:r>
            <a:r>
              <a:rPr sz="1400" spc="-10" dirty="0">
                <a:latin typeface="Arial"/>
                <a:cs typeface="Arial"/>
              </a:rPr>
              <a:t>causes</a:t>
            </a:r>
            <a:r>
              <a:rPr sz="1400" spc="-30"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the</a:t>
            </a:r>
            <a:r>
              <a:rPr sz="1400" spc="-35" dirty="0">
                <a:latin typeface="Arial"/>
                <a:cs typeface="Arial"/>
              </a:rPr>
              <a:t> </a:t>
            </a:r>
            <a:r>
              <a:rPr sz="1400" spc="-10" dirty="0">
                <a:latin typeface="Arial"/>
                <a:cs typeface="Arial"/>
              </a:rPr>
              <a:t>issues.</a:t>
            </a:r>
            <a:endParaRPr sz="1400">
              <a:latin typeface="Arial"/>
              <a:cs typeface="Arial"/>
            </a:endParaRPr>
          </a:p>
          <a:p>
            <a:pPr marL="267335" lvl="1" indent="-109220">
              <a:lnSpc>
                <a:spcPct val="100000"/>
              </a:lnSpc>
              <a:spcBef>
                <a:spcPts val="950"/>
              </a:spcBef>
              <a:buChar char="-"/>
              <a:tabLst>
                <a:tab pos="267970" algn="l"/>
              </a:tabLst>
            </a:pPr>
            <a:r>
              <a:rPr sz="1400" spc="-35" dirty="0">
                <a:latin typeface="Arial"/>
                <a:cs typeface="Arial"/>
              </a:rPr>
              <a:t>Fault-</a:t>
            </a:r>
            <a:r>
              <a:rPr sz="1400" spc="105" dirty="0">
                <a:latin typeface="Arial Narrow"/>
                <a:cs typeface="Arial Narrow"/>
              </a:rPr>
              <a:t>finding</a:t>
            </a:r>
            <a:r>
              <a:rPr sz="1400" spc="70" dirty="0">
                <a:latin typeface="Arial Narrow"/>
                <a:cs typeface="Arial Narrow"/>
              </a:rPr>
              <a:t> </a:t>
            </a:r>
            <a:r>
              <a:rPr sz="1400" spc="95" dirty="0">
                <a:latin typeface="Arial Narrow"/>
                <a:cs typeface="Arial Narrow"/>
              </a:rPr>
              <a:t>tools</a:t>
            </a:r>
            <a:r>
              <a:rPr sz="1400" spc="75" dirty="0">
                <a:latin typeface="Arial Narrow"/>
                <a:cs typeface="Arial Narrow"/>
              </a:rPr>
              <a:t> </a:t>
            </a:r>
            <a:r>
              <a:rPr sz="1400" spc="80" dirty="0">
                <a:latin typeface="Arial Narrow"/>
                <a:cs typeface="Arial Narrow"/>
              </a:rPr>
              <a:t>will</a:t>
            </a:r>
            <a:r>
              <a:rPr sz="1400" spc="75" dirty="0">
                <a:latin typeface="Arial Narrow"/>
                <a:cs typeface="Arial Narrow"/>
              </a:rPr>
              <a:t> </a:t>
            </a:r>
            <a:r>
              <a:rPr sz="1400" spc="140" dirty="0">
                <a:latin typeface="Arial Narrow"/>
                <a:cs typeface="Arial Narrow"/>
              </a:rPr>
              <a:t>be</a:t>
            </a:r>
            <a:r>
              <a:rPr sz="1400" spc="70" dirty="0">
                <a:latin typeface="Arial Narrow"/>
                <a:cs typeface="Arial Narrow"/>
              </a:rPr>
              <a:t> </a:t>
            </a:r>
            <a:r>
              <a:rPr sz="1400" spc="90" dirty="0">
                <a:latin typeface="Arial Narrow"/>
                <a:cs typeface="Arial Narrow"/>
              </a:rPr>
              <a:t>utilized</a:t>
            </a:r>
            <a:r>
              <a:rPr sz="1400" spc="75" dirty="0">
                <a:latin typeface="Arial Narrow"/>
                <a:cs typeface="Arial Narrow"/>
              </a:rPr>
              <a:t> </a:t>
            </a:r>
            <a:r>
              <a:rPr sz="1400" spc="105" dirty="0">
                <a:latin typeface="Arial Narrow"/>
                <a:cs typeface="Arial Narrow"/>
              </a:rPr>
              <a:t>to</a:t>
            </a:r>
            <a:r>
              <a:rPr sz="1400" spc="65" dirty="0">
                <a:latin typeface="Arial Narrow"/>
                <a:cs typeface="Arial Narrow"/>
              </a:rPr>
              <a:t> </a:t>
            </a:r>
            <a:r>
              <a:rPr sz="1400" spc="114" dirty="0">
                <a:latin typeface="Arial Narrow"/>
                <a:cs typeface="Arial Narrow"/>
              </a:rPr>
              <a:t>diagnose</a:t>
            </a:r>
            <a:r>
              <a:rPr sz="1400" spc="70" dirty="0">
                <a:latin typeface="Arial Narrow"/>
                <a:cs typeface="Arial Narrow"/>
              </a:rPr>
              <a:t> </a:t>
            </a:r>
            <a:r>
              <a:rPr sz="1400" spc="125" dirty="0">
                <a:latin typeface="Arial Narrow"/>
                <a:cs typeface="Arial Narrow"/>
              </a:rPr>
              <a:t>and</a:t>
            </a:r>
            <a:r>
              <a:rPr sz="1400" spc="75" dirty="0">
                <a:latin typeface="Arial Narrow"/>
                <a:cs typeface="Arial Narrow"/>
              </a:rPr>
              <a:t> </a:t>
            </a:r>
            <a:r>
              <a:rPr sz="1400" spc="105" dirty="0">
                <a:latin typeface="Arial Narrow"/>
                <a:cs typeface="Arial Narrow"/>
              </a:rPr>
              <a:t>repair</a:t>
            </a:r>
            <a:r>
              <a:rPr sz="1400" spc="75" dirty="0">
                <a:latin typeface="Arial Narrow"/>
                <a:cs typeface="Arial Narrow"/>
              </a:rPr>
              <a:t> </a:t>
            </a:r>
            <a:r>
              <a:rPr sz="1400" spc="114" dirty="0">
                <a:latin typeface="Arial Narrow"/>
                <a:cs typeface="Arial Narrow"/>
              </a:rPr>
              <a:t>any</a:t>
            </a:r>
            <a:r>
              <a:rPr sz="1400" spc="80" dirty="0">
                <a:latin typeface="Arial Narrow"/>
                <a:cs typeface="Arial Narrow"/>
              </a:rPr>
              <a:t> </a:t>
            </a:r>
            <a:r>
              <a:rPr sz="1400" spc="85" dirty="0">
                <a:latin typeface="Arial Narrow"/>
                <a:cs typeface="Arial Narrow"/>
              </a:rPr>
              <a:t>internal</a:t>
            </a:r>
            <a:endParaRPr sz="1400">
              <a:latin typeface="Arial Narrow"/>
              <a:cs typeface="Arial Narrow"/>
            </a:endParaRPr>
          </a:p>
          <a:p>
            <a:pPr marL="12700">
              <a:lnSpc>
                <a:spcPct val="100000"/>
              </a:lnSpc>
              <a:spcBef>
                <a:spcPts val="155"/>
              </a:spcBef>
            </a:pPr>
            <a:r>
              <a:rPr sz="1400" dirty="0">
                <a:latin typeface="Arial"/>
                <a:cs typeface="Arial"/>
              </a:rPr>
              <a:t>hardware</a:t>
            </a:r>
            <a:r>
              <a:rPr sz="1400" spc="-70" dirty="0">
                <a:latin typeface="Arial"/>
                <a:cs typeface="Arial"/>
              </a:rPr>
              <a:t> </a:t>
            </a:r>
            <a:r>
              <a:rPr sz="1400" spc="-10" dirty="0">
                <a:latin typeface="Arial"/>
                <a:cs typeface="Arial"/>
              </a:rPr>
              <a:t>faults</a:t>
            </a:r>
            <a:r>
              <a:rPr sz="1400" spc="-65" dirty="0">
                <a:latin typeface="Arial"/>
                <a:cs typeface="Arial"/>
              </a:rPr>
              <a:t> </a:t>
            </a:r>
            <a:r>
              <a:rPr sz="1400" spc="-10" dirty="0">
                <a:latin typeface="Arial"/>
                <a:cs typeface="Arial"/>
              </a:rPr>
              <a:t>encountered.</a:t>
            </a:r>
            <a:endParaRPr sz="1400">
              <a:latin typeface="Arial"/>
              <a:cs typeface="Arial"/>
            </a:endParaRPr>
          </a:p>
          <a:p>
            <a:pPr marL="267335" lvl="1" indent="-108585">
              <a:lnSpc>
                <a:spcPct val="100000"/>
              </a:lnSpc>
              <a:spcBef>
                <a:spcPts val="950"/>
              </a:spcBef>
              <a:buFont typeface="Arial"/>
              <a:buChar char="-"/>
              <a:tabLst>
                <a:tab pos="267970" algn="l"/>
              </a:tabLst>
            </a:pPr>
            <a:r>
              <a:rPr sz="1400" spc="130" dirty="0">
                <a:latin typeface="Arial Narrow"/>
                <a:cs typeface="Arial Narrow"/>
              </a:rPr>
              <a:t>We</a:t>
            </a:r>
            <a:r>
              <a:rPr sz="1400" spc="75" dirty="0">
                <a:latin typeface="Arial Narrow"/>
                <a:cs typeface="Arial Narrow"/>
              </a:rPr>
              <a:t> </a:t>
            </a:r>
            <a:r>
              <a:rPr sz="1400" spc="80" dirty="0">
                <a:latin typeface="Arial Narrow"/>
                <a:cs typeface="Arial Narrow"/>
              </a:rPr>
              <a:t>will</a:t>
            </a:r>
            <a:r>
              <a:rPr sz="1400" spc="75" dirty="0">
                <a:latin typeface="Arial Narrow"/>
                <a:cs typeface="Arial Narrow"/>
              </a:rPr>
              <a:t> </a:t>
            </a:r>
            <a:r>
              <a:rPr sz="1400" spc="140" dirty="0">
                <a:latin typeface="Arial Narrow"/>
                <a:cs typeface="Arial Narrow"/>
              </a:rPr>
              <a:t>document</a:t>
            </a:r>
            <a:r>
              <a:rPr sz="1400" spc="75"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90" dirty="0">
                <a:latin typeface="Arial Narrow"/>
                <a:cs typeface="Arial Narrow"/>
              </a:rPr>
              <a:t>difficulties</a:t>
            </a:r>
            <a:r>
              <a:rPr sz="1400" spc="70" dirty="0">
                <a:latin typeface="Arial Narrow"/>
                <a:cs typeface="Arial Narrow"/>
              </a:rPr>
              <a:t> </a:t>
            </a:r>
            <a:r>
              <a:rPr sz="1400" spc="100" dirty="0">
                <a:latin typeface="Arial Narrow"/>
                <a:cs typeface="Arial Narrow"/>
              </a:rPr>
              <a:t>faced,</a:t>
            </a:r>
            <a:r>
              <a:rPr sz="1400" spc="75"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110" dirty="0">
                <a:latin typeface="Arial Narrow"/>
                <a:cs typeface="Arial Narrow"/>
              </a:rPr>
              <a:t>troubleshooting</a:t>
            </a:r>
            <a:r>
              <a:rPr sz="1400" spc="75" dirty="0">
                <a:latin typeface="Arial Narrow"/>
                <a:cs typeface="Arial Narrow"/>
              </a:rPr>
              <a:t> </a:t>
            </a:r>
            <a:r>
              <a:rPr sz="1400" spc="95" dirty="0">
                <a:latin typeface="Arial Narrow"/>
                <a:cs typeface="Arial Narrow"/>
              </a:rPr>
              <a:t>steps</a:t>
            </a:r>
            <a:endParaRPr sz="1400">
              <a:latin typeface="Arial Narrow"/>
              <a:cs typeface="Arial Narrow"/>
            </a:endParaRPr>
          </a:p>
          <a:p>
            <a:pPr marL="12700">
              <a:lnSpc>
                <a:spcPct val="100000"/>
              </a:lnSpc>
              <a:spcBef>
                <a:spcPts val="140"/>
              </a:spcBef>
            </a:pPr>
            <a:r>
              <a:rPr sz="1400" spc="-10" dirty="0">
                <a:latin typeface="Arial"/>
                <a:cs typeface="Arial"/>
              </a:rPr>
              <a:t>taken,</a:t>
            </a:r>
            <a:r>
              <a:rPr sz="1400" spc="-35" dirty="0">
                <a:latin typeface="Arial"/>
                <a:cs typeface="Arial"/>
              </a:rPr>
              <a:t> </a:t>
            </a:r>
            <a:r>
              <a:rPr sz="1400" dirty="0">
                <a:latin typeface="Arial"/>
                <a:cs typeface="Arial"/>
              </a:rPr>
              <a:t>and</a:t>
            </a:r>
            <a:r>
              <a:rPr sz="1400" spc="-30" dirty="0">
                <a:latin typeface="Arial"/>
                <a:cs typeface="Arial"/>
              </a:rPr>
              <a:t> </a:t>
            </a:r>
            <a:r>
              <a:rPr sz="1400" dirty="0">
                <a:latin typeface="Arial"/>
                <a:cs typeface="Arial"/>
              </a:rPr>
              <a:t>the</a:t>
            </a:r>
            <a:r>
              <a:rPr sz="1400" spc="-40" dirty="0">
                <a:latin typeface="Arial"/>
                <a:cs typeface="Arial"/>
              </a:rPr>
              <a:t> </a:t>
            </a:r>
            <a:r>
              <a:rPr sz="1400" spc="-10" dirty="0">
                <a:latin typeface="Arial"/>
                <a:cs typeface="Arial"/>
              </a:rPr>
              <a:t>solutions</a:t>
            </a:r>
            <a:r>
              <a:rPr sz="1400" spc="-30" dirty="0">
                <a:latin typeface="Arial"/>
                <a:cs typeface="Arial"/>
              </a:rPr>
              <a:t> </a:t>
            </a:r>
            <a:r>
              <a:rPr sz="1400" dirty="0">
                <a:latin typeface="Arial"/>
                <a:cs typeface="Arial"/>
              </a:rPr>
              <a:t>implemented</a:t>
            </a:r>
            <a:r>
              <a:rPr sz="1400" spc="-30" dirty="0">
                <a:latin typeface="Arial"/>
                <a:cs typeface="Arial"/>
              </a:rPr>
              <a:t> </a:t>
            </a:r>
            <a:r>
              <a:rPr sz="1400" dirty="0">
                <a:latin typeface="Arial"/>
                <a:cs typeface="Arial"/>
              </a:rPr>
              <a:t>to</a:t>
            </a:r>
            <a:r>
              <a:rPr sz="1400" spc="-35" dirty="0">
                <a:latin typeface="Arial"/>
                <a:cs typeface="Arial"/>
              </a:rPr>
              <a:t> </a:t>
            </a:r>
            <a:r>
              <a:rPr sz="1400" spc="-10" dirty="0">
                <a:latin typeface="Arial"/>
                <a:cs typeface="Arial"/>
              </a:rPr>
              <a:t>resolve</a:t>
            </a:r>
            <a:r>
              <a:rPr sz="1400" spc="-30" dirty="0">
                <a:latin typeface="Arial"/>
                <a:cs typeface="Arial"/>
              </a:rPr>
              <a:t> </a:t>
            </a:r>
            <a:r>
              <a:rPr sz="1400" dirty="0">
                <a:latin typeface="Arial"/>
                <a:cs typeface="Arial"/>
              </a:rPr>
              <a:t>the</a:t>
            </a:r>
            <a:r>
              <a:rPr sz="1400" spc="-35" dirty="0">
                <a:latin typeface="Arial"/>
                <a:cs typeface="Arial"/>
              </a:rPr>
              <a:t> </a:t>
            </a:r>
            <a:r>
              <a:rPr sz="1400" spc="-10" dirty="0">
                <a:latin typeface="Arial"/>
                <a:cs typeface="Arial"/>
              </a:rPr>
              <a:t>issues.</a:t>
            </a:r>
            <a:endParaRPr sz="1400">
              <a:latin typeface="Arial"/>
              <a:cs typeface="Arial"/>
            </a:endParaRPr>
          </a:p>
        </p:txBody>
      </p:sp>
      <p:sp>
        <p:nvSpPr>
          <p:cNvPr id="4" name="object 4"/>
          <p:cNvSpPr/>
          <p:nvPr/>
        </p:nvSpPr>
        <p:spPr>
          <a:xfrm>
            <a:off x="896111" y="6405371"/>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5" name="object 5"/>
          <p:cNvSpPr txBox="1"/>
          <p:nvPr/>
        </p:nvSpPr>
        <p:spPr>
          <a:xfrm>
            <a:off x="901700" y="6811119"/>
            <a:ext cx="5742305" cy="2825115"/>
          </a:xfrm>
          <a:prstGeom prst="rect">
            <a:avLst/>
          </a:prstGeom>
        </p:spPr>
        <p:txBody>
          <a:bodyPr vert="horz" wrap="square" lIns="0" tIns="12700" rIns="0" bIns="0" rtlCol="0">
            <a:spAutoFit/>
          </a:bodyPr>
          <a:lstStyle/>
          <a:p>
            <a:pPr marL="12700" marR="457834">
              <a:lnSpc>
                <a:spcPct val="109400"/>
              </a:lnSpc>
              <a:spcBef>
                <a:spcPts val="100"/>
              </a:spcBef>
            </a:pPr>
            <a:r>
              <a:rPr sz="1600" b="1" spc="-60" dirty="0">
                <a:latin typeface="Arial"/>
                <a:cs typeface="Arial"/>
              </a:rPr>
              <a:t>Test</a:t>
            </a:r>
            <a:r>
              <a:rPr sz="1600" b="1" spc="-55" dirty="0">
                <a:latin typeface="Arial"/>
                <a:cs typeface="Arial"/>
              </a:rPr>
              <a:t> </a:t>
            </a:r>
            <a:r>
              <a:rPr sz="1600" b="1" spc="-25" dirty="0">
                <a:latin typeface="Arial"/>
                <a:cs typeface="Arial"/>
              </a:rPr>
              <a:t>system</a:t>
            </a:r>
            <a:r>
              <a:rPr sz="1600" b="1" spc="-60" dirty="0">
                <a:latin typeface="Arial"/>
                <a:cs typeface="Arial"/>
              </a:rPr>
              <a:t> </a:t>
            </a:r>
            <a:r>
              <a:rPr sz="1600" b="1" spc="-20" dirty="0">
                <a:latin typeface="Arial"/>
                <a:cs typeface="Arial"/>
              </a:rPr>
              <a:t>functionality,</a:t>
            </a:r>
            <a:r>
              <a:rPr sz="1600" b="1" spc="-50" dirty="0">
                <a:latin typeface="Arial"/>
                <a:cs typeface="Arial"/>
              </a:rPr>
              <a:t> </a:t>
            </a:r>
            <a:r>
              <a:rPr sz="1600" b="1" dirty="0">
                <a:latin typeface="Arial"/>
                <a:cs typeface="Arial"/>
              </a:rPr>
              <a:t>data</a:t>
            </a:r>
            <a:r>
              <a:rPr sz="1600" b="1" spc="-60" dirty="0">
                <a:latin typeface="Arial"/>
                <a:cs typeface="Arial"/>
              </a:rPr>
              <a:t> </a:t>
            </a:r>
            <a:r>
              <a:rPr sz="1600" b="1" spc="-10" dirty="0">
                <a:latin typeface="Arial"/>
                <a:cs typeface="Arial"/>
              </a:rPr>
              <a:t>backup,</a:t>
            </a:r>
            <a:r>
              <a:rPr sz="1600" b="1" spc="-65" dirty="0">
                <a:latin typeface="Arial"/>
                <a:cs typeface="Arial"/>
              </a:rPr>
              <a:t> </a:t>
            </a:r>
            <a:r>
              <a:rPr sz="1600" b="1" dirty="0">
                <a:latin typeface="Arial"/>
                <a:cs typeface="Arial"/>
              </a:rPr>
              <a:t>and</a:t>
            </a:r>
            <a:r>
              <a:rPr sz="1600" b="1" spc="-65" dirty="0">
                <a:latin typeface="Arial"/>
                <a:cs typeface="Arial"/>
              </a:rPr>
              <a:t> </a:t>
            </a:r>
            <a:r>
              <a:rPr sz="1600" b="1" dirty="0">
                <a:latin typeface="Arial"/>
                <a:cs typeface="Arial"/>
              </a:rPr>
              <a:t>gather</a:t>
            </a:r>
            <a:r>
              <a:rPr sz="1600" b="1" spc="-60" dirty="0">
                <a:latin typeface="Arial"/>
                <a:cs typeface="Arial"/>
              </a:rPr>
              <a:t> </a:t>
            </a:r>
            <a:r>
              <a:rPr sz="1600" b="1" spc="-20" dirty="0">
                <a:latin typeface="Arial"/>
                <a:cs typeface="Arial"/>
              </a:rPr>
              <a:t>user </a:t>
            </a:r>
            <a:r>
              <a:rPr sz="1600" b="1" spc="-10" dirty="0">
                <a:latin typeface="Arial"/>
                <a:cs typeface="Arial"/>
              </a:rPr>
              <a:t>feedback.</a:t>
            </a:r>
            <a:endParaRPr sz="1600">
              <a:latin typeface="Arial"/>
              <a:cs typeface="Arial"/>
            </a:endParaRPr>
          </a:p>
          <a:p>
            <a:pPr>
              <a:lnSpc>
                <a:spcPct val="100000"/>
              </a:lnSpc>
            </a:pPr>
            <a:endParaRPr sz="1900">
              <a:latin typeface="Arial"/>
              <a:cs typeface="Arial"/>
            </a:endParaRPr>
          </a:p>
          <a:p>
            <a:pPr marL="12700" marR="5080">
              <a:lnSpc>
                <a:spcPct val="108700"/>
              </a:lnSpc>
              <a:spcBef>
                <a:spcPts val="1265"/>
              </a:spcBef>
            </a:pPr>
            <a:r>
              <a:rPr sz="1400" spc="-100" dirty="0">
                <a:latin typeface="Arial"/>
                <a:cs typeface="Arial"/>
              </a:rPr>
              <a:t>To</a:t>
            </a:r>
            <a:r>
              <a:rPr sz="1400" spc="-10" dirty="0">
                <a:latin typeface="Arial"/>
                <a:cs typeface="Arial"/>
              </a:rPr>
              <a:t> </a:t>
            </a:r>
            <a:r>
              <a:rPr sz="1400" dirty="0">
                <a:latin typeface="Arial"/>
                <a:cs typeface="Arial"/>
              </a:rPr>
              <a:t>ensure</a:t>
            </a:r>
            <a:r>
              <a:rPr sz="1400" spc="-80" dirty="0">
                <a:latin typeface="Arial"/>
                <a:cs typeface="Arial"/>
              </a:rPr>
              <a:t> </a:t>
            </a:r>
            <a:r>
              <a:rPr sz="1400" dirty="0">
                <a:latin typeface="Arial"/>
                <a:cs typeface="Arial"/>
              </a:rPr>
              <a:t>the</a:t>
            </a:r>
            <a:r>
              <a:rPr sz="1400" spc="-45" dirty="0">
                <a:latin typeface="Arial"/>
                <a:cs typeface="Arial"/>
              </a:rPr>
              <a:t> </a:t>
            </a:r>
            <a:r>
              <a:rPr sz="1400" spc="-10" dirty="0">
                <a:latin typeface="Arial"/>
                <a:cs typeface="Arial"/>
              </a:rPr>
              <a:t>system</a:t>
            </a:r>
            <a:r>
              <a:rPr sz="1400" spc="-40" dirty="0">
                <a:latin typeface="Arial"/>
                <a:cs typeface="Arial"/>
              </a:rPr>
              <a:t> </a:t>
            </a:r>
            <a:r>
              <a:rPr sz="1400" dirty="0">
                <a:latin typeface="Arial"/>
                <a:cs typeface="Arial"/>
              </a:rPr>
              <a:t>functions</a:t>
            </a:r>
            <a:r>
              <a:rPr sz="1400" spc="-40" dirty="0">
                <a:latin typeface="Arial"/>
                <a:cs typeface="Arial"/>
              </a:rPr>
              <a:t> </a:t>
            </a:r>
            <a:r>
              <a:rPr sz="1400" spc="-20" dirty="0">
                <a:latin typeface="Arial"/>
                <a:cs typeface="Arial"/>
              </a:rPr>
              <a:t>as</a:t>
            </a:r>
            <a:r>
              <a:rPr sz="1400" spc="-40" dirty="0">
                <a:latin typeface="Arial"/>
                <a:cs typeface="Arial"/>
              </a:rPr>
              <a:t> </a:t>
            </a:r>
            <a:r>
              <a:rPr sz="1400" dirty="0">
                <a:latin typeface="Arial"/>
                <a:cs typeface="Arial"/>
              </a:rPr>
              <a:t>intended</a:t>
            </a:r>
            <a:r>
              <a:rPr sz="1400" spc="-40"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provide</a:t>
            </a:r>
            <a:r>
              <a:rPr sz="1400" spc="-45" dirty="0">
                <a:latin typeface="Arial"/>
                <a:cs typeface="Arial"/>
              </a:rPr>
              <a:t> </a:t>
            </a:r>
            <a:r>
              <a:rPr sz="1400" dirty="0">
                <a:latin typeface="Arial"/>
                <a:cs typeface="Arial"/>
              </a:rPr>
              <a:t>an</a:t>
            </a:r>
            <a:r>
              <a:rPr sz="1400" spc="-45" dirty="0">
                <a:latin typeface="Arial"/>
                <a:cs typeface="Arial"/>
              </a:rPr>
              <a:t> </a:t>
            </a:r>
            <a:r>
              <a:rPr sz="1400" dirty="0">
                <a:latin typeface="Arial"/>
                <a:cs typeface="Arial"/>
              </a:rPr>
              <a:t>optimal</a:t>
            </a:r>
            <a:r>
              <a:rPr sz="1400" spc="-40" dirty="0">
                <a:latin typeface="Arial"/>
                <a:cs typeface="Arial"/>
              </a:rPr>
              <a:t> </a:t>
            </a:r>
            <a:r>
              <a:rPr sz="1400" spc="-20" dirty="0">
                <a:latin typeface="Arial"/>
                <a:cs typeface="Arial"/>
              </a:rPr>
              <a:t>user </a:t>
            </a:r>
            <a:r>
              <a:rPr sz="1400" dirty="0">
                <a:latin typeface="Arial"/>
                <a:cs typeface="Arial"/>
              </a:rPr>
              <a:t>experience,</a:t>
            </a:r>
            <a:r>
              <a:rPr sz="1400" spc="-30" dirty="0">
                <a:latin typeface="Arial"/>
                <a:cs typeface="Arial"/>
              </a:rPr>
              <a:t> </a:t>
            </a:r>
            <a:r>
              <a:rPr sz="1400" dirty="0">
                <a:latin typeface="Arial"/>
                <a:cs typeface="Arial"/>
              </a:rPr>
              <a:t>we</a:t>
            </a:r>
            <a:r>
              <a:rPr sz="1400" spc="-30" dirty="0">
                <a:latin typeface="Arial"/>
                <a:cs typeface="Arial"/>
              </a:rPr>
              <a:t> </a:t>
            </a:r>
            <a:r>
              <a:rPr sz="1400" dirty="0">
                <a:latin typeface="Arial"/>
                <a:cs typeface="Arial"/>
              </a:rPr>
              <a:t>will</a:t>
            </a:r>
            <a:r>
              <a:rPr sz="1400" spc="-15" dirty="0">
                <a:latin typeface="Arial"/>
                <a:cs typeface="Arial"/>
              </a:rPr>
              <a:t> </a:t>
            </a:r>
            <a:r>
              <a:rPr sz="1400" dirty="0">
                <a:latin typeface="Arial"/>
                <a:cs typeface="Arial"/>
              </a:rPr>
              <a:t>conduct</a:t>
            </a:r>
            <a:r>
              <a:rPr sz="1400" spc="-30" dirty="0">
                <a:latin typeface="Arial"/>
                <a:cs typeface="Arial"/>
              </a:rPr>
              <a:t> </a:t>
            </a:r>
            <a:r>
              <a:rPr sz="1400" dirty="0">
                <a:latin typeface="Arial"/>
                <a:cs typeface="Arial"/>
              </a:rPr>
              <a:t>thorough</a:t>
            </a:r>
            <a:r>
              <a:rPr sz="1400" spc="-25" dirty="0">
                <a:latin typeface="Arial"/>
                <a:cs typeface="Arial"/>
              </a:rPr>
              <a:t> </a:t>
            </a:r>
            <a:r>
              <a:rPr sz="1400" dirty="0">
                <a:latin typeface="Arial"/>
                <a:cs typeface="Arial"/>
              </a:rPr>
              <a:t>testing,</a:t>
            </a:r>
            <a:r>
              <a:rPr sz="1400" spc="-30" dirty="0">
                <a:latin typeface="Arial"/>
                <a:cs typeface="Arial"/>
              </a:rPr>
              <a:t> </a:t>
            </a:r>
            <a:r>
              <a:rPr sz="1400" dirty="0">
                <a:latin typeface="Arial"/>
                <a:cs typeface="Arial"/>
              </a:rPr>
              <a:t>including</a:t>
            </a:r>
            <a:r>
              <a:rPr sz="1400" spc="-30" dirty="0">
                <a:latin typeface="Arial"/>
                <a:cs typeface="Arial"/>
              </a:rPr>
              <a:t> </a:t>
            </a:r>
            <a:r>
              <a:rPr sz="1400" dirty="0">
                <a:latin typeface="Arial"/>
                <a:cs typeface="Arial"/>
              </a:rPr>
              <a:t>data</a:t>
            </a:r>
            <a:r>
              <a:rPr sz="1400" spc="-30" dirty="0">
                <a:latin typeface="Arial"/>
                <a:cs typeface="Arial"/>
              </a:rPr>
              <a:t> </a:t>
            </a:r>
            <a:r>
              <a:rPr sz="1400" dirty="0">
                <a:latin typeface="Arial"/>
                <a:cs typeface="Arial"/>
              </a:rPr>
              <a:t>backup</a:t>
            </a:r>
            <a:r>
              <a:rPr sz="1400" spc="-25" dirty="0">
                <a:latin typeface="Arial"/>
                <a:cs typeface="Arial"/>
              </a:rPr>
              <a:t> and </a:t>
            </a:r>
            <a:r>
              <a:rPr sz="1400" spc="100" dirty="0">
                <a:latin typeface="Arial Narrow"/>
                <a:cs typeface="Arial Narrow"/>
              </a:rPr>
              <a:t>restoration</a:t>
            </a:r>
            <a:r>
              <a:rPr sz="1400" spc="80" dirty="0">
                <a:latin typeface="Arial Narrow"/>
                <a:cs typeface="Arial Narrow"/>
              </a:rPr>
              <a:t> </a:t>
            </a:r>
            <a:r>
              <a:rPr sz="1400" spc="85" dirty="0">
                <a:latin typeface="Arial Narrow"/>
                <a:cs typeface="Arial Narrow"/>
              </a:rPr>
              <a:t>verification. </a:t>
            </a:r>
            <a:r>
              <a:rPr sz="1400" spc="90" dirty="0">
                <a:latin typeface="Arial Narrow"/>
                <a:cs typeface="Arial Narrow"/>
              </a:rPr>
              <a:t>Additionally,</a:t>
            </a:r>
            <a:r>
              <a:rPr sz="1400" spc="80" dirty="0">
                <a:latin typeface="Arial Narrow"/>
                <a:cs typeface="Arial Narrow"/>
              </a:rPr>
              <a:t> </a:t>
            </a:r>
            <a:r>
              <a:rPr sz="1400" spc="140" dirty="0">
                <a:latin typeface="Arial Narrow"/>
                <a:cs typeface="Arial Narrow"/>
              </a:rPr>
              <a:t>we</a:t>
            </a:r>
            <a:r>
              <a:rPr sz="1400" spc="85" dirty="0">
                <a:latin typeface="Arial Narrow"/>
                <a:cs typeface="Arial Narrow"/>
              </a:rPr>
              <a:t> </a:t>
            </a:r>
            <a:r>
              <a:rPr sz="1400" spc="80" dirty="0">
                <a:latin typeface="Arial Narrow"/>
                <a:cs typeface="Arial Narrow"/>
              </a:rPr>
              <a:t>will </a:t>
            </a:r>
            <a:r>
              <a:rPr sz="1400" spc="110" dirty="0">
                <a:latin typeface="Arial Narrow"/>
                <a:cs typeface="Arial Narrow"/>
              </a:rPr>
              <a:t>gather</a:t>
            </a:r>
            <a:r>
              <a:rPr sz="1400" spc="85" dirty="0">
                <a:latin typeface="Arial Narrow"/>
                <a:cs typeface="Arial Narrow"/>
              </a:rPr>
              <a:t> </a:t>
            </a:r>
            <a:r>
              <a:rPr sz="1400" spc="114" dirty="0">
                <a:latin typeface="Arial Narrow"/>
                <a:cs typeface="Arial Narrow"/>
              </a:rPr>
              <a:t>user</a:t>
            </a:r>
            <a:r>
              <a:rPr sz="1400" spc="85" dirty="0">
                <a:latin typeface="Arial Narrow"/>
                <a:cs typeface="Arial Narrow"/>
              </a:rPr>
              <a:t> </a:t>
            </a:r>
            <a:r>
              <a:rPr sz="1400" spc="120" dirty="0">
                <a:latin typeface="Arial Narrow"/>
                <a:cs typeface="Arial Narrow"/>
              </a:rPr>
              <a:t>feedback</a:t>
            </a:r>
            <a:r>
              <a:rPr sz="1400" spc="90" dirty="0">
                <a:latin typeface="Arial Narrow"/>
                <a:cs typeface="Arial Narrow"/>
              </a:rPr>
              <a:t> </a:t>
            </a:r>
            <a:r>
              <a:rPr sz="1400" spc="110" dirty="0">
                <a:latin typeface="Arial Narrow"/>
                <a:cs typeface="Arial Narrow"/>
              </a:rPr>
              <a:t>through </a:t>
            </a:r>
            <a:r>
              <a:rPr sz="1400" spc="85" dirty="0">
                <a:latin typeface="Arial Narrow"/>
                <a:cs typeface="Arial Narrow"/>
              </a:rPr>
              <a:t>a</a:t>
            </a:r>
            <a:r>
              <a:rPr sz="1400" spc="75" dirty="0">
                <a:latin typeface="Arial Narrow"/>
                <a:cs typeface="Arial Narrow"/>
              </a:rPr>
              <a:t> </a:t>
            </a:r>
            <a:r>
              <a:rPr sz="1400" spc="105" dirty="0">
                <a:latin typeface="Arial Narrow"/>
                <a:cs typeface="Arial Narrow"/>
              </a:rPr>
              <a:t>questionnaire</a:t>
            </a:r>
            <a:r>
              <a:rPr sz="1400" spc="80" dirty="0">
                <a:latin typeface="Arial Narrow"/>
                <a:cs typeface="Arial Narrow"/>
              </a:rPr>
              <a:t> </a:t>
            </a:r>
            <a:r>
              <a:rPr sz="1400" spc="105" dirty="0">
                <a:latin typeface="Arial Narrow"/>
                <a:cs typeface="Arial Narrow"/>
              </a:rPr>
              <a:t>to</a:t>
            </a:r>
            <a:r>
              <a:rPr sz="1400" spc="80" dirty="0">
                <a:latin typeface="Arial Narrow"/>
                <a:cs typeface="Arial Narrow"/>
              </a:rPr>
              <a:t> </a:t>
            </a:r>
            <a:r>
              <a:rPr sz="1400" spc="85" dirty="0">
                <a:latin typeface="Arial Narrow"/>
                <a:cs typeface="Arial Narrow"/>
              </a:rPr>
              <a:t>assess</a:t>
            </a:r>
            <a:r>
              <a:rPr sz="1400" spc="80" dirty="0">
                <a:latin typeface="Arial Narrow"/>
                <a:cs typeface="Arial Narrow"/>
              </a:rPr>
              <a:t> </a:t>
            </a:r>
            <a:r>
              <a:rPr sz="1400" spc="110" dirty="0">
                <a:latin typeface="Arial Narrow"/>
                <a:cs typeface="Arial Narrow"/>
              </a:rPr>
              <a:t>the</a:t>
            </a:r>
            <a:r>
              <a:rPr sz="1400" spc="80" dirty="0">
                <a:latin typeface="Arial Narrow"/>
                <a:cs typeface="Arial Narrow"/>
              </a:rPr>
              <a:t> </a:t>
            </a:r>
            <a:r>
              <a:rPr sz="1400" spc="90" dirty="0">
                <a:latin typeface="Arial Narrow"/>
                <a:cs typeface="Arial Narrow"/>
              </a:rPr>
              <a:t>usability </a:t>
            </a:r>
            <a:r>
              <a:rPr sz="1400" spc="125" dirty="0">
                <a:latin typeface="Arial Narrow"/>
                <a:cs typeface="Arial Narrow"/>
              </a:rPr>
              <a:t>and</a:t>
            </a:r>
            <a:r>
              <a:rPr sz="1400" spc="85" dirty="0">
                <a:latin typeface="Arial Narrow"/>
                <a:cs typeface="Arial Narrow"/>
              </a:rPr>
              <a:t> </a:t>
            </a:r>
            <a:r>
              <a:rPr sz="1400" spc="114" dirty="0">
                <a:latin typeface="Arial Narrow"/>
                <a:cs typeface="Arial Narrow"/>
              </a:rPr>
              <a:t>user</a:t>
            </a:r>
            <a:r>
              <a:rPr sz="1400" spc="75" dirty="0">
                <a:latin typeface="Arial Narrow"/>
                <a:cs typeface="Arial Narrow"/>
              </a:rPr>
              <a:t> </a:t>
            </a:r>
            <a:r>
              <a:rPr sz="1400" spc="120" dirty="0">
                <a:latin typeface="Arial Narrow"/>
                <a:cs typeface="Arial Narrow"/>
              </a:rPr>
              <a:t>experience</a:t>
            </a:r>
            <a:r>
              <a:rPr sz="1400" spc="80" dirty="0">
                <a:latin typeface="Arial Narrow"/>
                <a:cs typeface="Arial Narrow"/>
              </a:rPr>
              <a:t> </a:t>
            </a:r>
            <a:r>
              <a:rPr sz="1400" spc="100" dirty="0">
                <a:latin typeface="Arial Narrow"/>
                <a:cs typeface="Arial Narrow"/>
              </a:rPr>
              <a:t>of</a:t>
            </a:r>
            <a:r>
              <a:rPr sz="1400" spc="90" dirty="0">
                <a:latin typeface="Arial Narrow"/>
                <a:cs typeface="Arial Narrow"/>
              </a:rPr>
              <a:t> </a:t>
            </a:r>
            <a:r>
              <a:rPr sz="1400" spc="85" dirty="0">
                <a:latin typeface="Arial Narrow"/>
                <a:cs typeface="Arial Narrow"/>
              </a:rPr>
              <a:t>the </a:t>
            </a:r>
            <a:r>
              <a:rPr sz="1400" spc="55" dirty="0">
                <a:latin typeface="Arial"/>
                <a:cs typeface="Arial"/>
              </a:rPr>
              <a:t>mod</a:t>
            </a:r>
            <a:r>
              <a:rPr sz="1400" spc="55" dirty="0">
                <a:latin typeface="Arial Narrow"/>
                <a:cs typeface="Arial Narrow"/>
              </a:rPr>
              <a:t>ified</a:t>
            </a:r>
            <a:r>
              <a:rPr sz="1400" spc="80" dirty="0">
                <a:latin typeface="Arial Narrow"/>
                <a:cs typeface="Arial Narrow"/>
              </a:rPr>
              <a:t> </a:t>
            </a:r>
            <a:r>
              <a:rPr sz="1400" spc="90" dirty="0">
                <a:latin typeface="Arial Narrow"/>
                <a:cs typeface="Arial Narrow"/>
              </a:rPr>
              <a:t>system.</a:t>
            </a:r>
            <a:endParaRPr sz="1400">
              <a:latin typeface="Arial Narrow"/>
              <a:cs typeface="Arial Narrow"/>
            </a:endParaRPr>
          </a:p>
          <a:p>
            <a:pPr>
              <a:lnSpc>
                <a:spcPct val="100000"/>
              </a:lnSpc>
            </a:pPr>
            <a:endParaRPr sz="1700">
              <a:latin typeface="Arial Narrow"/>
              <a:cs typeface="Arial Narrow"/>
            </a:endParaRPr>
          </a:p>
          <a:p>
            <a:pPr>
              <a:lnSpc>
                <a:spcPct val="100000"/>
              </a:lnSpc>
              <a:spcBef>
                <a:spcPts val="20"/>
              </a:spcBef>
            </a:pPr>
            <a:endParaRPr sz="1400">
              <a:latin typeface="Arial Narrow"/>
              <a:cs typeface="Arial Narrow"/>
            </a:endParaRPr>
          </a:p>
          <a:p>
            <a:pPr marL="12700">
              <a:lnSpc>
                <a:spcPct val="100000"/>
              </a:lnSpc>
            </a:pPr>
            <a:r>
              <a:rPr sz="1400" dirty="0">
                <a:latin typeface="Arial"/>
                <a:cs typeface="Arial"/>
              </a:rPr>
              <a:t>1.</a:t>
            </a:r>
            <a:r>
              <a:rPr sz="1400" spc="-45" dirty="0">
                <a:latin typeface="Arial"/>
                <a:cs typeface="Arial"/>
              </a:rPr>
              <a:t> </a:t>
            </a:r>
            <a:r>
              <a:rPr sz="1400" spc="-25" dirty="0">
                <a:latin typeface="Arial"/>
                <a:cs typeface="Arial"/>
              </a:rPr>
              <a:t>Testing</a:t>
            </a:r>
            <a:r>
              <a:rPr sz="1400" spc="-40" dirty="0">
                <a:latin typeface="Arial"/>
                <a:cs typeface="Arial"/>
              </a:rPr>
              <a:t> </a:t>
            </a:r>
            <a:r>
              <a:rPr sz="1400" spc="-10" dirty="0">
                <a:latin typeface="Arial"/>
                <a:cs typeface="Arial"/>
              </a:rPr>
              <a:t>System</a:t>
            </a:r>
            <a:r>
              <a:rPr sz="1400" spc="-50" dirty="0">
                <a:latin typeface="Arial"/>
                <a:cs typeface="Arial"/>
              </a:rPr>
              <a:t> </a:t>
            </a:r>
            <a:r>
              <a:rPr sz="1400" spc="-10" dirty="0">
                <a:latin typeface="Arial"/>
                <a:cs typeface="Arial"/>
              </a:rPr>
              <a:t>Functionality</a:t>
            </a:r>
            <a:r>
              <a:rPr sz="1400" spc="-30" dirty="0">
                <a:latin typeface="Arial"/>
                <a:cs typeface="Arial"/>
              </a:rPr>
              <a:t> </a:t>
            </a:r>
            <a:r>
              <a:rPr sz="1400" dirty="0">
                <a:latin typeface="Arial"/>
                <a:cs typeface="Arial"/>
              </a:rPr>
              <a:t>and</a:t>
            </a:r>
            <a:r>
              <a:rPr sz="1400" spc="-40" dirty="0">
                <a:latin typeface="Arial"/>
                <a:cs typeface="Arial"/>
              </a:rPr>
              <a:t> </a:t>
            </a:r>
            <a:r>
              <a:rPr sz="1400" spc="-25" dirty="0">
                <a:latin typeface="Arial"/>
                <a:cs typeface="Arial"/>
              </a:rPr>
              <a:t>Data</a:t>
            </a:r>
            <a:r>
              <a:rPr sz="1400" spc="-40" dirty="0">
                <a:latin typeface="Arial"/>
                <a:cs typeface="Arial"/>
              </a:rPr>
              <a:t> </a:t>
            </a:r>
            <a:r>
              <a:rPr sz="1400" spc="-10" dirty="0">
                <a:latin typeface="Arial"/>
                <a:cs typeface="Arial"/>
              </a:rPr>
              <a:t>Backup:</a:t>
            </a:r>
            <a:endParaRPr sz="1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878" y="880999"/>
            <a:ext cx="5681980" cy="4550410"/>
          </a:xfrm>
          <a:prstGeom prst="rect">
            <a:avLst/>
          </a:prstGeom>
        </p:spPr>
        <p:txBody>
          <a:bodyPr vert="horz" wrap="square" lIns="0" tIns="12065" rIns="0" bIns="0" rtlCol="0">
            <a:spAutoFit/>
          </a:bodyPr>
          <a:lstStyle/>
          <a:p>
            <a:pPr marL="12700" marR="5080" indent="254635">
              <a:lnSpc>
                <a:spcPct val="108600"/>
              </a:lnSpc>
              <a:spcBef>
                <a:spcPts val="95"/>
              </a:spcBef>
              <a:buFont typeface="Arial"/>
              <a:buChar char="-"/>
              <a:tabLst>
                <a:tab pos="267335" algn="l"/>
              </a:tabLst>
            </a:pPr>
            <a:r>
              <a:rPr sz="1400" spc="105" dirty="0">
                <a:latin typeface="Arial Narrow"/>
                <a:cs typeface="Arial Narrow"/>
              </a:rPr>
              <a:t>Execute</a:t>
            </a:r>
            <a:r>
              <a:rPr sz="1400" spc="70" dirty="0">
                <a:latin typeface="Arial Narrow"/>
                <a:cs typeface="Arial Narrow"/>
              </a:rPr>
              <a:t> </a:t>
            </a:r>
            <a:r>
              <a:rPr sz="1400" spc="85" dirty="0">
                <a:latin typeface="Arial Narrow"/>
                <a:cs typeface="Arial Narrow"/>
              </a:rPr>
              <a:t>a</a:t>
            </a:r>
            <a:r>
              <a:rPr sz="1400" spc="75" dirty="0">
                <a:latin typeface="Arial Narrow"/>
                <a:cs typeface="Arial Narrow"/>
              </a:rPr>
              <a:t> </a:t>
            </a:r>
            <a:r>
              <a:rPr sz="1400" spc="100" dirty="0">
                <a:latin typeface="Arial Narrow"/>
                <a:cs typeface="Arial Narrow"/>
              </a:rPr>
              <a:t>series</a:t>
            </a:r>
            <a:r>
              <a:rPr sz="1400" spc="70" dirty="0">
                <a:latin typeface="Arial Narrow"/>
                <a:cs typeface="Arial Narrow"/>
              </a:rPr>
              <a:t> </a:t>
            </a:r>
            <a:r>
              <a:rPr sz="1400" spc="100" dirty="0">
                <a:latin typeface="Arial Narrow"/>
                <a:cs typeface="Arial Narrow"/>
              </a:rPr>
              <a:t>of</a:t>
            </a:r>
            <a:r>
              <a:rPr sz="1400" spc="85" dirty="0">
                <a:latin typeface="Arial Narrow"/>
                <a:cs typeface="Arial Narrow"/>
              </a:rPr>
              <a:t> </a:t>
            </a:r>
            <a:r>
              <a:rPr sz="1400" spc="90" dirty="0">
                <a:latin typeface="Arial Narrow"/>
                <a:cs typeface="Arial Narrow"/>
              </a:rPr>
              <a:t>test</a:t>
            </a:r>
            <a:r>
              <a:rPr sz="1400" spc="75" dirty="0">
                <a:latin typeface="Arial Narrow"/>
                <a:cs typeface="Arial Narrow"/>
              </a:rPr>
              <a:t> </a:t>
            </a:r>
            <a:r>
              <a:rPr sz="1400" spc="105" dirty="0">
                <a:latin typeface="Arial Narrow"/>
                <a:cs typeface="Arial Narrow"/>
              </a:rPr>
              <a:t>scenarios</a:t>
            </a:r>
            <a:r>
              <a:rPr sz="1400" spc="80" dirty="0">
                <a:latin typeface="Arial Narrow"/>
                <a:cs typeface="Arial Narrow"/>
              </a:rPr>
              <a:t> </a:t>
            </a:r>
            <a:r>
              <a:rPr sz="1400" spc="114" dirty="0">
                <a:latin typeface="Arial Narrow"/>
                <a:cs typeface="Arial Narrow"/>
              </a:rPr>
              <a:t>based</a:t>
            </a:r>
            <a:r>
              <a:rPr sz="1400" spc="80" dirty="0">
                <a:latin typeface="Arial Narrow"/>
                <a:cs typeface="Arial Narrow"/>
              </a:rPr>
              <a:t> </a:t>
            </a:r>
            <a:r>
              <a:rPr sz="1400" spc="135" dirty="0">
                <a:latin typeface="Arial Narrow"/>
                <a:cs typeface="Arial Narrow"/>
              </a:rPr>
              <a:t>on</a:t>
            </a:r>
            <a:r>
              <a:rPr sz="1400" spc="75"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95" dirty="0">
                <a:latin typeface="Arial Narrow"/>
                <a:cs typeface="Arial Narrow"/>
              </a:rPr>
              <a:t>original</a:t>
            </a:r>
            <a:r>
              <a:rPr sz="1400" spc="65" dirty="0">
                <a:latin typeface="Arial Narrow"/>
                <a:cs typeface="Arial Narrow"/>
              </a:rPr>
              <a:t> </a:t>
            </a:r>
            <a:r>
              <a:rPr sz="1400" spc="105" dirty="0">
                <a:latin typeface="Arial Narrow"/>
                <a:cs typeface="Arial Narrow"/>
              </a:rPr>
              <a:t>requirements </a:t>
            </a:r>
            <a:r>
              <a:rPr sz="1400" spc="125" dirty="0">
                <a:latin typeface="Arial Narrow"/>
                <a:cs typeface="Arial Narrow"/>
              </a:rPr>
              <a:t>and</a:t>
            </a:r>
            <a:r>
              <a:rPr sz="1400" spc="90" dirty="0">
                <a:latin typeface="Arial Narrow"/>
                <a:cs typeface="Arial Narrow"/>
              </a:rPr>
              <a:t> </a:t>
            </a:r>
            <a:r>
              <a:rPr sz="1400" spc="105" dirty="0">
                <a:latin typeface="Arial Narrow"/>
                <a:cs typeface="Arial Narrow"/>
              </a:rPr>
              <a:t>modifications</a:t>
            </a:r>
            <a:r>
              <a:rPr sz="1400" spc="80" dirty="0">
                <a:latin typeface="Arial Narrow"/>
                <a:cs typeface="Arial Narrow"/>
              </a:rPr>
              <a:t> </a:t>
            </a:r>
            <a:r>
              <a:rPr sz="1400" spc="100" dirty="0">
                <a:latin typeface="Arial Narrow"/>
                <a:cs typeface="Arial Narrow"/>
              </a:rPr>
              <a:t>made.</a:t>
            </a:r>
            <a:endParaRPr sz="1400">
              <a:latin typeface="Arial Narrow"/>
              <a:cs typeface="Arial Narrow"/>
            </a:endParaRPr>
          </a:p>
          <a:p>
            <a:pPr marL="266700" indent="-108585">
              <a:lnSpc>
                <a:spcPct val="100000"/>
              </a:lnSpc>
              <a:spcBef>
                <a:spcPts val="950"/>
              </a:spcBef>
              <a:buChar char="-"/>
              <a:tabLst>
                <a:tab pos="267335" algn="l"/>
              </a:tabLst>
            </a:pPr>
            <a:r>
              <a:rPr sz="1400" dirty="0">
                <a:latin typeface="Arial"/>
                <a:cs typeface="Arial"/>
              </a:rPr>
              <a:t>Record</a:t>
            </a:r>
            <a:r>
              <a:rPr sz="1400" spc="-45" dirty="0">
                <a:latin typeface="Arial"/>
                <a:cs typeface="Arial"/>
              </a:rPr>
              <a:t> </a:t>
            </a:r>
            <a:r>
              <a:rPr sz="1400" dirty="0">
                <a:latin typeface="Arial"/>
                <a:cs typeface="Arial"/>
              </a:rPr>
              <a:t>the</a:t>
            </a:r>
            <a:r>
              <a:rPr sz="1400" spc="-45" dirty="0">
                <a:latin typeface="Arial"/>
                <a:cs typeface="Arial"/>
              </a:rPr>
              <a:t> </a:t>
            </a:r>
            <a:r>
              <a:rPr sz="1400" dirty="0">
                <a:latin typeface="Arial"/>
                <a:cs typeface="Arial"/>
              </a:rPr>
              <a:t>test</a:t>
            </a:r>
            <a:r>
              <a:rPr sz="1400" spc="-55" dirty="0">
                <a:latin typeface="Arial"/>
                <a:cs typeface="Arial"/>
              </a:rPr>
              <a:t> </a:t>
            </a:r>
            <a:r>
              <a:rPr sz="1400" dirty="0">
                <a:latin typeface="Arial"/>
                <a:cs typeface="Arial"/>
              </a:rPr>
              <a:t>method</a:t>
            </a:r>
            <a:r>
              <a:rPr sz="1400" spc="-40" dirty="0">
                <a:latin typeface="Arial"/>
                <a:cs typeface="Arial"/>
              </a:rPr>
              <a:t> </a:t>
            </a:r>
            <a:r>
              <a:rPr sz="1400" spc="-10" dirty="0">
                <a:latin typeface="Arial"/>
                <a:cs typeface="Arial"/>
              </a:rPr>
              <a:t>used,</a:t>
            </a:r>
            <a:r>
              <a:rPr sz="1400" spc="-45" dirty="0">
                <a:latin typeface="Arial"/>
                <a:cs typeface="Arial"/>
              </a:rPr>
              <a:t> </a:t>
            </a:r>
            <a:r>
              <a:rPr sz="1400" dirty="0">
                <a:latin typeface="Arial"/>
                <a:cs typeface="Arial"/>
              </a:rPr>
              <a:t>expected</a:t>
            </a:r>
            <a:r>
              <a:rPr sz="1400" spc="-45" dirty="0">
                <a:latin typeface="Arial"/>
                <a:cs typeface="Arial"/>
              </a:rPr>
              <a:t> </a:t>
            </a:r>
            <a:r>
              <a:rPr sz="1400" spc="-10" dirty="0">
                <a:latin typeface="Arial"/>
                <a:cs typeface="Arial"/>
              </a:rPr>
              <a:t>results,</a:t>
            </a:r>
            <a:r>
              <a:rPr sz="1400" spc="-45" dirty="0">
                <a:latin typeface="Arial"/>
                <a:cs typeface="Arial"/>
              </a:rPr>
              <a:t> </a:t>
            </a:r>
            <a:r>
              <a:rPr sz="1400" dirty="0">
                <a:latin typeface="Arial"/>
                <a:cs typeface="Arial"/>
              </a:rPr>
              <a:t>actual</a:t>
            </a:r>
            <a:r>
              <a:rPr sz="1400" spc="-55" dirty="0">
                <a:latin typeface="Arial"/>
                <a:cs typeface="Arial"/>
              </a:rPr>
              <a:t> </a:t>
            </a:r>
            <a:r>
              <a:rPr sz="1400" spc="-10" dirty="0">
                <a:latin typeface="Arial"/>
                <a:cs typeface="Arial"/>
              </a:rPr>
              <a:t>results,</a:t>
            </a:r>
            <a:r>
              <a:rPr sz="1400" spc="-45" dirty="0">
                <a:latin typeface="Arial"/>
                <a:cs typeface="Arial"/>
              </a:rPr>
              <a:t> </a:t>
            </a:r>
            <a:r>
              <a:rPr sz="1400" spc="-25" dirty="0">
                <a:latin typeface="Arial"/>
                <a:cs typeface="Arial"/>
              </a:rPr>
              <a:t>and</a:t>
            </a:r>
            <a:endParaRPr sz="1400">
              <a:latin typeface="Arial"/>
              <a:cs typeface="Arial"/>
            </a:endParaRPr>
          </a:p>
          <a:p>
            <a:pPr marL="12700">
              <a:lnSpc>
                <a:spcPct val="100000"/>
              </a:lnSpc>
              <a:spcBef>
                <a:spcPts val="145"/>
              </a:spcBef>
            </a:pPr>
            <a:r>
              <a:rPr sz="1400" spc="114" dirty="0">
                <a:latin typeface="Arial Narrow"/>
                <a:cs typeface="Arial Narrow"/>
              </a:rPr>
              <a:t>note</a:t>
            </a:r>
            <a:r>
              <a:rPr sz="1400" spc="65" dirty="0">
                <a:latin typeface="Arial Narrow"/>
                <a:cs typeface="Arial Narrow"/>
              </a:rPr>
              <a:t> </a:t>
            </a:r>
            <a:r>
              <a:rPr sz="1400" spc="114" dirty="0">
                <a:latin typeface="Arial Narrow"/>
                <a:cs typeface="Arial Narrow"/>
              </a:rPr>
              <a:t>any</a:t>
            </a:r>
            <a:r>
              <a:rPr sz="1400" spc="65" dirty="0">
                <a:latin typeface="Arial Narrow"/>
                <a:cs typeface="Arial Narrow"/>
              </a:rPr>
              <a:t> </a:t>
            </a:r>
            <a:r>
              <a:rPr sz="1400" spc="120" dirty="0">
                <a:latin typeface="Arial Narrow"/>
                <a:cs typeface="Arial Narrow"/>
              </a:rPr>
              <a:t>further</a:t>
            </a:r>
            <a:r>
              <a:rPr sz="1400" spc="70" dirty="0">
                <a:latin typeface="Arial Narrow"/>
                <a:cs typeface="Arial Narrow"/>
              </a:rPr>
              <a:t> </a:t>
            </a:r>
            <a:r>
              <a:rPr sz="1400" spc="100" dirty="0">
                <a:latin typeface="Arial Narrow"/>
                <a:cs typeface="Arial Narrow"/>
              </a:rPr>
              <a:t>actions</a:t>
            </a:r>
            <a:r>
              <a:rPr sz="1400" spc="70" dirty="0">
                <a:latin typeface="Arial Narrow"/>
                <a:cs typeface="Arial Narrow"/>
              </a:rPr>
              <a:t> </a:t>
            </a:r>
            <a:r>
              <a:rPr sz="1400" spc="95" dirty="0">
                <a:latin typeface="Arial Narrow"/>
                <a:cs typeface="Arial Narrow"/>
              </a:rPr>
              <a:t>required.</a:t>
            </a:r>
            <a:endParaRPr sz="1400">
              <a:latin typeface="Arial Narrow"/>
              <a:cs typeface="Arial Narrow"/>
            </a:endParaRPr>
          </a:p>
          <a:p>
            <a:pPr marL="267335" indent="-109220">
              <a:lnSpc>
                <a:spcPct val="100000"/>
              </a:lnSpc>
              <a:spcBef>
                <a:spcPts val="944"/>
              </a:spcBef>
              <a:buFont typeface="Arial"/>
              <a:buChar char="-"/>
              <a:tabLst>
                <a:tab pos="267970" algn="l"/>
              </a:tabLst>
            </a:pPr>
            <a:r>
              <a:rPr sz="1400" spc="100" dirty="0">
                <a:latin typeface="Arial Narrow"/>
                <a:cs typeface="Arial Narrow"/>
              </a:rPr>
              <a:t>Specifically</a:t>
            </a:r>
            <a:r>
              <a:rPr sz="1400" spc="85" dirty="0">
                <a:latin typeface="Arial Narrow"/>
                <a:cs typeface="Arial Narrow"/>
              </a:rPr>
              <a:t> </a:t>
            </a:r>
            <a:r>
              <a:rPr sz="1400" spc="90" dirty="0">
                <a:latin typeface="Arial Narrow"/>
                <a:cs typeface="Arial Narrow"/>
              </a:rPr>
              <a:t>test</a:t>
            </a:r>
            <a:r>
              <a:rPr sz="1400" spc="65"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100" dirty="0">
                <a:latin typeface="Arial Narrow"/>
                <a:cs typeface="Arial Narrow"/>
              </a:rPr>
              <a:t>data</a:t>
            </a:r>
            <a:r>
              <a:rPr sz="1400" spc="80" dirty="0">
                <a:latin typeface="Arial Narrow"/>
                <a:cs typeface="Arial Narrow"/>
              </a:rPr>
              <a:t> </a:t>
            </a:r>
            <a:r>
              <a:rPr sz="1400" spc="135" dirty="0">
                <a:latin typeface="Arial Narrow"/>
                <a:cs typeface="Arial Narrow"/>
              </a:rPr>
              <a:t>backup</a:t>
            </a:r>
            <a:r>
              <a:rPr sz="1400" spc="65" dirty="0">
                <a:latin typeface="Arial Narrow"/>
                <a:cs typeface="Arial Narrow"/>
              </a:rPr>
              <a:t> </a:t>
            </a:r>
            <a:r>
              <a:rPr sz="1400" spc="105" dirty="0">
                <a:latin typeface="Arial Narrow"/>
                <a:cs typeface="Arial Narrow"/>
              </a:rPr>
              <a:t>process,</a:t>
            </a:r>
            <a:r>
              <a:rPr sz="1400" spc="75" dirty="0">
                <a:latin typeface="Arial Narrow"/>
                <a:cs typeface="Arial Narrow"/>
              </a:rPr>
              <a:t> </a:t>
            </a:r>
            <a:r>
              <a:rPr sz="1400" spc="114" dirty="0">
                <a:latin typeface="Arial Narrow"/>
                <a:cs typeface="Arial Narrow"/>
              </a:rPr>
              <a:t>ensuring</a:t>
            </a:r>
            <a:r>
              <a:rPr sz="1400" spc="75" dirty="0">
                <a:latin typeface="Arial Narrow"/>
                <a:cs typeface="Arial Narrow"/>
              </a:rPr>
              <a:t> </a:t>
            </a:r>
            <a:r>
              <a:rPr sz="1400" spc="90" dirty="0">
                <a:latin typeface="Arial Narrow"/>
                <a:cs typeface="Arial Narrow"/>
              </a:rPr>
              <a:t>that</a:t>
            </a:r>
            <a:r>
              <a:rPr sz="1400" spc="80" dirty="0">
                <a:latin typeface="Arial Narrow"/>
                <a:cs typeface="Arial Narrow"/>
              </a:rPr>
              <a:t> </a:t>
            </a:r>
            <a:r>
              <a:rPr sz="1400" spc="100" dirty="0">
                <a:latin typeface="Arial Narrow"/>
                <a:cs typeface="Arial Narrow"/>
              </a:rPr>
              <a:t>data</a:t>
            </a:r>
            <a:r>
              <a:rPr sz="1400" spc="75" dirty="0">
                <a:latin typeface="Arial Narrow"/>
                <a:cs typeface="Arial Narrow"/>
              </a:rPr>
              <a:t> </a:t>
            </a:r>
            <a:r>
              <a:rPr sz="1400" spc="45" dirty="0">
                <a:latin typeface="Arial Narrow"/>
                <a:cs typeface="Arial Narrow"/>
              </a:rPr>
              <a:t>is</a:t>
            </a:r>
            <a:endParaRPr sz="1400">
              <a:latin typeface="Arial Narrow"/>
              <a:cs typeface="Arial Narrow"/>
            </a:endParaRPr>
          </a:p>
          <a:p>
            <a:pPr marL="12700">
              <a:lnSpc>
                <a:spcPct val="100000"/>
              </a:lnSpc>
              <a:spcBef>
                <a:spcPts val="160"/>
              </a:spcBef>
            </a:pPr>
            <a:r>
              <a:rPr sz="1400" dirty="0">
                <a:latin typeface="Arial"/>
                <a:cs typeface="Arial"/>
              </a:rPr>
              <a:t>securely</a:t>
            </a:r>
            <a:r>
              <a:rPr sz="1400" spc="-35" dirty="0">
                <a:latin typeface="Arial"/>
                <a:cs typeface="Arial"/>
              </a:rPr>
              <a:t> </a:t>
            </a:r>
            <a:r>
              <a:rPr sz="1400" dirty="0">
                <a:latin typeface="Arial"/>
                <a:cs typeface="Arial"/>
              </a:rPr>
              <a:t>backed</a:t>
            </a:r>
            <a:r>
              <a:rPr sz="1400" spc="-25" dirty="0">
                <a:latin typeface="Arial"/>
                <a:cs typeface="Arial"/>
              </a:rPr>
              <a:t> </a:t>
            </a:r>
            <a:r>
              <a:rPr sz="1400" dirty="0">
                <a:latin typeface="Arial"/>
                <a:cs typeface="Arial"/>
              </a:rPr>
              <a:t>up</a:t>
            </a:r>
            <a:r>
              <a:rPr sz="1400" spc="-35" dirty="0">
                <a:latin typeface="Arial"/>
                <a:cs typeface="Arial"/>
              </a:rPr>
              <a:t> </a:t>
            </a:r>
            <a:r>
              <a:rPr sz="1400" dirty="0">
                <a:latin typeface="Arial"/>
                <a:cs typeface="Arial"/>
              </a:rPr>
              <a:t>and</a:t>
            </a:r>
            <a:r>
              <a:rPr sz="1400" spc="-25" dirty="0">
                <a:latin typeface="Arial"/>
                <a:cs typeface="Arial"/>
              </a:rPr>
              <a:t> </a:t>
            </a:r>
            <a:r>
              <a:rPr sz="1400" dirty="0">
                <a:latin typeface="Arial"/>
                <a:cs typeface="Arial"/>
              </a:rPr>
              <a:t>can</a:t>
            </a:r>
            <a:r>
              <a:rPr sz="1400" spc="-30"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restored</a:t>
            </a:r>
            <a:r>
              <a:rPr sz="1400" spc="-25" dirty="0">
                <a:latin typeface="Arial"/>
                <a:cs typeface="Arial"/>
              </a:rPr>
              <a:t> </a:t>
            </a:r>
            <a:r>
              <a:rPr sz="1400" spc="-10" dirty="0">
                <a:latin typeface="Arial"/>
                <a:cs typeface="Arial"/>
              </a:rPr>
              <a:t>successfully.</a:t>
            </a:r>
            <a:endParaRPr sz="1400">
              <a:latin typeface="Arial"/>
              <a:cs typeface="Arial"/>
            </a:endParaRPr>
          </a:p>
          <a:p>
            <a:pPr>
              <a:lnSpc>
                <a:spcPct val="100000"/>
              </a:lnSpc>
            </a:pPr>
            <a:endParaRPr sz="1700">
              <a:latin typeface="Arial"/>
              <a:cs typeface="Arial"/>
            </a:endParaRPr>
          </a:p>
          <a:p>
            <a:pPr>
              <a:lnSpc>
                <a:spcPct val="100000"/>
              </a:lnSpc>
              <a:spcBef>
                <a:spcPts val="10"/>
              </a:spcBef>
            </a:pPr>
            <a:endParaRPr sz="1400">
              <a:latin typeface="Arial"/>
              <a:cs typeface="Arial"/>
            </a:endParaRPr>
          </a:p>
          <a:p>
            <a:pPr marL="204470" indent="-192405">
              <a:lnSpc>
                <a:spcPct val="100000"/>
              </a:lnSpc>
              <a:buAutoNum type="arabicPeriod" startAt="2"/>
              <a:tabLst>
                <a:tab pos="205104" algn="l"/>
              </a:tabLst>
            </a:pPr>
            <a:r>
              <a:rPr sz="1400" spc="-30" dirty="0">
                <a:latin typeface="Arial"/>
                <a:cs typeface="Arial"/>
              </a:rPr>
              <a:t>User-</a:t>
            </a:r>
            <a:r>
              <a:rPr sz="1400" spc="-10" dirty="0">
                <a:latin typeface="Arial"/>
                <a:cs typeface="Arial"/>
              </a:rPr>
              <a:t>Experience</a:t>
            </a:r>
            <a:r>
              <a:rPr sz="1400" spc="-40" dirty="0">
                <a:latin typeface="Arial"/>
                <a:cs typeface="Arial"/>
              </a:rPr>
              <a:t> </a:t>
            </a:r>
            <a:r>
              <a:rPr sz="1400" spc="-25" dirty="0">
                <a:latin typeface="Arial"/>
                <a:cs typeface="Arial"/>
              </a:rPr>
              <a:t>Testing</a:t>
            </a:r>
            <a:r>
              <a:rPr sz="1400" spc="-35" dirty="0">
                <a:latin typeface="Arial"/>
                <a:cs typeface="Arial"/>
              </a:rPr>
              <a:t> </a:t>
            </a:r>
            <a:r>
              <a:rPr sz="1400" dirty="0">
                <a:latin typeface="Arial"/>
                <a:cs typeface="Arial"/>
              </a:rPr>
              <a:t>and</a:t>
            </a:r>
            <a:r>
              <a:rPr sz="1400" spc="-45" dirty="0">
                <a:latin typeface="Arial"/>
                <a:cs typeface="Arial"/>
              </a:rPr>
              <a:t> </a:t>
            </a:r>
            <a:r>
              <a:rPr sz="1400" spc="-10" dirty="0">
                <a:latin typeface="Arial"/>
                <a:cs typeface="Arial"/>
              </a:rPr>
              <a:t>Feedback</a:t>
            </a:r>
            <a:r>
              <a:rPr sz="1400" spc="-30" dirty="0">
                <a:latin typeface="Arial"/>
                <a:cs typeface="Arial"/>
              </a:rPr>
              <a:t> </a:t>
            </a:r>
            <a:r>
              <a:rPr sz="1400" spc="-10" dirty="0">
                <a:latin typeface="Arial"/>
                <a:cs typeface="Arial"/>
              </a:rPr>
              <a:t>Gathering:</a:t>
            </a:r>
            <a:endParaRPr sz="1400">
              <a:latin typeface="Arial"/>
              <a:cs typeface="Arial"/>
            </a:endParaRPr>
          </a:p>
          <a:p>
            <a:pPr marL="267335" lvl="1" indent="-108585">
              <a:lnSpc>
                <a:spcPct val="100000"/>
              </a:lnSpc>
              <a:spcBef>
                <a:spcPts val="950"/>
              </a:spcBef>
              <a:buFont typeface="Arial"/>
              <a:buChar char="-"/>
              <a:tabLst>
                <a:tab pos="267970" algn="l"/>
              </a:tabLst>
            </a:pPr>
            <a:r>
              <a:rPr sz="1400" spc="110" dirty="0">
                <a:latin typeface="Arial Narrow"/>
                <a:cs typeface="Arial Narrow"/>
              </a:rPr>
              <a:t>Prepare</a:t>
            </a:r>
            <a:r>
              <a:rPr sz="1400" spc="75" dirty="0">
                <a:latin typeface="Arial Narrow"/>
                <a:cs typeface="Arial Narrow"/>
              </a:rPr>
              <a:t> </a:t>
            </a:r>
            <a:r>
              <a:rPr sz="1400" spc="85" dirty="0">
                <a:latin typeface="Arial Narrow"/>
                <a:cs typeface="Arial Narrow"/>
              </a:rPr>
              <a:t>a</a:t>
            </a:r>
            <a:r>
              <a:rPr sz="1400" spc="80" dirty="0">
                <a:latin typeface="Arial Narrow"/>
                <a:cs typeface="Arial Narrow"/>
              </a:rPr>
              <a:t> </a:t>
            </a:r>
            <a:r>
              <a:rPr sz="1400" spc="105" dirty="0">
                <a:latin typeface="Arial Narrow"/>
                <a:cs typeface="Arial Narrow"/>
              </a:rPr>
              <a:t>questionnaire</a:t>
            </a:r>
            <a:r>
              <a:rPr sz="1400" spc="80" dirty="0">
                <a:latin typeface="Arial Narrow"/>
                <a:cs typeface="Arial Narrow"/>
              </a:rPr>
              <a:t> </a:t>
            </a:r>
            <a:r>
              <a:rPr sz="1400" spc="105" dirty="0">
                <a:latin typeface="Arial Narrow"/>
                <a:cs typeface="Arial Narrow"/>
              </a:rPr>
              <a:t>to</a:t>
            </a:r>
            <a:r>
              <a:rPr sz="1400" spc="80" dirty="0">
                <a:latin typeface="Arial Narrow"/>
                <a:cs typeface="Arial Narrow"/>
              </a:rPr>
              <a:t> </a:t>
            </a:r>
            <a:r>
              <a:rPr sz="1400" spc="110" dirty="0">
                <a:latin typeface="Arial Narrow"/>
                <a:cs typeface="Arial Narrow"/>
              </a:rPr>
              <a:t>gather</a:t>
            </a:r>
            <a:r>
              <a:rPr sz="1400" spc="80" dirty="0">
                <a:latin typeface="Arial Narrow"/>
                <a:cs typeface="Arial Narrow"/>
              </a:rPr>
              <a:t> </a:t>
            </a:r>
            <a:r>
              <a:rPr sz="1400" spc="120" dirty="0">
                <a:latin typeface="Arial Narrow"/>
                <a:cs typeface="Arial Narrow"/>
              </a:rPr>
              <a:t>feedback</a:t>
            </a:r>
            <a:r>
              <a:rPr sz="1400" spc="75" dirty="0">
                <a:latin typeface="Arial Narrow"/>
                <a:cs typeface="Arial Narrow"/>
              </a:rPr>
              <a:t> </a:t>
            </a:r>
            <a:r>
              <a:rPr sz="1400" spc="130" dirty="0">
                <a:latin typeface="Arial Narrow"/>
                <a:cs typeface="Arial Narrow"/>
              </a:rPr>
              <a:t>from</a:t>
            </a:r>
            <a:r>
              <a:rPr sz="1400" spc="75" dirty="0">
                <a:latin typeface="Arial Narrow"/>
                <a:cs typeface="Arial Narrow"/>
              </a:rPr>
              <a:t> </a:t>
            </a:r>
            <a:r>
              <a:rPr sz="1400" spc="110" dirty="0">
                <a:latin typeface="Arial Narrow"/>
                <a:cs typeface="Arial Narrow"/>
              </a:rPr>
              <a:t>the</a:t>
            </a:r>
            <a:r>
              <a:rPr sz="1400" spc="80" dirty="0">
                <a:latin typeface="Arial Narrow"/>
                <a:cs typeface="Arial Narrow"/>
              </a:rPr>
              <a:t> </a:t>
            </a:r>
            <a:r>
              <a:rPr sz="1400" spc="100" dirty="0">
                <a:latin typeface="Arial Narrow"/>
                <a:cs typeface="Arial Narrow"/>
              </a:rPr>
              <a:t>designated</a:t>
            </a:r>
            <a:endParaRPr sz="1400">
              <a:latin typeface="Arial Narrow"/>
              <a:cs typeface="Arial Narrow"/>
            </a:endParaRPr>
          </a:p>
          <a:p>
            <a:pPr marL="13335">
              <a:lnSpc>
                <a:spcPct val="100000"/>
              </a:lnSpc>
              <a:spcBef>
                <a:spcPts val="145"/>
              </a:spcBef>
            </a:pPr>
            <a:r>
              <a:rPr sz="1400" dirty="0">
                <a:latin typeface="Arial"/>
                <a:cs typeface="Arial"/>
              </a:rPr>
              <a:t>"client"</a:t>
            </a:r>
            <a:r>
              <a:rPr sz="1400" spc="20" dirty="0">
                <a:latin typeface="Arial"/>
                <a:cs typeface="Arial"/>
              </a:rPr>
              <a:t> </a:t>
            </a:r>
            <a:r>
              <a:rPr sz="1400" dirty="0">
                <a:latin typeface="Arial"/>
                <a:cs typeface="Arial"/>
              </a:rPr>
              <a:t>or</a:t>
            </a:r>
            <a:r>
              <a:rPr sz="1400" spc="25" dirty="0">
                <a:latin typeface="Arial"/>
                <a:cs typeface="Arial"/>
              </a:rPr>
              <a:t> </a:t>
            </a:r>
            <a:r>
              <a:rPr sz="1400" dirty="0">
                <a:latin typeface="Arial"/>
                <a:cs typeface="Arial"/>
              </a:rPr>
              <a:t>end-</a:t>
            </a:r>
            <a:r>
              <a:rPr sz="1400" spc="-10" dirty="0">
                <a:latin typeface="Arial"/>
                <a:cs typeface="Arial"/>
              </a:rPr>
              <a:t>users.</a:t>
            </a:r>
            <a:endParaRPr sz="1400">
              <a:latin typeface="Arial"/>
              <a:cs typeface="Arial"/>
            </a:endParaRPr>
          </a:p>
          <a:p>
            <a:pPr marL="13335" marR="66675" lvl="1" indent="255270">
              <a:lnSpc>
                <a:spcPct val="108600"/>
              </a:lnSpc>
              <a:spcBef>
                <a:spcPts val="800"/>
              </a:spcBef>
              <a:buFont typeface="Arial"/>
              <a:buChar char="-"/>
              <a:tabLst>
                <a:tab pos="268605" algn="l"/>
              </a:tabLst>
            </a:pPr>
            <a:r>
              <a:rPr sz="1400" spc="125" dirty="0">
                <a:latin typeface="Arial Narrow"/>
                <a:cs typeface="Arial Narrow"/>
              </a:rPr>
              <a:t>The</a:t>
            </a:r>
            <a:r>
              <a:rPr sz="1400" spc="75" dirty="0">
                <a:latin typeface="Arial Narrow"/>
                <a:cs typeface="Arial Narrow"/>
              </a:rPr>
              <a:t> </a:t>
            </a:r>
            <a:r>
              <a:rPr sz="1400" spc="105" dirty="0">
                <a:latin typeface="Arial Narrow"/>
                <a:cs typeface="Arial Narrow"/>
              </a:rPr>
              <a:t>questionnaire</a:t>
            </a:r>
            <a:r>
              <a:rPr sz="1400" spc="75" dirty="0">
                <a:latin typeface="Arial Narrow"/>
                <a:cs typeface="Arial Narrow"/>
              </a:rPr>
              <a:t> </a:t>
            </a:r>
            <a:r>
              <a:rPr sz="1400" spc="114" dirty="0">
                <a:latin typeface="Arial Narrow"/>
                <a:cs typeface="Arial Narrow"/>
              </a:rPr>
              <a:t>should</a:t>
            </a:r>
            <a:r>
              <a:rPr sz="1400" spc="80" dirty="0">
                <a:latin typeface="Arial Narrow"/>
                <a:cs typeface="Arial Narrow"/>
              </a:rPr>
              <a:t> </a:t>
            </a:r>
            <a:r>
              <a:rPr sz="1400" spc="120" dirty="0">
                <a:latin typeface="Arial Narrow"/>
                <a:cs typeface="Arial Narrow"/>
              </a:rPr>
              <a:t>cover</a:t>
            </a:r>
            <a:r>
              <a:rPr sz="1400" spc="75" dirty="0">
                <a:latin typeface="Arial Narrow"/>
                <a:cs typeface="Arial Narrow"/>
              </a:rPr>
              <a:t> </a:t>
            </a:r>
            <a:r>
              <a:rPr sz="1400" spc="105" dirty="0">
                <a:latin typeface="Arial Narrow"/>
                <a:cs typeface="Arial Narrow"/>
              </a:rPr>
              <a:t>aspects</a:t>
            </a:r>
            <a:r>
              <a:rPr sz="1400" spc="80" dirty="0">
                <a:latin typeface="Arial Narrow"/>
                <a:cs typeface="Arial Narrow"/>
              </a:rPr>
              <a:t> </a:t>
            </a:r>
            <a:r>
              <a:rPr sz="1400" spc="130" dirty="0">
                <a:latin typeface="Arial Narrow"/>
                <a:cs typeface="Arial Narrow"/>
              </a:rPr>
              <a:t>such</a:t>
            </a:r>
            <a:r>
              <a:rPr sz="1400" spc="80" dirty="0">
                <a:latin typeface="Arial Narrow"/>
                <a:cs typeface="Arial Narrow"/>
              </a:rPr>
              <a:t> as </a:t>
            </a:r>
            <a:r>
              <a:rPr sz="1400" spc="100" dirty="0">
                <a:latin typeface="Arial Narrow"/>
                <a:cs typeface="Arial Narrow"/>
              </a:rPr>
              <a:t>ease</a:t>
            </a:r>
            <a:r>
              <a:rPr sz="1400" spc="75" dirty="0">
                <a:latin typeface="Arial Narrow"/>
                <a:cs typeface="Arial Narrow"/>
              </a:rPr>
              <a:t> </a:t>
            </a:r>
            <a:r>
              <a:rPr sz="1400" spc="95" dirty="0">
                <a:latin typeface="Arial Narrow"/>
                <a:cs typeface="Arial Narrow"/>
              </a:rPr>
              <a:t>of</a:t>
            </a:r>
            <a:r>
              <a:rPr sz="1400" spc="85" dirty="0">
                <a:latin typeface="Arial Narrow"/>
                <a:cs typeface="Arial Narrow"/>
              </a:rPr>
              <a:t> use,</a:t>
            </a:r>
            <a:r>
              <a:rPr sz="1400" spc="75" dirty="0">
                <a:latin typeface="Arial Narrow"/>
                <a:cs typeface="Arial Narrow"/>
              </a:rPr>
              <a:t> </a:t>
            </a:r>
            <a:r>
              <a:rPr sz="1400" spc="85" dirty="0">
                <a:latin typeface="Arial Narrow"/>
                <a:cs typeface="Arial Narrow"/>
              </a:rPr>
              <a:t>clarity </a:t>
            </a:r>
            <a:r>
              <a:rPr sz="1400" spc="100" dirty="0">
                <a:latin typeface="Arial Narrow"/>
                <a:cs typeface="Arial Narrow"/>
              </a:rPr>
              <a:t>of</a:t>
            </a:r>
            <a:r>
              <a:rPr sz="1400" spc="85" dirty="0">
                <a:latin typeface="Arial Narrow"/>
                <a:cs typeface="Arial Narrow"/>
              </a:rPr>
              <a:t> </a:t>
            </a:r>
            <a:r>
              <a:rPr sz="1400" spc="95" dirty="0">
                <a:latin typeface="Arial Narrow"/>
                <a:cs typeface="Arial Narrow"/>
              </a:rPr>
              <a:t>instructions,</a:t>
            </a:r>
            <a:r>
              <a:rPr sz="1400" spc="80" dirty="0">
                <a:latin typeface="Arial Narrow"/>
                <a:cs typeface="Arial Narrow"/>
              </a:rPr>
              <a:t> </a:t>
            </a:r>
            <a:r>
              <a:rPr sz="1400" spc="110" dirty="0">
                <a:latin typeface="Arial Narrow"/>
                <a:cs typeface="Arial Narrow"/>
              </a:rPr>
              <a:t>speed,</a:t>
            </a:r>
            <a:r>
              <a:rPr sz="1400" spc="80" dirty="0">
                <a:latin typeface="Arial Narrow"/>
                <a:cs typeface="Arial Narrow"/>
              </a:rPr>
              <a:t> </a:t>
            </a:r>
            <a:r>
              <a:rPr sz="1400" spc="125" dirty="0">
                <a:latin typeface="Arial Narrow"/>
                <a:cs typeface="Arial Narrow"/>
              </a:rPr>
              <a:t>and</a:t>
            </a:r>
            <a:r>
              <a:rPr sz="1400" spc="85" dirty="0">
                <a:latin typeface="Arial Narrow"/>
                <a:cs typeface="Arial Narrow"/>
              </a:rPr>
              <a:t> </a:t>
            </a:r>
            <a:r>
              <a:rPr sz="1400" spc="90" dirty="0">
                <a:latin typeface="Arial Narrow"/>
                <a:cs typeface="Arial Narrow"/>
              </a:rPr>
              <a:t>overall</a:t>
            </a:r>
            <a:r>
              <a:rPr sz="1400" spc="80" dirty="0">
                <a:latin typeface="Arial Narrow"/>
                <a:cs typeface="Arial Narrow"/>
              </a:rPr>
              <a:t> </a:t>
            </a:r>
            <a:r>
              <a:rPr sz="1400" spc="90" dirty="0">
                <a:latin typeface="Arial Narrow"/>
                <a:cs typeface="Arial Narrow"/>
              </a:rPr>
              <a:t>satisfaction</a:t>
            </a:r>
            <a:r>
              <a:rPr sz="1400" spc="80" dirty="0">
                <a:latin typeface="Arial Narrow"/>
                <a:cs typeface="Arial Narrow"/>
              </a:rPr>
              <a:t> </a:t>
            </a:r>
            <a:r>
              <a:rPr sz="1400" spc="110" dirty="0">
                <a:latin typeface="Arial Narrow"/>
                <a:cs typeface="Arial Narrow"/>
              </a:rPr>
              <a:t>with</a:t>
            </a:r>
            <a:r>
              <a:rPr sz="1400" spc="80"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114" dirty="0">
                <a:latin typeface="Arial Narrow"/>
                <a:cs typeface="Arial Narrow"/>
              </a:rPr>
              <a:t>modified</a:t>
            </a:r>
            <a:r>
              <a:rPr sz="1400" spc="85" dirty="0">
                <a:latin typeface="Arial Narrow"/>
                <a:cs typeface="Arial Narrow"/>
              </a:rPr>
              <a:t> </a:t>
            </a:r>
            <a:r>
              <a:rPr sz="1400" spc="-10" dirty="0">
                <a:latin typeface="Arial"/>
                <a:cs typeface="Arial"/>
              </a:rPr>
              <a:t>system.</a:t>
            </a:r>
            <a:endParaRPr sz="1400">
              <a:latin typeface="Arial"/>
              <a:cs typeface="Arial"/>
            </a:endParaRPr>
          </a:p>
          <a:p>
            <a:pPr marL="13335" marR="252729" lvl="1" indent="255270">
              <a:lnSpc>
                <a:spcPct val="108600"/>
              </a:lnSpc>
              <a:spcBef>
                <a:spcPts val="805"/>
              </a:spcBef>
              <a:buChar char="-"/>
              <a:tabLst>
                <a:tab pos="268605" algn="l"/>
              </a:tabLst>
            </a:pPr>
            <a:r>
              <a:rPr sz="1400" dirty="0">
                <a:latin typeface="Arial"/>
                <a:cs typeface="Arial"/>
              </a:rPr>
              <a:t>Guide</a:t>
            </a:r>
            <a:r>
              <a:rPr sz="1400" spc="-15"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"client"</a:t>
            </a:r>
            <a:r>
              <a:rPr sz="1400" spc="-15" dirty="0">
                <a:latin typeface="Arial"/>
                <a:cs typeface="Arial"/>
              </a:rPr>
              <a:t> </a:t>
            </a:r>
            <a:r>
              <a:rPr sz="1400" dirty="0">
                <a:latin typeface="Arial"/>
                <a:cs typeface="Arial"/>
              </a:rPr>
              <a:t>through</a:t>
            </a:r>
            <a:r>
              <a:rPr sz="1400" spc="-10" dirty="0">
                <a:latin typeface="Arial"/>
                <a:cs typeface="Arial"/>
              </a:rPr>
              <a:t> </a:t>
            </a:r>
            <a:r>
              <a:rPr sz="1400" dirty="0">
                <a:latin typeface="Arial"/>
                <a:cs typeface="Arial"/>
              </a:rPr>
              <a:t>the</a:t>
            </a:r>
            <a:r>
              <a:rPr sz="1400" spc="-15" dirty="0">
                <a:latin typeface="Arial"/>
                <a:cs typeface="Arial"/>
              </a:rPr>
              <a:t> </a:t>
            </a:r>
            <a:r>
              <a:rPr sz="1400" spc="-20" dirty="0">
                <a:latin typeface="Arial"/>
                <a:cs typeface="Arial"/>
              </a:rPr>
              <a:t>system,</a:t>
            </a:r>
            <a:r>
              <a:rPr sz="1400" spc="-10" dirty="0">
                <a:latin typeface="Arial"/>
                <a:cs typeface="Arial"/>
              </a:rPr>
              <a:t> </a:t>
            </a:r>
            <a:r>
              <a:rPr sz="1400" dirty="0">
                <a:latin typeface="Arial"/>
                <a:cs typeface="Arial"/>
              </a:rPr>
              <a:t>observing</a:t>
            </a:r>
            <a:r>
              <a:rPr sz="1400" spc="-15" dirty="0">
                <a:latin typeface="Arial"/>
                <a:cs typeface="Arial"/>
              </a:rPr>
              <a:t> </a:t>
            </a:r>
            <a:r>
              <a:rPr sz="1400" dirty="0">
                <a:latin typeface="Arial"/>
                <a:cs typeface="Arial"/>
              </a:rPr>
              <a:t>their</a:t>
            </a:r>
            <a:r>
              <a:rPr sz="1400" spc="-10" dirty="0">
                <a:latin typeface="Arial"/>
                <a:cs typeface="Arial"/>
              </a:rPr>
              <a:t> interactions </a:t>
            </a:r>
            <a:r>
              <a:rPr sz="1400" dirty="0">
                <a:latin typeface="Arial"/>
                <a:cs typeface="Arial"/>
              </a:rPr>
              <a:t>and</a:t>
            </a:r>
            <a:r>
              <a:rPr sz="1400" spc="10" dirty="0">
                <a:latin typeface="Arial"/>
                <a:cs typeface="Arial"/>
              </a:rPr>
              <a:t> </a:t>
            </a:r>
            <a:r>
              <a:rPr sz="1400" dirty="0">
                <a:latin typeface="Arial"/>
                <a:cs typeface="Arial"/>
              </a:rPr>
              <a:t>recording</a:t>
            </a:r>
            <a:r>
              <a:rPr sz="1400" spc="10" dirty="0">
                <a:latin typeface="Arial"/>
                <a:cs typeface="Arial"/>
              </a:rPr>
              <a:t> </a:t>
            </a:r>
            <a:r>
              <a:rPr sz="1400" dirty="0">
                <a:latin typeface="Arial"/>
                <a:cs typeface="Arial"/>
              </a:rPr>
              <a:t>their </a:t>
            </a:r>
            <a:r>
              <a:rPr sz="1400" spc="-10" dirty="0">
                <a:latin typeface="Arial"/>
                <a:cs typeface="Arial"/>
              </a:rPr>
              <a:t>feedback.</a:t>
            </a:r>
            <a:endParaRPr sz="1400">
              <a:latin typeface="Arial"/>
              <a:cs typeface="Arial"/>
            </a:endParaRPr>
          </a:p>
          <a:p>
            <a:pPr marL="13335" marR="443865" indent="48260">
              <a:lnSpc>
                <a:spcPct val="108600"/>
              </a:lnSpc>
              <a:spcBef>
                <a:spcPts val="805"/>
              </a:spcBef>
            </a:pPr>
            <a:r>
              <a:rPr sz="1400" dirty="0">
                <a:latin typeface="Arial"/>
                <a:cs typeface="Arial"/>
              </a:rPr>
              <a:t>-</a:t>
            </a:r>
            <a:r>
              <a:rPr sz="1400" spc="-25" dirty="0">
                <a:latin typeface="Arial"/>
                <a:cs typeface="Arial"/>
              </a:rPr>
              <a:t> </a:t>
            </a:r>
            <a:r>
              <a:rPr sz="1400" dirty="0">
                <a:latin typeface="Arial"/>
                <a:cs typeface="Arial"/>
              </a:rPr>
              <a:t>Document</a:t>
            </a:r>
            <a:r>
              <a:rPr sz="1400" spc="-2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feedback</a:t>
            </a:r>
            <a:r>
              <a:rPr sz="1400" spc="-20" dirty="0">
                <a:latin typeface="Arial"/>
                <a:cs typeface="Arial"/>
              </a:rPr>
              <a:t> </a:t>
            </a:r>
            <a:r>
              <a:rPr sz="1400" dirty="0">
                <a:latin typeface="Arial"/>
                <a:cs typeface="Arial"/>
              </a:rPr>
              <a:t>received</a:t>
            </a:r>
            <a:r>
              <a:rPr sz="1400" spc="-20" dirty="0">
                <a:latin typeface="Arial"/>
                <a:cs typeface="Arial"/>
              </a:rPr>
              <a:t> </a:t>
            </a:r>
            <a:r>
              <a:rPr sz="1400" dirty="0">
                <a:latin typeface="Arial"/>
                <a:cs typeface="Arial"/>
              </a:rPr>
              <a:t>in</a:t>
            </a:r>
            <a:r>
              <a:rPr sz="1400" spc="-25"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of</a:t>
            </a:r>
            <a:r>
              <a:rPr sz="1400" spc="-15" dirty="0">
                <a:latin typeface="Arial"/>
                <a:cs typeface="Arial"/>
              </a:rPr>
              <a:t> </a:t>
            </a:r>
            <a:r>
              <a:rPr sz="1400" dirty="0">
                <a:latin typeface="Arial"/>
                <a:cs typeface="Arial"/>
              </a:rPr>
              <a:t>a</a:t>
            </a:r>
            <a:r>
              <a:rPr sz="1400" spc="-30" dirty="0">
                <a:latin typeface="Arial"/>
                <a:cs typeface="Arial"/>
              </a:rPr>
              <a:t> </a:t>
            </a:r>
            <a:r>
              <a:rPr sz="1400" dirty="0">
                <a:latin typeface="Arial"/>
                <a:cs typeface="Arial"/>
              </a:rPr>
              <a:t>table</a:t>
            </a:r>
            <a:r>
              <a:rPr sz="1400" spc="-25" dirty="0">
                <a:latin typeface="Arial"/>
                <a:cs typeface="Arial"/>
              </a:rPr>
              <a:t> </a:t>
            </a:r>
            <a:r>
              <a:rPr sz="1400" dirty="0">
                <a:latin typeface="Arial"/>
                <a:cs typeface="Arial"/>
              </a:rPr>
              <a:t>or</a:t>
            </a:r>
            <a:r>
              <a:rPr sz="1400" spc="-25" dirty="0">
                <a:latin typeface="Arial"/>
                <a:cs typeface="Arial"/>
              </a:rPr>
              <a:t> </a:t>
            </a:r>
            <a:r>
              <a:rPr sz="1400" spc="-10" dirty="0">
                <a:latin typeface="Arial"/>
                <a:cs typeface="Arial"/>
              </a:rPr>
              <a:t>written record.</a:t>
            </a:r>
            <a:endParaRPr sz="1400">
              <a:latin typeface="Arial"/>
              <a:cs typeface="Arial"/>
            </a:endParaRPr>
          </a:p>
        </p:txBody>
      </p:sp>
      <p:sp>
        <p:nvSpPr>
          <p:cNvPr id="3" name="object 3"/>
          <p:cNvSpPr txBox="1"/>
          <p:nvPr/>
        </p:nvSpPr>
        <p:spPr>
          <a:xfrm>
            <a:off x="901700" y="5859536"/>
            <a:ext cx="4164329" cy="809625"/>
          </a:xfrm>
          <a:prstGeom prst="rect">
            <a:avLst/>
          </a:prstGeom>
        </p:spPr>
        <p:txBody>
          <a:bodyPr vert="horz" wrap="square" lIns="0" tIns="13335" rIns="0" bIns="0" rtlCol="0">
            <a:spAutoFit/>
          </a:bodyPr>
          <a:lstStyle/>
          <a:p>
            <a:pPr marL="13970">
              <a:lnSpc>
                <a:spcPct val="100000"/>
              </a:lnSpc>
              <a:spcBef>
                <a:spcPts val="105"/>
              </a:spcBef>
            </a:pPr>
            <a:r>
              <a:rPr sz="1400" spc="-25" dirty="0">
                <a:latin typeface="Arial"/>
                <a:cs typeface="Arial"/>
              </a:rPr>
              <a:t>Training</a:t>
            </a:r>
            <a:r>
              <a:rPr sz="1400" spc="-20" dirty="0">
                <a:latin typeface="Arial"/>
                <a:cs typeface="Arial"/>
              </a:rPr>
              <a:t> </a:t>
            </a:r>
            <a:r>
              <a:rPr sz="1400" spc="-10" dirty="0">
                <a:latin typeface="Arial"/>
                <a:cs typeface="Arial"/>
              </a:rPr>
              <a:t>video:</a:t>
            </a:r>
            <a:endParaRPr sz="1400">
              <a:latin typeface="Arial"/>
              <a:cs typeface="Arial"/>
            </a:endParaRPr>
          </a:p>
          <a:p>
            <a:pPr marL="12700">
              <a:lnSpc>
                <a:spcPct val="100000"/>
              </a:lnSpc>
              <a:spcBef>
                <a:spcPts val="905"/>
              </a:spcBef>
            </a:pPr>
            <a:r>
              <a:rPr sz="1100" u="sng" dirty="0">
                <a:solidFill>
                  <a:srgbClr val="0000FF"/>
                </a:solidFill>
                <a:uFill>
                  <a:solidFill>
                    <a:srgbClr val="0000FF"/>
                  </a:solidFill>
                </a:uFill>
                <a:latin typeface="Calibri"/>
                <a:cs typeface="Calibri"/>
                <a:hlinkClick r:id="rId2"/>
              </a:rPr>
              <a:t>Backup</a:t>
            </a:r>
            <a:r>
              <a:rPr sz="1100" u="sng" spc="-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and </a:t>
            </a:r>
            <a:r>
              <a:rPr sz="1100" u="sng" spc="-10" dirty="0">
                <a:solidFill>
                  <a:srgbClr val="0000FF"/>
                </a:solidFill>
                <a:uFill>
                  <a:solidFill>
                    <a:srgbClr val="0000FF"/>
                  </a:solidFill>
                </a:uFill>
                <a:latin typeface="Calibri"/>
                <a:cs typeface="Calibri"/>
                <a:hlinkClick r:id="rId2"/>
              </a:rPr>
              <a:t>Recovery</a:t>
            </a:r>
            <a:r>
              <a:rPr sz="1100" u="sng" dirty="0">
                <a:solidFill>
                  <a:srgbClr val="0000FF"/>
                </a:solidFill>
                <a:uFill>
                  <a:solidFill>
                    <a:srgbClr val="0000FF"/>
                  </a:solidFill>
                </a:uFill>
                <a:latin typeface="Calibri"/>
                <a:cs typeface="Calibri"/>
                <a:hlinkClick r:id="rId2"/>
              </a:rPr>
              <a:t> Best</a:t>
            </a:r>
            <a:r>
              <a:rPr sz="1100" u="sng" spc="-20"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Prac�ces</a:t>
            </a:r>
            <a:r>
              <a:rPr sz="1100" u="sng" spc="5" dirty="0">
                <a:solidFill>
                  <a:srgbClr val="0000FF"/>
                </a:solidFill>
                <a:uFill>
                  <a:solidFill>
                    <a:srgbClr val="0000FF"/>
                  </a:solidFill>
                </a:uFill>
                <a:latin typeface="Calibri"/>
                <a:cs typeface="Calibri"/>
                <a:hlinkClick r:id="rId2"/>
              </a:rPr>
              <a:t> </a:t>
            </a:r>
            <a:r>
              <a:rPr sz="1100" u="sng" dirty="0">
                <a:solidFill>
                  <a:srgbClr val="0000FF"/>
                </a:solidFill>
                <a:uFill>
                  <a:solidFill>
                    <a:srgbClr val="0000FF"/>
                  </a:solidFill>
                </a:uFill>
                <a:latin typeface="Calibri"/>
                <a:cs typeface="Calibri"/>
                <a:hlinkClick r:id="rId2"/>
              </a:rPr>
              <a:t>-</a:t>
            </a:r>
            <a:r>
              <a:rPr sz="1100" u="sng" spc="5" dirty="0">
                <a:solidFill>
                  <a:srgbClr val="0000FF"/>
                </a:solidFill>
                <a:uFill>
                  <a:solidFill>
                    <a:srgbClr val="0000FF"/>
                  </a:solidFill>
                </a:uFill>
                <a:latin typeface="Calibri"/>
                <a:cs typeface="Calibri"/>
                <a:hlinkClick r:id="rId2"/>
              </a:rPr>
              <a:t> </a:t>
            </a:r>
            <a:r>
              <a:rPr sz="1100" u="sng" spc="-10" dirty="0">
                <a:solidFill>
                  <a:srgbClr val="0000FF"/>
                </a:solidFill>
                <a:uFill>
                  <a:solidFill>
                    <a:srgbClr val="0000FF"/>
                  </a:solidFill>
                </a:uFill>
                <a:latin typeface="Calibri"/>
                <a:cs typeface="Calibri"/>
                <a:hlinkClick r:id="rId2"/>
              </a:rPr>
              <a:t>YouTube</a:t>
            </a:r>
            <a:endParaRPr sz="1100">
              <a:latin typeface="Calibri"/>
              <a:cs typeface="Calibri"/>
            </a:endParaRPr>
          </a:p>
          <a:p>
            <a:pPr marL="12700">
              <a:lnSpc>
                <a:spcPct val="100000"/>
              </a:lnSpc>
              <a:spcBef>
                <a:spcPts val="940"/>
              </a:spcBef>
            </a:pPr>
            <a:r>
              <a:rPr sz="1100" u="sng" dirty="0">
                <a:solidFill>
                  <a:srgbClr val="0000FF"/>
                </a:solidFill>
                <a:uFill>
                  <a:solidFill>
                    <a:srgbClr val="0000FF"/>
                  </a:solidFill>
                </a:uFill>
                <a:latin typeface="Calibri"/>
                <a:cs typeface="Calibri"/>
                <a:hlinkClick r:id="rId3"/>
              </a:rPr>
              <a:t>Enabling</a:t>
            </a:r>
            <a:r>
              <a:rPr sz="1100" u="sng" spc="-1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Backup</a:t>
            </a:r>
            <a:r>
              <a:rPr sz="1100" u="sng" spc="-1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&amp;</a:t>
            </a:r>
            <a:r>
              <a:rPr sz="1100" u="sng" spc="-15" dirty="0">
                <a:solidFill>
                  <a:srgbClr val="0000FF"/>
                </a:solidFill>
                <a:uFill>
                  <a:solidFill>
                    <a:srgbClr val="0000FF"/>
                  </a:solidFill>
                </a:uFill>
                <a:latin typeface="Calibri"/>
                <a:cs typeface="Calibri"/>
                <a:hlinkClick r:id="rId3"/>
              </a:rPr>
              <a:t> </a:t>
            </a:r>
            <a:r>
              <a:rPr sz="1100" u="sng" spc="-10" dirty="0">
                <a:solidFill>
                  <a:srgbClr val="0000FF"/>
                </a:solidFill>
                <a:uFill>
                  <a:solidFill>
                    <a:srgbClr val="0000FF"/>
                  </a:solidFill>
                </a:uFill>
                <a:latin typeface="Calibri"/>
                <a:cs typeface="Calibri"/>
                <a:hlinkClick r:id="rId3"/>
              </a:rPr>
              <a:t>Recovery</a:t>
            </a:r>
            <a:r>
              <a:rPr sz="1100" u="sng" dirty="0">
                <a:solidFill>
                  <a:srgbClr val="0000FF"/>
                </a:solidFill>
                <a:uFill>
                  <a:solidFill>
                    <a:srgbClr val="0000FF"/>
                  </a:solidFill>
                </a:uFill>
                <a:latin typeface="Calibri"/>
                <a:cs typeface="Calibri"/>
                <a:hlinkClick r:id="rId3"/>
              </a:rPr>
              <a:t> Best</a:t>
            </a:r>
            <a:r>
              <a:rPr sz="1100" u="sng" spc="-1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Prac�ces</a:t>
            </a:r>
            <a:r>
              <a:rPr sz="1100" u="sng" spc="-5"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in</a:t>
            </a:r>
            <a:r>
              <a:rPr sz="1100" u="sng" spc="-2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2021</a:t>
            </a:r>
            <a:r>
              <a:rPr sz="1100" u="sng" spc="-1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with</a:t>
            </a:r>
            <a:r>
              <a:rPr sz="1100" u="sng" spc="-10" dirty="0">
                <a:solidFill>
                  <a:srgbClr val="0000FF"/>
                </a:solidFill>
                <a:uFill>
                  <a:solidFill>
                    <a:srgbClr val="0000FF"/>
                  </a:solidFill>
                </a:uFill>
                <a:latin typeface="Calibri"/>
                <a:cs typeface="Calibri"/>
                <a:hlinkClick r:id="rId3"/>
              </a:rPr>
              <a:t> </a:t>
            </a:r>
            <a:r>
              <a:rPr sz="1100" u="sng" dirty="0">
                <a:solidFill>
                  <a:srgbClr val="0000FF"/>
                </a:solidFill>
                <a:uFill>
                  <a:solidFill>
                    <a:srgbClr val="0000FF"/>
                  </a:solidFill>
                </a:uFill>
                <a:latin typeface="Calibri"/>
                <a:cs typeface="Calibri"/>
                <a:hlinkClick r:id="rId3"/>
              </a:rPr>
              <a:t>Rubrik -</a:t>
            </a:r>
            <a:r>
              <a:rPr sz="1100" u="sng" spc="-5" dirty="0">
                <a:solidFill>
                  <a:srgbClr val="0000FF"/>
                </a:solidFill>
                <a:uFill>
                  <a:solidFill>
                    <a:srgbClr val="0000FF"/>
                  </a:solidFill>
                </a:uFill>
                <a:latin typeface="Calibri"/>
                <a:cs typeface="Calibri"/>
                <a:hlinkClick r:id="rId3"/>
              </a:rPr>
              <a:t> </a:t>
            </a:r>
            <a:r>
              <a:rPr sz="1100" u="sng" spc="-75" dirty="0">
                <a:solidFill>
                  <a:srgbClr val="0000FF"/>
                </a:solidFill>
                <a:uFill>
                  <a:solidFill>
                    <a:srgbClr val="0000FF"/>
                  </a:solidFill>
                </a:uFill>
                <a:latin typeface="Calibri"/>
                <a:cs typeface="Calibri"/>
                <a:hlinkClick r:id="rId3"/>
              </a:rPr>
              <a:t>YouTube</a:t>
            </a:r>
            <a:endParaRPr sz="1100">
              <a:latin typeface="Calibri"/>
              <a:cs typeface="Calibri"/>
            </a:endParaRPr>
          </a:p>
        </p:txBody>
      </p:sp>
      <p:sp>
        <p:nvSpPr>
          <p:cNvPr id="4" name="object 4"/>
          <p:cNvSpPr/>
          <p:nvPr/>
        </p:nvSpPr>
        <p:spPr>
          <a:xfrm>
            <a:off x="896111" y="7359395"/>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5" name="object 5"/>
          <p:cNvSpPr txBox="1"/>
          <p:nvPr/>
        </p:nvSpPr>
        <p:spPr>
          <a:xfrm>
            <a:off x="901700" y="7767395"/>
            <a:ext cx="5695315" cy="1755775"/>
          </a:xfrm>
          <a:prstGeom prst="rect">
            <a:avLst/>
          </a:prstGeom>
        </p:spPr>
        <p:txBody>
          <a:bodyPr vert="horz" wrap="square" lIns="0" tIns="33655" rIns="0" bIns="0" rtlCol="0">
            <a:spAutoFit/>
          </a:bodyPr>
          <a:lstStyle/>
          <a:p>
            <a:pPr marL="12700">
              <a:lnSpc>
                <a:spcPct val="100000"/>
              </a:lnSpc>
              <a:spcBef>
                <a:spcPts val="265"/>
              </a:spcBef>
            </a:pPr>
            <a:r>
              <a:rPr sz="1800" b="1" spc="140" dirty="0">
                <a:latin typeface="Arial Narrow"/>
                <a:cs typeface="Arial Narrow"/>
              </a:rPr>
              <a:t>Refine</a:t>
            </a:r>
            <a:r>
              <a:rPr sz="1800" b="1" spc="55" dirty="0">
                <a:latin typeface="Arial Narrow"/>
                <a:cs typeface="Arial Narrow"/>
              </a:rPr>
              <a:t> </a:t>
            </a:r>
            <a:r>
              <a:rPr sz="1800" b="1" spc="160" dirty="0">
                <a:latin typeface="Arial Narrow"/>
                <a:cs typeface="Arial Narrow"/>
              </a:rPr>
              <a:t>the</a:t>
            </a:r>
            <a:r>
              <a:rPr sz="1800" b="1" spc="55" dirty="0">
                <a:latin typeface="Arial Narrow"/>
                <a:cs typeface="Arial Narrow"/>
              </a:rPr>
              <a:t> </a:t>
            </a:r>
            <a:r>
              <a:rPr sz="1800" b="1" spc="150" dirty="0">
                <a:latin typeface="Arial Narrow"/>
                <a:cs typeface="Arial Narrow"/>
              </a:rPr>
              <a:t>system</a:t>
            </a:r>
            <a:r>
              <a:rPr sz="1800" b="1" spc="60" dirty="0">
                <a:latin typeface="Arial Narrow"/>
                <a:cs typeface="Arial Narrow"/>
              </a:rPr>
              <a:t> </a:t>
            </a:r>
            <a:r>
              <a:rPr sz="1800" b="1" spc="140" dirty="0">
                <a:latin typeface="Arial Narrow"/>
                <a:cs typeface="Arial Narrow"/>
              </a:rPr>
              <a:t>for</a:t>
            </a:r>
            <a:r>
              <a:rPr sz="1800" b="1" spc="55" dirty="0">
                <a:latin typeface="Arial Narrow"/>
                <a:cs typeface="Arial Narrow"/>
              </a:rPr>
              <a:t> </a:t>
            </a:r>
            <a:r>
              <a:rPr sz="1800" b="1" spc="165" dirty="0">
                <a:latin typeface="Arial Narrow"/>
                <a:cs typeface="Arial Narrow"/>
              </a:rPr>
              <a:t>improved</a:t>
            </a:r>
            <a:r>
              <a:rPr sz="1800" b="1" spc="60" dirty="0">
                <a:latin typeface="Arial Narrow"/>
                <a:cs typeface="Arial Narrow"/>
              </a:rPr>
              <a:t> </a:t>
            </a:r>
            <a:r>
              <a:rPr sz="1800" b="1" spc="175" dirty="0">
                <a:latin typeface="Arial Narrow"/>
                <a:cs typeface="Arial Narrow"/>
              </a:rPr>
              <a:t>performance</a:t>
            </a:r>
            <a:r>
              <a:rPr sz="1800" b="1" spc="55" dirty="0">
                <a:latin typeface="Arial Narrow"/>
                <a:cs typeface="Arial Narrow"/>
              </a:rPr>
              <a:t> </a:t>
            </a:r>
            <a:r>
              <a:rPr sz="1800" b="1" spc="145" dirty="0">
                <a:latin typeface="Arial Narrow"/>
                <a:cs typeface="Arial Narrow"/>
              </a:rPr>
              <a:t>and</a:t>
            </a:r>
            <a:endParaRPr sz="1800">
              <a:latin typeface="Arial Narrow"/>
              <a:cs typeface="Arial Narrow"/>
            </a:endParaRPr>
          </a:p>
          <a:p>
            <a:pPr marL="12700">
              <a:lnSpc>
                <a:spcPct val="100000"/>
              </a:lnSpc>
              <a:spcBef>
                <a:spcPts val="170"/>
              </a:spcBef>
            </a:pPr>
            <a:r>
              <a:rPr sz="1800" b="1" spc="-10" dirty="0">
                <a:latin typeface="Arial"/>
                <a:cs typeface="Arial"/>
              </a:rPr>
              <a:t>customization.</a:t>
            </a:r>
            <a:endParaRPr sz="1800">
              <a:latin typeface="Arial"/>
              <a:cs typeface="Arial"/>
            </a:endParaRPr>
          </a:p>
          <a:p>
            <a:pPr>
              <a:lnSpc>
                <a:spcPct val="100000"/>
              </a:lnSpc>
              <a:spcBef>
                <a:spcPts val="45"/>
              </a:spcBef>
            </a:pPr>
            <a:endParaRPr sz="3000">
              <a:latin typeface="Arial"/>
              <a:cs typeface="Arial"/>
            </a:endParaRPr>
          </a:p>
          <a:p>
            <a:pPr marL="12700" marR="5080" algn="just">
              <a:lnSpc>
                <a:spcPct val="108600"/>
              </a:lnSpc>
            </a:pPr>
            <a:r>
              <a:rPr sz="1400" spc="120" dirty="0">
                <a:latin typeface="Arial Narrow"/>
                <a:cs typeface="Arial Narrow"/>
              </a:rPr>
              <a:t>Based</a:t>
            </a:r>
            <a:r>
              <a:rPr sz="1400" spc="80" dirty="0">
                <a:latin typeface="Arial Narrow"/>
                <a:cs typeface="Arial Narrow"/>
              </a:rPr>
              <a:t> </a:t>
            </a:r>
            <a:r>
              <a:rPr sz="1400" spc="135" dirty="0">
                <a:latin typeface="Arial Narrow"/>
                <a:cs typeface="Arial Narrow"/>
              </a:rPr>
              <a:t>on</a:t>
            </a:r>
            <a:r>
              <a:rPr sz="1400" spc="75" dirty="0">
                <a:latin typeface="Arial Narrow"/>
                <a:cs typeface="Arial Narrow"/>
              </a:rPr>
              <a:t> </a:t>
            </a:r>
            <a:r>
              <a:rPr sz="1400" spc="110" dirty="0">
                <a:latin typeface="Arial Narrow"/>
                <a:cs typeface="Arial Narrow"/>
              </a:rPr>
              <a:t>the</a:t>
            </a:r>
            <a:r>
              <a:rPr sz="1400" spc="75" dirty="0">
                <a:latin typeface="Arial Narrow"/>
                <a:cs typeface="Arial Narrow"/>
              </a:rPr>
              <a:t> </a:t>
            </a:r>
            <a:r>
              <a:rPr sz="1400" spc="90" dirty="0">
                <a:latin typeface="Arial Narrow"/>
                <a:cs typeface="Arial Narrow"/>
              </a:rPr>
              <a:t>test</a:t>
            </a:r>
            <a:r>
              <a:rPr sz="1400" spc="70" dirty="0">
                <a:latin typeface="Arial Narrow"/>
                <a:cs typeface="Arial Narrow"/>
              </a:rPr>
              <a:t> </a:t>
            </a:r>
            <a:r>
              <a:rPr sz="1400" spc="85" dirty="0">
                <a:latin typeface="Arial Narrow"/>
                <a:cs typeface="Arial Narrow"/>
              </a:rPr>
              <a:t>results,</a:t>
            </a:r>
            <a:r>
              <a:rPr sz="1400" spc="60" dirty="0">
                <a:latin typeface="Arial Narrow"/>
                <a:cs typeface="Arial Narrow"/>
              </a:rPr>
              <a:t> </a:t>
            </a:r>
            <a:r>
              <a:rPr sz="1400" spc="110" dirty="0">
                <a:latin typeface="Arial Narrow"/>
                <a:cs typeface="Arial Narrow"/>
              </a:rPr>
              <a:t>feedback,</a:t>
            </a:r>
            <a:r>
              <a:rPr sz="1400" spc="75" dirty="0">
                <a:latin typeface="Arial Narrow"/>
                <a:cs typeface="Arial Narrow"/>
              </a:rPr>
              <a:t> </a:t>
            </a:r>
            <a:r>
              <a:rPr sz="1400" spc="120" dirty="0">
                <a:latin typeface="Arial Narrow"/>
                <a:cs typeface="Arial Narrow"/>
              </a:rPr>
              <a:t>and</a:t>
            </a:r>
            <a:r>
              <a:rPr sz="1400" spc="80" dirty="0">
                <a:latin typeface="Arial Narrow"/>
                <a:cs typeface="Arial Narrow"/>
              </a:rPr>
              <a:t> </a:t>
            </a:r>
            <a:r>
              <a:rPr sz="1400" spc="105" dirty="0">
                <a:latin typeface="Arial Narrow"/>
                <a:cs typeface="Arial Narrow"/>
              </a:rPr>
              <a:t>customization</a:t>
            </a:r>
            <a:r>
              <a:rPr sz="1400" spc="75" dirty="0">
                <a:latin typeface="Arial Narrow"/>
                <a:cs typeface="Arial Narrow"/>
              </a:rPr>
              <a:t> </a:t>
            </a:r>
            <a:r>
              <a:rPr sz="1400" spc="110" dirty="0">
                <a:latin typeface="Arial Narrow"/>
                <a:cs typeface="Arial Narrow"/>
              </a:rPr>
              <a:t>requirements,</a:t>
            </a:r>
            <a:r>
              <a:rPr sz="1400" spc="75" dirty="0">
                <a:latin typeface="Arial Narrow"/>
                <a:cs typeface="Arial Narrow"/>
              </a:rPr>
              <a:t> </a:t>
            </a:r>
            <a:r>
              <a:rPr sz="1400" spc="114" dirty="0">
                <a:latin typeface="Arial Narrow"/>
                <a:cs typeface="Arial Narrow"/>
              </a:rPr>
              <a:t>we </a:t>
            </a:r>
            <a:r>
              <a:rPr sz="1400" spc="80" dirty="0">
                <a:latin typeface="Arial Narrow"/>
                <a:cs typeface="Arial Narrow"/>
              </a:rPr>
              <a:t>will</a:t>
            </a:r>
            <a:r>
              <a:rPr sz="1400" spc="65" dirty="0">
                <a:latin typeface="Arial Narrow"/>
                <a:cs typeface="Arial Narrow"/>
              </a:rPr>
              <a:t> </a:t>
            </a:r>
            <a:r>
              <a:rPr sz="1400" spc="95" dirty="0">
                <a:latin typeface="Arial Narrow"/>
                <a:cs typeface="Arial Narrow"/>
              </a:rPr>
              <a:t>refine</a:t>
            </a:r>
            <a:r>
              <a:rPr sz="1400" spc="70" dirty="0">
                <a:latin typeface="Arial Narrow"/>
                <a:cs typeface="Arial Narrow"/>
              </a:rPr>
              <a:t> </a:t>
            </a:r>
            <a:r>
              <a:rPr sz="1400" spc="110" dirty="0">
                <a:latin typeface="Arial Narrow"/>
                <a:cs typeface="Arial Narrow"/>
              </a:rPr>
              <a:t>the</a:t>
            </a:r>
            <a:r>
              <a:rPr sz="1400" spc="70" dirty="0">
                <a:latin typeface="Arial Narrow"/>
                <a:cs typeface="Arial Narrow"/>
              </a:rPr>
              <a:t> </a:t>
            </a:r>
            <a:r>
              <a:rPr sz="1400" spc="114" dirty="0">
                <a:latin typeface="Arial Narrow"/>
                <a:cs typeface="Arial Narrow"/>
              </a:rPr>
              <a:t>system</a:t>
            </a:r>
            <a:r>
              <a:rPr sz="1400" spc="70" dirty="0">
                <a:latin typeface="Arial Narrow"/>
                <a:cs typeface="Arial Narrow"/>
              </a:rPr>
              <a:t> </a:t>
            </a:r>
            <a:r>
              <a:rPr sz="1400" spc="105" dirty="0">
                <a:latin typeface="Arial Narrow"/>
                <a:cs typeface="Arial Narrow"/>
              </a:rPr>
              <a:t>to</a:t>
            </a:r>
            <a:r>
              <a:rPr sz="1400" spc="70" dirty="0">
                <a:latin typeface="Arial Narrow"/>
                <a:cs typeface="Arial Narrow"/>
              </a:rPr>
              <a:t> </a:t>
            </a:r>
            <a:r>
              <a:rPr sz="1400" spc="120" dirty="0">
                <a:latin typeface="Arial Narrow"/>
                <a:cs typeface="Arial Narrow"/>
              </a:rPr>
              <a:t>improve</a:t>
            </a:r>
            <a:r>
              <a:rPr sz="1400" spc="65" dirty="0">
                <a:latin typeface="Arial Narrow"/>
                <a:cs typeface="Arial Narrow"/>
              </a:rPr>
              <a:t> </a:t>
            </a:r>
            <a:r>
              <a:rPr sz="1400" spc="75" dirty="0">
                <a:latin typeface="Arial Narrow"/>
                <a:cs typeface="Arial Narrow"/>
              </a:rPr>
              <a:t>its </a:t>
            </a:r>
            <a:r>
              <a:rPr sz="1400" spc="130" dirty="0">
                <a:latin typeface="Arial Narrow"/>
                <a:cs typeface="Arial Narrow"/>
              </a:rPr>
              <a:t>performance</a:t>
            </a:r>
            <a:r>
              <a:rPr sz="1400" spc="70" dirty="0">
                <a:latin typeface="Arial Narrow"/>
                <a:cs typeface="Arial Narrow"/>
              </a:rPr>
              <a:t> </a:t>
            </a:r>
            <a:r>
              <a:rPr sz="1400" spc="125" dirty="0">
                <a:latin typeface="Arial Narrow"/>
                <a:cs typeface="Arial Narrow"/>
              </a:rPr>
              <a:t>and</a:t>
            </a:r>
            <a:r>
              <a:rPr sz="1400" spc="75" dirty="0">
                <a:latin typeface="Arial Narrow"/>
                <a:cs typeface="Arial Narrow"/>
              </a:rPr>
              <a:t> </a:t>
            </a:r>
            <a:r>
              <a:rPr sz="1400" spc="114" dirty="0">
                <a:latin typeface="Arial Narrow"/>
                <a:cs typeface="Arial Narrow"/>
              </a:rPr>
              <a:t>customize</a:t>
            </a:r>
            <a:r>
              <a:rPr sz="1400" spc="70" dirty="0">
                <a:latin typeface="Arial Narrow"/>
                <a:cs typeface="Arial Narrow"/>
              </a:rPr>
              <a:t> </a:t>
            </a:r>
            <a:r>
              <a:rPr sz="1400" spc="65" dirty="0">
                <a:latin typeface="Arial Narrow"/>
                <a:cs typeface="Arial Narrow"/>
              </a:rPr>
              <a:t>it</a:t>
            </a:r>
            <a:r>
              <a:rPr sz="1400" spc="70" dirty="0">
                <a:latin typeface="Arial Narrow"/>
                <a:cs typeface="Arial Narrow"/>
              </a:rPr>
              <a:t> </a:t>
            </a:r>
            <a:r>
              <a:rPr sz="1400" spc="105" dirty="0">
                <a:latin typeface="Arial Narrow"/>
                <a:cs typeface="Arial Narrow"/>
              </a:rPr>
              <a:t>to</a:t>
            </a:r>
            <a:r>
              <a:rPr sz="1400" spc="65" dirty="0">
                <a:latin typeface="Arial Narrow"/>
                <a:cs typeface="Arial Narrow"/>
              </a:rPr>
              <a:t> </a:t>
            </a:r>
            <a:r>
              <a:rPr sz="1400" spc="70" dirty="0">
                <a:latin typeface="Arial Narrow"/>
                <a:cs typeface="Arial Narrow"/>
              </a:rPr>
              <a:t>suit </a:t>
            </a:r>
            <a:r>
              <a:rPr sz="1400" spc="110" dirty="0">
                <a:latin typeface="Arial Narrow"/>
                <a:cs typeface="Arial Narrow"/>
              </a:rPr>
              <a:t>the</a:t>
            </a:r>
            <a:r>
              <a:rPr sz="1400" spc="75" dirty="0">
                <a:latin typeface="Arial Narrow"/>
                <a:cs typeface="Arial Narrow"/>
              </a:rPr>
              <a:t> </a:t>
            </a:r>
            <a:r>
              <a:rPr sz="1400" spc="90" dirty="0">
                <a:latin typeface="Arial Narrow"/>
                <a:cs typeface="Arial Narrow"/>
              </a:rPr>
              <a:t>client's</a:t>
            </a:r>
            <a:r>
              <a:rPr sz="1400" spc="80" dirty="0">
                <a:latin typeface="Arial Narrow"/>
                <a:cs typeface="Arial Narrow"/>
              </a:rPr>
              <a:t> </a:t>
            </a:r>
            <a:r>
              <a:rPr sz="1400" spc="110" dirty="0">
                <a:latin typeface="Arial Narrow"/>
                <a:cs typeface="Arial Narrow"/>
              </a:rPr>
              <a:t>needs.</a:t>
            </a:r>
            <a:r>
              <a:rPr sz="1400" spc="60" dirty="0">
                <a:latin typeface="Arial Narrow"/>
                <a:cs typeface="Arial Narrow"/>
              </a:rPr>
              <a:t> </a:t>
            </a:r>
            <a:r>
              <a:rPr sz="1400" spc="100" dirty="0">
                <a:latin typeface="Arial Narrow"/>
                <a:cs typeface="Arial Narrow"/>
              </a:rPr>
              <a:t>This</a:t>
            </a:r>
            <a:r>
              <a:rPr sz="1400" spc="80" dirty="0">
                <a:latin typeface="Arial Narrow"/>
                <a:cs typeface="Arial Narrow"/>
              </a:rPr>
              <a:t> </a:t>
            </a:r>
            <a:r>
              <a:rPr sz="1400" spc="85" dirty="0">
                <a:latin typeface="Arial Narrow"/>
                <a:cs typeface="Arial Narrow"/>
              </a:rPr>
              <a:t>iterative</a:t>
            </a:r>
            <a:r>
              <a:rPr sz="1400" spc="75" dirty="0">
                <a:latin typeface="Arial Narrow"/>
                <a:cs typeface="Arial Narrow"/>
              </a:rPr>
              <a:t> </a:t>
            </a:r>
            <a:r>
              <a:rPr sz="1400" spc="120" dirty="0">
                <a:latin typeface="Arial Narrow"/>
                <a:cs typeface="Arial Narrow"/>
              </a:rPr>
              <a:t>process</a:t>
            </a:r>
            <a:r>
              <a:rPr sz="1400" spc="80" dirty="0">
                <a:latin typeface="Arial Narrow"/>
                <a:cs typeface="Arial Narrow"/>
              </a:rPr>
              <a:t> </a:t>
            </a:r>
            <a:r>
              <a:rPr sz="1400" spc="125" dirty="0">
                <a:latin typeface="Arial Narrow"/>
                <a:cs typeface="Arial Narrow"/>
              </a:rPr>
              <a:t>may</a:t>
            </a:r>
            <a:r>
              <a:rPr sz="1400" spc="85" dirty="0">
                <a:latin typeface="Arial Narrow"/>
                <a:cs typeface="Arial Narrow"/>
              </a:rPr>
              <a:t> </a:t>
            </a:r>
            <a:r>
              <a:rPr sz="1400" spc="95" dirty="0">
                <a:latin typeface="Arial Narrow"/>
                <a:cs typeface="Arial Narrow"/>
              </a:rPr>
              <a:t>involve</a:t>
            </a:r>
            <a:r>
              <a:rPr sz="1400" spc="75" dirty="0">
                <a:latin typeface="Arial Narrow"/>
                <a:cs typeface="Arial Narrow"/>
              </a:rPr>
              <a:t> </a:t>
            </a:r>
            <a:r>
              <a:rPr sz="1400" spc="100" dirty="0">
                <a:latin typeface="Arial Narrow"/>
                <a:cs typeface="Arial Narrow"/>
              </a:rPr>
              <a:t>adjusting</a:t>
            </a:r>
            <a:r>
              <a:rPr sz="1400" spc="75" dirty="0">
                <a:latin typeface="Arial Narrow"/>
                <a:cs typeface="Arial Narrow"/>
              </a:rPr>
              <a:t> </a:t>
            </a:r>
            <a:r>
              <a:rPr sz="1400" spc="110" dirty="0">
                <a:latin typeface="Arial Narrow"/>
                <a:cs typeface="Arial Narrow"/>
              </a:rPr>
              <a:t>hardware</a:t>
            </a:r>
            <a:endParaRPr sz="1400">
              <a:latin typeface="Arial Narrow"/>
              <a:cs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999"/>
            <a:ext cx="5752465" cy="8743315"/>
          </a:xfrm>
          <a:prstGeom prst="rect">
            <a:avLst/>
          </a:prstGeom>
        </p:spPr>
        <p:txBody>
          <a:bodyPr vert="horz" wrap="square" lIns="0" tIns="12065" rIns="0" bIns="0" rtlCol="0">
            <a:spAutoFit/>
          </a:bodyPr>
          <a:lstStyle/>
          <a:p>
            <a:pPr marL="12700" marR="5080">
              <a:lnSpc>
                <a:spcPct val="108600"/>
              </a:lnSpc>
              <a:spcBef>
                <a:spcPts val="95"/>
              </a:spcBef>
            </a:pPr>
            <a:r>
              <a:rPr sz="1400" dirty="0">
                <a:latin typeface="Arial"/>
                <a:cs typeface="Arial"/>
              </a:rPr>
              <a:t>settings,</a:t>
            </a:r>
            <a:r>
              <a:rPr sz="1400" spc="-45" dirty="0">
                <a:latin typeface="Arial"/>
                <a:cs typeface="Arial"/>
              </a:rPr>
              <a:t> </a:t>
            </a:r>
            <a:r>
              <a:rPr sz="1400" spc="-10" dirty="0">
                <a:latin typeface="Arial"/>
                <a:cs typeface="Arial"/>
              </a:rPr>
              <a:t>customizing</a:t>
            </a:r>
            <a:r>
              <a:rPr sz="1400" spc="-40" dirty="0">
                <a:latin typeface="Arial"/>
                <a:cs typeface="Arial"/>
              </a:rPr>
              <a:t> </a:t>
            </a:r>
            <a:r>
              <a:rPr sz="1400" spc="-10" dirty="0">
                <a:latin typeface="Arial"/>
                <a:cs typeface="Arial"/>
              </a:rPr>
              <a:t>advanced</a:t>
            </a:r>
            <a:r>
              <a:rPr sz="1400" spc="-40" dirty="0">
                <a:latin typeface="Arial"/>
                <a:cs typeface="Arial"/>
              </a:rPr>
              <a:t> </a:t>
            </a:r>
            <a:r>
              <a:rPr sz="1400" spc="-10" dirty="0">
                <a:latin typeface="Arial"/>
                <a:cs typeface="Arial"/>
              </a:rPr>
              <a:t>features</a:t>
            </a:r>
            <a:r>
              <a:rPr sz="1400" spc="-40" dirty="0">
                <a:latin typeface="Arial"/>
                <a:cs typeface="Arial"/>
              </a:rPr>
              <a:t> </a:t>
            </a:r>
            <a:r>
              <a:rPr sz="1400" dirty="0">
                <a:latin typeface="Arial"/>
                <a:cs typeface="Arial"/>
              </a:rPr>
              <a:t>of</a:t>
            </a:r>
            <a:r>
              <a:rPr sz="1400" spc="-30" dirty="0">
                <a:latin typeface="Arial"/>
                <a:cs typeface="Arial"/>
              </a:rPr>
              <a:t> </a:t>
            </a:r>
            <a:r>
              <a:rPr sz="1400" dirty="0">
                <a:latin typeface="Arial"/>
                <a:cs typeface="Arial"/>
              </a:rPr>
              <a:t>components</a:t>
            </a:r>
            <a:r>
              <a:rPr sz="1400" spc="-40" dirty="0">
                <a:latin typeface="Arial"/>
                <a:cs typeface="Arial"/>
              </a:rPr>
              <a:t> </a:t>
            </a:r>
            <a:r>
              <a:rPr sz="1400" dirty="0">
                <a:latin typeface="Arial"/>
                <a:cs typeface="Arial"/>
              </a:rPr>
              <a:t>and</a:t>
            </a:r>
            <a:r>
              <a:rPr sz="1400" spc="-35" dirty="0">
                <a:latin typeface="Arial"/>
                <a:cs typeface="Arial"/>
              </a:rPr>
              <a:t> </a:t>
            </a:r>
            <a:r>
              <a:rPr sz="1400" spc="-10" dirty="0">
                <a:latin typeface="Arial"/>
                <a:cs typeface="Arial"/>
              </a:rPr>
              <a:t>devices,</a:t>
            </a:r>
            <a:r>
              <a:rPr sz="1400" spc="-45" dirty="0">
                <a:latin typeface="Arial"/>
                <a:cs typeface="Arial"/>
              </a:rPr>
              <a:t> </a:t>
            </a:r>
            <a:r>
              <a:rPr sz="1400" spc="-25" dirty="0">
                <a:latin typeface="Arial"/>
                <a:cs typeface="Arial"/>
              </a:rPr>
              <a:t>and </a:t>
            </a:r>
            <a:r>
              <a:rPr sz="1400" dirty="0">
                <a:latin typeface="Arial"/>
                <a:cs typeface="Arial"/>
              </a:rPr>
              <a:t>cleaning</a:t>
            </a:r>
            <a:r>
              <a:rPr sz="1400" spc="-45" dirty="0">
                <a:latin typeface="Arial"/>
                <a:cs typeface="Arial"/>
              </a:rPr>
              <a:t> </a:t>
            </a:r>
            <a:r>
              <a:rPr sz="1400" dirty="0">
                <a:latin typeface="Arial"/>
                <a:cs typeface="Arial"/>
              </a:rPr>
              <a:t>internal</a:t>
            </a:r>
            <a:r>
              <a:rPr sz="1400" spc="-45" dirty="0">
                <a:latin typeface="Arial"/>
                <a:cs typeface="Arial"/>
              </a:rPr>
              <a:t> </a:t>
            </a:r>
            <a:r>
              <a:rPr sz="1400" dirty="0">
                <a:latin typeface="Arial"/>
                <a:cs typeface="Arial"/>
              </a:rPr>
              <a:t>components</a:t>
            </a:r>
            <a:r>
              <a:rPr sz="1400" spc="-35" dirty="0">
                <a:latin typeface="Arial"/>
                <a:cs typeface="Arial"/>
              </a:rPr>
              <a:t> </a:t>
            </a:r>
            <a:r>
              <a:rPr sz="1400" dirty="0">
                <a:latin typeface="Arial"/>
                <a:cs typeface="Arial"/>
              </a:rPr>
              <a:t>to</a:t>
            </a:r>
            <a:r>
              <a:rPr sz="1400" spc="-55" dirty="0">
                <a:latin typeface="Arial"/>
                <a:cs typeface="Arial"/>
              </a:rPr>
              <a:t> </a:t>
            </a:r>
            <a:r>
              <a:rPr sz="1400" dirty="0">
                <a:latin typeface="Arial"/>
                <a:cs typeface="Arial"/>
              </a:rPr>
              <a:t>prevent</a:t>
            </a:r>
            <a:r>
              <a:rPr sz="1400" spc="-35" dirty="0">
                <a:latin typeface="Arial"/>
                <a:cs typeface="Arial"/>
              </a:rPr>
              <a:t> </a:t>
            </a:r>
            <a:r>
              <a:rPr sz="1400" spc="-10" dirty="0">
                <a:latin typeface="Arial"/>
                <a:cs typeface="Arial"/>
              </a:rPr>
              <a:t>overheating.</a:t>
            </a:r>
            <a:endParaRPr sz="1400">
              <a:latin typeface="Arial"/>
              <a:cs typeface="Arial"/>
            </a:endParaRPr>
          </a:p>
          <a:p>
            <a:pPr>
              <a:lnSpc>
                <a:spcPct val="100000"/>
              </a:lnSpc>
            </a:pPr>
            <a:endParaRPr sz="1700">
              <a:latin typeface="Arial"/>
              <a:cs typeface="Arial"/>
            </a:endParaRPr>
          </a:p>
          <a:p>
            <a:pPr>
              <a:lnSpc>
                <a:spcPct val="100000"/>
              </a:lnSpc>
              <a:spcBef>
                <a:spcPts val="15"/>
              </a:spcBef>
            </a:pPr>
            <a:endParaRPr sz="1400">
              <a:latin typeface="Arial"/>
              <a:cs typeface="Arial"/>
            </a:endParaRPr>
          </a:p>
          <a:p>
            <a:pPr marL="204470" indent="-192405">
              <a:lnSpc>
                <a:spcPct val="100000"/>
              </a:lnSpc>
              <a:buAutoNum type="arabicPeriod"/>
              <a:tabLst>
                <a:tab pos="205104" algn="l"/>
              </a:tabLst>
            </a:pPr>
            <a:r>
              <a:rPr sz="1400" spc="120" dirty="0">
                <a:latin typeface="Arial Narrow"/>
                <a:cs typeface="Arial Narrow"/>
              </a:rPr>
              <a:t>Performance</a:t>
            </a:r>
            <a:r>
              <a:rPr sz="1400" spc="75" dirty="0">
                <a:latin typeface="Arial Narrow"/>
                <a:cs typeface="Arial Narrow"/>
              </a:rPr>
              <a:t> </a:t>
            </a:r>
            <a:r>
              <a:rPr sz="1400" spc="85" dirty="0">
                <a:latin typeface="Arial Narrow"/>
                <a:cs typeface="Arial Narrow"/>
              </a:rPr>
              <a:t>Refinements:</a:t>
            </a:r>
            <a:endParaRPr sz="1400">
              <a:latin typeface="Arial Narrow"/>
              <a:cs typeface="Arial Narrow"/>
            </a:endParaRPr>
          </a:p>
          <a:p>
            <a:pPr marL="12700" marR="253365" lvl="1" indent="254635">
              <a:lnSpc>
                <a:spcPct val="108900"/>
              </a:lnSpc>
              <a:spcBef>
                <a:spcPts val="800"/>
              </a:spcBef>
              <a:buChar char="-"/>
              <a:tabLst>
                <a:tab pos="267335" algn="l"/>
              </a:tabLst>
            </a:pPr>
            <a:r>
              <a:rPr sz="1400" spc="-35" dirty="0">
                <a:latin typeface="Arial"/>
                <a:cs typeface="Arial"/>
              </a:rPr>
              <a:t>Review</a:t>
            </a:r>
            <a:r>
              <a:rPr sz="1400" spc="-40" dirty="0">
                <a:latin typeface="Arial"/>
                <a:cs typeface="Arial"/>
              </a:rPr>
              <a:t> </a:t>
            </a:r>
            <a:r>
              <a:rPr sz="1400" dirty="0">
                <a:latin typeface="Arial"/>
                <a:cs typeface="Arial"/>
              </a:rPr>
              <a:t>the</a:t>
            </a:r>
            <a:r>
              <a:rPr sz="1400" spc="-35" dirty="0">
                <a:latin typeface="Arial"/>
                <a:cs typeface="Arial"/>
              </a:rPr>
              <a:t> </a:t>
            </a:r>
            <a:r>
              <a:rPr sz="1400" dirty="0">
                <a:latin typeface="Arial"/>
                <a:cs typeface="Arial"/>
              </a:rPr>
              <a:t>test</a:t>
            </a:r>
            <a:r>
              <a:rPr sz="1400" spc="-30" dirty="0">
                <a:latin typeface="Arial"/>
                <a:cs typeface="Arial"/>
              </a:rPr>
              <a:t> </a:t>
            </a:r>
            <a:r>
              <a:rPr sz="1400" dirty="0">
                <a:latin typeface="Arial"/>
                <a:cs typeface="Arial"/>
              </a:rPr>
              <a:t>results</a:t>
            </a:r>
            <a:r>
              <a:rPr sz="1400" spc="-30" dirty="0">
                <a:latin typeface="Arial"/>
                <a:cs typeface="Arial"/>
              </a:rPr>
              <a:t> </a:t>
            </a:r>
            <a:r>
              <a:rPr sz="1400" dirty="0">
                <a:latin typeface="Arial"/>
                <a:cs typeface="Arial"/>
              </a:rPr>
              <a:t>and</a:t>
            </a:r>
            <a:r>
              <a:rPr sz="1400" spc="-30" dirty="0">
                <a:latin typeface="Arial"/>
                <a:cs typeface="Arial"/>
              </a:rPr>
              <a:t> </a:t>
            </a:r>
            <a:r>
              <a:rPr sz="1400" dirty="0">
                <a:latin typeface="Arial"/>
                <a:cs typeface="Arial"/>
              </a:rPr>
              <a:t>identify</a:t>
            </a:r>
            <a:r>
              <a:rPr sz="1400" spc="-20" dirty="0">
                <a:latin typeface="Arial"/>
                <a:cs typeface="Arial"/>
              </a:rPr>
              <a:t> areas</a:t>
            </a:r>
            <a:r>
              <a:rPr sz="1400" spc="-30" dirty="0">
                <a:latin typeface="Arial"/>
                <a:cs typeface="Arial"/>
              </a:rPr>
              <a:t> </a:t>
            </a:r>
            <a:r>
              <a:rPr sz="1400" dirty="0">
                <a:latin typeface="Arial"/>
                <a:cs typeface="Arial"/>
              </a:rPr>
              <a:t>for</a:t>
            </a:r>
            <a:r>
              <a:rPr sz="1400" spc="-35" dirty="0">
                <a:latin typeface="Arial"/>
                <a:cs typeface="Arial"/>
              </a:rPr>
              <a:t> </a:t>
            </a:r>
            <a:r>
              <a:rPr sz="1400" spc="-10" dirty="0">
                <a:latin typeface="Arial"/>
                <a:cs typeface="Arial"/>
              </a:rPr>
              <a:t>improvement,</a:t>
            </a:r>
            <a:r>
              <a:rPr sz="1400" spc="-30" dirty="0">
                <a:latin typeface="Arial"/>
                <a:cs typeface="Arial"/>
              </a:rPr>
              <a:t> </a:t>
            </a:r>
            <a:r>
              <a:rPr sz="1400" dirty="0">
                <a:latin typeface="Arial"/>
                <a:cs typeface="Arial"/>
              </a:rPr>
              <a:t>such</a:t>
            </a:r>
            <a:r>
              <a:rPr sz="1400" spc="-35" dirty="0">
                <a:latin typeface="Arial"/>
                <a:cs typeface="Arial"/>
              </a:rPr>
              <a:t> </a:t>
            </a:r>
            <a:r>
              <a:rPr sz="1400" spc="-25" dirty="0">
                <a:latin typeface="Arial"/>
                <a:cs typeface="Arial"/>
              </a:rPr>
              <a:t>as </a:t>
            </a:r>
            <a:r>
              <a:rPr sz="1400" spc="-10" dirty="0">
                <a:latin typeface="Arial"/>
                <a:cs typeface="Arial"/>
              </a:rPr>
              <a:t>system</a:t>
            </a:r>
            <a:r>
              <a:rPr sz="1400" spc="-40" dirty="0">
                <a:latin typeface="Arial"/>
                <a:cs typeface="Arial"/>
              </a:rPr>
              <a:t> </a:t>
            </a:r>
            <a:r>
              <a:rPr sz="1400" spc="-20" dirty="0">
                <a:latin typeface="Arial"/>
                <a:cs typeface="Arial"/>
              </a:rPr>
              <a:t>responsiveness,</a:t>
            </a:r>
            <a:r>
              <a:rPr sz="1400" spc="-35" dirty="0">
                <a:latin typeface="Arial"/>
                <a:cs typeface="Arial"/>
              </a:rPr>
              <a:t> </a:t>
            </a:r>
            <a:r>
              <a:rPr sz="1400" dirty="0">
                <a:latin typeface="Arial"/>
                <a:cs typeface="Arial"/>
              </a:rPr>
              <a:t>data</a:t>
            </a:r>
            <a:r>
              <a:rPr sz="1400" spc="-35" dirty="0">
                <a:latin typeface="Arial"/>
                <a:cs typeface="Arial"/>
              </a:rPr>
              <a:t> </a:t>
            </a:r>
            <a:r>
              <a:rPr sz="1400" dirty="0">
                <a:latin typeface="Arial"/>
                <a:cs typeface="Arial"/>
              </a:rPr>
              <a:t>processing</a:t>
            </a:r>
            <a:r>
              <a:rPr sz="1400" spc="-35" dirty="0">
                <a:latin typeface="Arial"/>
                <a:cs typeface="Arial"/>
              </a:rPr>
              <a:t> </a:t>
            </a:r>
            <a:r>
              <a:rPr sz="1400" dirty="0">
                <a:latin typeface="Arial"/>
                <a:cs typeface="Arial"/>
              </a:rPr>
              <a:t>speed,</a:t>
            </a:r>
            <a:r>
              <a:rPr sz="1400" spc="-35" dirty="0">
                <a:latin typeface="Arial"/>
                <a:cs typeface="Arial"/>
              </a:rPr>
              <a:t> </a:t>
            </a:r>
            <a:r>
              <a:rPr sz="1400" dirty="0">
                <a:latin typeface="Arial"/>
                <a:cs typeface="Arial"/>
              </a:rPr>
              <a:t>or</a:t>
            </a:r>
            <a:r>
              <a:rPr sz="1400" spc="-40" dirty="0">
                <a:latin typeface="Arial"/>
                <a:cs typeface="Arial"/>
              </a:rPr>
              <a:t> </a:t>
            </a:r>
            <a:r>
              <a:rPr sz="1400" dirty="0">
                <a:latin typeface="Arial"/>
                <a:cs typeface="Arial"/>
              </a:rPr>
              <a:t>user</a:t>
            </a:r>
            <a:r>
              <a:rPr sz="1400" spc="-35" dirty="0">
                <a:latin typeface="Arial"/>
                <a:cs typeface="Arial"/>
              </a:rPr>
              <a:t> </a:t>
            </a:r>
            <a:r>
              <a:rPr sz="1400" spc="-10" dirty="0">
                <a:latin typeface="Arial"/>
                <a:cs typeface="Arial"/>
              </a:rPr>
              <a:t>interface optimization.</a:t>
            </a:r>
            <a:endParaRPr sz="1400">
              <a:latin typeface="Arial"/>
              <a:cs typeface="Arial"/>
            </a:endParaRPr>
          </a:p>
          <a:p>
            <a:pPr marL="12700" marR="408940" lvl="1" indent="255270">
              <a:lnSpc>
                <a:spcPct val="108600"/>
              </a:lnSpc>
              <a:spcBef>
                <a:spcPts val="800"/>
              </a:spcBef>
              <a:buChar char="-"/>
              <a:tabLst>
                <a:tab pos="267970" algn="l"/>
              </a:tabLst>
            </a:pPr>
            <a:r>
              <a:rPr sz="1400" dirty="0">
                <a:latin typeface="Arial"/>
                <a:cs typeface="Arial"/>
              </a:rPr>
              <a:t>Implement</a:t>
            </a:r>
            <a:r>
              <a:rPr sz="1400" spc="-55" dirty="0">
                <a:latin typeface="Arial"/>
                <a:cs typeface="Arial"/>
              </a:rPr>
              <a:t> </a:t>
            </a:r>
            <a:r>
              <a:rPr sz="1400" spc="-10" dirty="0">
                <a:latin typeface="Arial"/>
                <a:cs typeface="Arial"/>
              </a:rPr>
              <a:t>necessary</a:t>
            </a:r>
            <a:r>
              <a:rPr sz="1400" spc="-45" dirty="0">
                <a:latin typeface="Arial"/>
                <a:cs typeface="Arial"/>
              </a:rPr>
              <a:t> </a:t>
            </a:r>
            <a:r>
              <a:rPr sz="1400" dirty="0">
                <a:latin typeface="Arial"/>
                <a:cs typeface="Arial"/>
              </a:rPr>
              <a:t>changes</a:t>
            </a:r>
            <a:r>
              <a:rPr sz="1400" spc="-50" dirty="0">
                <a:latin typeface="Arial"/>
                <a:cs typeface="Arial"/>
              </a:rPr>
              <a:t> </a:t>
            </a:r>
            <a:r>
              <a:rPr sz="1400" dirty="0">
                <a:latin typeface="Arial"/>
                <a:cs typeface="Arial"/>
              </a:rPr>
              <a:t>to</a:t>
            </a:r>
            <a:r>
              <a:rPr sz="1400" spc="-55" dirty="0">
                <a:latin typeface="Arial"/>
                <a:cs typeface="Arial"/>
              </a:rPr>
              <a:t> </a:t>
            </a:r>
            <a:r>
              <a:rPr sz="1400" dirty="0">
                <a:latin typeface="Arial"/>
                <a:cs typeface="Arial"/>
              </a:rPr>
              <a:t>enhance</a:t>
            </a:r>
            <a:r>
              <a:rPr sz="1400" spc="-50" dirty="0">
                <a:latin typeface="Arial"/>
                <a:cs typeface="Arial"/>
              </a:rPr>
              <a:t> </a:t>
            </a:r>
            <a:r>
              <a:rPr sz="1400" dirty="0">
                <a:latin typeface="Arial"/>
                <a:cs typeface="Arial"/>
              </a:rPr>
              <a:t>performance,</a:t>
            </a:r>
            <a:r>
              <a:rPr sz="1400" spc="-55" dirty="0">
                <a:latin typeface="Arial"/>
                <a:cs typeface="Arial"/>
              </a:rPr>
              <a:t> </a:t>
            </a:r>
            <a:r>
              <a:rPr sz="1400" dirty="0">
                <a:latin typeface="Arial"/>
                <a:cs typeface="Arial"/>
              </a:rPr>
              <a:t>such</a:t>
            </a:r>
            <a:r>
              <a:rPr sz="1400" spc="-55" dirty="0">
                <a:latin typeface="Arial"/>
                <a:cs typeface="Arial"/>
              </a:rPr>
              <a:t> </a:t>
            </a:r>
            <a:r>
              <a:rPr sz="1400" spc="-25" dirty="0">
                <a:latin typeface="Arial"/>
                <a:cs typeface="Arial"/>
              </a:rPr>
              <a:t>as </a:t>
            </a:r>
            <a:r>
              <a:rPr sz="1400" spc="100" dirty="0">
                <a:latin typeface="Arial Narrow"/>
                <a:cs typeface="Arial Narrow"/>
              </a:rPr>
              <a:t>adjusting</a:t>
            </a:r>
            <a:r>
              <a:rPr sz="1400" spc="80" dirty="0">
                <a:latin typeface="Arial Narrow"/>
                <a:cs typeface="Arial Narrow"/>
              </a:rPr>
              <a:t> </a:t>
            </a:r>
            <a:r>
              <a:rPr sz="1400" spc="120" dirty="0">
                <a:latin typeface="Arial Narrow"/>
                <a:cs typeface="Arial Narrow"/>
              </a:rPr>
              <a:t>hardware</a:t>
            </a:r>
            <a:r>
              <a:rPr sz="1400" spc="70" dirty="0">
                <a:latin typeface="Arial Narrow"/>
                <a:cs typeface="Arial Narrow"/>
              </a:rPr>
              <a:t> </a:t>
            </a:r>
            <a:r>
              <a:rPr sz="1400" spc="100" dirty="0">
                <a:latin typeface="Arial Narrow"/>
                <a:cs typeface="Arial Narrow"/>
              </a:rPr>
              <a:t>configurations,</a:t>
            </a:r>
            <a:r>
              <a:rPr sz="1400" spc="85" dirty="0">
                <a:latin typeface="Arial Narrow"/>
                <a:cs typeface="Arial Narrow"/>
              </a:rPr>
              <a:t> </a:t>
            </a:r>
            <a:r>
              <a:rPr sz="1400" spc="105" dirty="0">
                <a:latin typeface="Arial Narrow"/>
                <a:cs typeface="Arial Narrow"/>
              </a:rPr>
              <a:t>optimizing</a:t>
            </a:r>
            <a:r>
              <a:rPr sz="1400" spc="80" dirty="0">
                <a:latin typeface="Arial Narrow"/>
                <a:cs typeface="Arial Narrow"/>
              </a:rPr>
              <a:t> </a:t>
            </a:r>
            <a:r>
              <a:rPr sz="1400" spc="110" dirty="0">
                <a:latin typeface="Arial Narrow"/>
                <a:cs typeface="Arial Narrow"/>
              </a:rPr>
              <a:t>software</a:t>
            </a:r>
            <a:r>
              <a:rPr sz="1400" spc="85" dirty="0">
                <a:latin typeface="Arial Narrow"/>
                <a:cs typeface="Arial Narrow"/>
              </a:rPr>
              <a:t> </a:t>
            </a:r>
            <a:r>
              <a:rPr sz="1400" spc="90" dirty="0">
                <a:latin typeface="Arial Narrow"/>
                <a:cs typeface="Arial Narrow"/>
              </a:rPr>
              <a:t>settings,</a:t>
            </a:r>
            <a:r>
              <a:rPr sz="1400" spc="80" dirty="0">
                <a:latin typeface="Arial Narrow"/>
                <a:cs typeface="Arial Narrow"/>
              </a:rPr>
              <a:t> </a:t>
            </a:r>
            <a:r>
              <a:rPr sz="1400" spc="100" dirty="0">
                <a:latin typeface="Arial Narrow"/>
                <a:cs typeface="Arial Narrow"/>
              </a:rPr>
              <a:t>or </a:t>
            </a:r>
            <a:r>
              <a:rPr sz="1400" spc="125" dirty="0">
                <a:latin typeface="Arial Narrow"/>
                <a:cs typeface="Arial Narrow"/>
              </a:rPr>
              <a:t>upgrading</a:t>
            </a:r>
            <a:r>
              <a:rPr sz="1400" spc="70" dirty="0">
                <a:latin typeface="Arial Narrow"/>
                <a:cs typeface="Arial Narrow"/>
              </a:rPr>
              <a:t> </a:t>
            </a:r>
            <a:r>
              <a:rPr sz="1400" spc="135" dirty="0">
                <a:latin typeface="Arial Narrow"/>
                <a:cs typeface="Arial Narrow"/>
              </a:rPr>
              <a:t>components</a:t>
            </a:r>
            <a:r>
              <a:rPr sz="1400" spc="75" dirty="0">
                <a:latin typeface="Arial Narrow"/>
                <a:cs typeface="Arial Narrow"/>
              </a:rPr>
              <a:t> </a:t>
            </a:r>
            <a:r>
              <a:rPr sz="1400" spc="60" dirty="0">
                <a:latin typeface="Arial Narrow"/>
                <a:cs typeface="Arial Narrow"/>
              </a:rPr>
              <a:t>if</a:t>
            </a:r>
            <a:r>
              <a:rPr sz="1400" spc="80" dirty="0">
                <a:latin typeface="Arial Narrow"/>
                <a:cs typeface="Arial Narrow"/>
              </a:rPr>
              <a:t> </a:t>
            </a:r>
            <a:r>
              <a:rPr sz="1400" spc="95" dirty="0">
                <a:latin typeface="Arial Narrow"/>
                <a:cs typeface="Arial Narrow"/>
              </a:rPr>
              <a:t>required.</a:t>
            </a:r>
            <a:endParaRPr sz="1400">
              <a:latin typeface="Arial Narrow"/>
              <a:cs typeface="Arial Narrow"/>
            </a:endParaRPr>
          </a:p>
          <a:p>
            <a:pPr marL="12700" marR="32384" lvl="1" indent="255270" algn="just">
              <a:lnSpc>
                <a:spcPct val="108900"/>
              </a:lnSpc>
              <a:spcBef>
                <a:spcPts val="800"/>
              </a:spcBef>
              <a:buFont typeface="Arial"/>
              <a:buChar char="-"/>
              <a:tabLst>
                <a:tab pos="267970" algn="l"/>
              </a:tabLst>
            </a:pPr>
            <a:r>
              <a:rPr sz="1400" spc="135" dirty="0">
                <a:latin typeface="Arial Narrow"/>
                <a:cs typeface="Arial Narrow"/>
              </a:rPr>
              <a:t>Document</a:t>
            </a:r>
            <a:r>
              <a:rPr sz="1400" spc="75" dirty="0">
                <a:latin typeface="Arial Narrow"/>
                <a:cs typeface="Arial Narrow"/>
              </a:rPr>
              <a:t> </a:t>
            </a:r>
            <a:r>
              <a:rPr sz="1400" spc="110" dirty="0">
                <a:latin typeface="Arial Narrow"/>
                <a:cs typeface="Arial Narrow"/>
              </a:rPr>
              <a:t>the</a:t>
            </a:r>
            <a:r>
              <a:rPr sz="1400" spc="80" dirty="0">
                <a:latin typeface="Arial Narrow"/>
                <a:cs typeface="Arial Narrow"/>
              </a:rPr>
              <a:t> </a:t>
            </a:r>
            <a:r>
              <a:rPr sz="1400" spc="105" dirty="0">
                <a:latin typeface="Arial Narrow"/>
                <a:cs typeface="Arial Narrow"/>
              </a:rPr>
              <a:t>refinements</a:t>
            </a:r>
            <a:r>
              <a:rPr sz="1400" spc="70" dirty="0">
                <a:latin typeface="Arial Narrow"/>
                <a:cs typeface="Arial Narrow"/>
              </a:rPr>
              <a:t> </a:t>
            </a:r>
            <a:r>
              <a:rPr sz="1400" spc="145" dirty="0">
                <a:latin typeface="Arial Narrow"/>
                <a:cs typeface="Arial Narrow"/>
              </a:rPr>
              <a:t>made</a:t>
            </a:r>
            <a:r>
              <a:rPr sz="1400" spc="80" dirty="0">
                <a:latin typeface="Arial Narrow"/>
                <a:cs typeface="Arial Narrow"/>
              </a:rPr>
              <a:t> </a:t>
            </a:r>
            <a:r>
              <a:rPr sz="1400" spc="120" dirty="0">
                <a:latin typeface="Arial Narrow"/>
                <a:cs typeface="Arial Narrow"/>
              </a:rPr>
              <a:t>and</a:t>
            </a:r>
            <a:r>
              <a:rPr sz="1400" spc="85" dirty="0">
                <a:latin typeface="Arial Narrow"/>
                <a:cs typeface="Arial Narrow"/>
              </a:rPr>
              <a:t> </a:t>
            </a:r>
            <a:r>
              <a:rPr sz="1400" spc="120" dirty="0">
                <a:latin typeface="Arial Narrow"/>
                <a:cs typeface="Arial Narrow"/>
              </a:rPr>
              <a:t>describe</a:t>
            </a:r>
            <a:r>
              <a:rPr sz="1400" spc="75" dirty="0">
                <a:latin typeface="Arial Narrow"/>
                <a:cs typeface="Arial Narrow"/>
              </a:rPr>
              <a:t> </a:t>
            </a:r>
            <a:r>
              <a:rPr sz="1400" spc="110" dirty="0">
                <a:latin typeface="Arial Narrow"/>
                <a:cs typeface="Arial Narrow"/>
              </a:rPr>
              <a:t>the</a:t>
            </a:r>
            <a:r>
              <a:rPr sz="1400" spc="70" dirty="0">
                <a:latin typeface="Arial Narrow"/>
                <a:cs typeface="Arial Narrow"/>
              </a:rPr>
              <a:t> </a:t>
            </a:r>
            <a:r>
              <a:rPr sz="1400" spc="100" dirty="0">
                <a:latin typeface="Arial Narrow"/>
                <a:cs typeface="Arial Narrow"/>
              </a:rPr>
              <a:t>benefits</a:t>
            </a:r>
            <a:r>
              <a:rPr sz="1400" spc="80" dirty="0">
                <a:latin typeface="Arial Narrow"/>
                <a:cs typeface="Arial Narrow"/>
              </a:rPr>
              <a:t> </a:t>
            </a:r>
            <a:r>
              <a:rPr sz="1400" spc="105" dirty="0">
                <a:latin typeface="Arial Narrow"/>
                <a:cs typeface="Arial Narrow"/>
              </a:rPr>
              <a:t>they</a:t>
            </a:r>
            <a:r>
              <a:rPr sz="1400" spc="90" dirty="0">
                <a:latin typeface="Arial Narrow"/>
                <a:cs typeface="Arial Narrow"/>
              </a:rPr>
              <a:t> </a:t>
            </a:r>
            <a:r>
              <a:rPr sz="1400" spc="100" dirty="0">
                <a:latin typeface="Arial Narrow"/>
                <a:cs typeface="Arial Narrow"/>
              </a:rPr>
              <a:t>bring </a:t>
            </a:r>
            <a:r>
              <a:rPr sz="1400" dirty="0">
                <a:latin typeface="Arial"/>
                <a:cs typeface="Arial"/>
              </a:rPr>
              <a:t>to </a:t>
            </a:r>
            <a:r>
              <a:rPr sz="1400" spc="90" dirty="0">
                <a:latin typeface="Arial"/>
                <a:cs typeface="Arial"/>
              </a:rPr>
              <a:t>t</a:t>
            </a:r>
            <a:r>
              <a:rPr sz="1400" spc="90" dirty="0">
                <a:latin typeface="Arial Narrow"/>
                <a:cs typeface="Arial Narrow"/>
              </a:rPr>
              <a:t>he</a:t>
            </a:r>
            <a:r>
              <a:rPr sz="1400" spc="70" dirty="0">
                <a:latin typeface="Arial Narrow"/>
                <a:cs typeface="Arial Narrow"/>
              </a:rPr>
              <a:t> </a:t>
            </a:r>
            <a:r>
              <a:rPr sz="1400" spc="75" dirty="0">
                <a:latin typeface="Arial Narrow"/>
                <a:cs typeface="Arial Narrow"/>
              </a:rPr>
              <a:t>user, </a:t>
            </a:r>
            <a:r>
              <a:rPr sz="1400" spc="130" dirty="0">
                <a:latin typeface="Arial Narrow"/>
                <a:cs typeface="Arial Narrow"/>
              </a:rPr>
              <a:t>such</a:t>
            </a:r>
            <a:r>
              <a:rPr sz="1400" spc="70" dirty="0">
                <a:latin typeface="Arial Narrow"/>
                <a:cs typeface="Arial Narrow"/>
              </a:rPr>
              <a:t> </a:t>
            </a:r>
            <a:r>
              <a:rPr sz="1400" spc="80" dirty="0">
                <a:latin typeface="Arial Narrow"/>
                <a:cs typeface="Arial Narrow"/>
              </a:rPr>
              <a:t>as</a:t>
            </a:r>
            <a:r>
              <a:rPr sz="1400" spc="65" dirty="0">
                <a:latin typeface="Arial Narrow"/>
                <a:cs typeface="Arial Narrow"/>
              </a:rPr>
              <a:t> </a:t>
            </a:r>
            <a:r>
              <a:rPr sz="1400" spc="125" dirty="0">
                <a:latin typeface="Arial Narrow"/>
                <a:cs typeface="Arial Narrow"/>
              </a:rPr>
              <a:t>improved</a:t>
            </a:r>
            <a:r>
              <a:rPr sz="1400" spc="80" dirty="0">
                <a:latin typeface="Arial Narrow"/>
                <a:cs typeface="Arial Narrow"/>
              </a:rPr>
              <a:t> </a:t>
            </a:r>
            <a:r>
              <a:rPr sz="1400" spc="85" dirty="0">
                <a:latin typeface="Arial Narrow"/>
                <a:cs typeface="Arial Narrow"/>
              </a:rPr>
              <a:t>efficiency,</a:t>
            </a:r>
            <a:r>
              <a:rPr sz="1400" spc="70" dirty="0">
                <a:latin typeface="Arial Narrow"/>
                <a:cs typeface="Arial Narrow"/>
              </a:rPr>
              <a:t> </a:t>
            </a:r>
            <a:r>
              <a:rPr sz="1400" spc="90" dirty="0">
                <a:latin typeface="Arial Narrow"/>
                <a:cs typeface="Arial Narrow"/>
              </a:rPr>
              <a:t>faster</a:t>
            </a:r>
            <a:r>
              <a:rPr sz="1400" spc="75" dirty="0">
                <a:latin typeface="Arial Narrow"/>
                <a:cs typeface="Arial Narrow"/>
              </a:rPr>
              <a:t> </a:t>
            </a:r>
            <a:r>
              <a:rPr sz="1400" spc="100" dirty="0">
                <a:latin typeface="Arial Narrow"/>
                <a:cs typeface="Arial Narrow"/>
              </a:rPr>
              <a:t>data</a:t>
            </a:r>
            <a:r>
              <a:rPr sz="1400" spc="70" dirty="0">
                <a:latin typeface="Arial Narrow"/>
                <a:cs typeface="Arial Narrow"/>
              </a:rPr>
              <a:t> </a:t>
            </a:r>
            <a:r>
              <a:rPr sz="1400" spc="100" dirty="0">
                <a:latin typeface="Arial Narrow"/>
                <a:cs typeface="Arial Narrow"/>
              </a:rPr>
              <a:t>access,</a:t>
            </a:r>
            <a:r>
              <a:rPr sz="1400" spc="70" dirty="0">
                <a:latin typeface="Arial Narrow"/>
                <a:cs typeface="Arial Narrow"/>
              </a:rPr>
              <a:t> </a:t>
            </a:r>
            <a:r>
              <a:rPr sz="1400" spc="125" dirty="0">
                <a:latin typeface="Arial Narrow"/>
                <a:cs typeface="Arial Narrow"/>
              </a:rPr>
              <a:t>or</a:t>
            </a:r>
            <a:r>
              <a:rPr sz="1400" spc="75" dirty="0">
                <a:latin typeface="Arial Narrow"/>
                <a:cs typeface="Arial Narrow"/>
              </a:rPr>
              <a:t> </a:t>
            </a:r>
            <a:r>
              <a:rPr sz="1400" spc="114" dirty="0">
                <a:latin typeface="Arial Narrow"/>
                <a:cs typeface="Arial Narrow"/>
              </a:rPr>
              <a:t>smoother </a:t>
            </a:r>
            <a:r>
              <a:rPr sz="1400" spc="-10" dirty="0">
                <a:latin typeface="Arial"/>
                <a:cs typeface="Arial"/>
              </a:rPr>
              <a:t>workflow.</a:t>
            </a:r>
            <a:endParaRPr sz="1400">
              <a:latin typeface="Arial"/>
              <a:cs typeface="Arial"/>
            </a:endParaRPr>
          </a:p>
          <a:p>
            <a:pPr lvl="1">
              <a:lnSpc>
                <a:spcPct val="100000"/>
              </a:lnSpc>
              <a:buFont typeface="Arial"/>
              <a:buChar char="-"/>
            </a:pPr>
            <a:endParaRPr sz="1700">
              <a:latin typeface="Arial"/>
              <a:cs typeface="Arial"/>
            </a:endParaRPr>
          </a:p>
          <a:p>
            <a:pPr lvl="1">
              <a:lnSpc>
                <a:spcPct val="100000"/>
              </a:lnSpc>
              <a:spcBef>
                <a:spcPts val="10"/>
              </a:spcBef>
              <a:buFont typeface="Arial"/>
              <a:buChar char="-"/>
            </a:pPr>
            <a:endParaRPr sz="1400">
              <a:latin typeface="Arial"/>
              <a:cs typeface="Arial"/>
            </a:endParaRPr>
          </a:p>
          <a:p>
            <a:pPr marL="205104" indent="-193040">
              <a:lnSpc>
                <a:spcPct val="100000"/>
              </a:lnSpc>
              <a:buAutoNum type="arabicPeriod"/>
              <a:tabLst>
                <a:tab pos="205740" algn="l"/>
              </a:tabLst>
            </a:pPr>
            <a:r>
              <a:rPr sz="1400" spc="-10" dirty="0">
                <a:latin typeface="Arial"/>
                <a:cs typeface="Arial"/>
              </a:rPr>
              <a:t>Customization</a:t>
            </a:r>
            <a:r>
              <a:rPr sz="1400" spc="-65" dirty="0">
                <a:latin typeface="Arial"/>
                <a:cs typeface="Arial"/>
              </a:rPr>
              <a:t> </a:t>
            </a:r>
            <a:r>
              <a:rPr sz="1400" dirty="0">
                <a:latin typeface="Arial"/>
                <a:cs typeface="Arial"/>
              </a:rPr>
              <a:t>and</a:t>
            </a:r>
            <a:r>
              <a:rPr sz="1400" spc="-55" dirty="0">
                <a:latin typeface="Arial"/>
                <a:cs typeface="Arial"/>
              </a:rPr>
              <a:t> </a:t>
            </a:r>
            <a:r>
              <a:rPr sz="1400" dirty="0">
                <a:latin typeface="Arial"/>
                <a:cs typeface="Arial"/>
              </a:rPr>
              <a:t>Advanced</a:t>
            </a:r>
            <a:r>
              <a:rPr sz="1400" spc="-70" dirty="0">
                <a:latin typeface="Arial"/>
                <a:cs typeface="Arial"/>
              </a:rPr>
              <a:t> </a:t>
            </a:r>
            <a:r>
              <a:rPr sz="1400" spc="-10" dirty="0">
                <a:latin typeface="Arial"/>
                <a:cs typeface="Arial"/>
              </a:rPr>
              <a:t>Settings:</a:t>
            </a:r>
            <a:endParaRPr sz="1400">
              <a:latin typeface="Arial"/>
              <a:cs typeface="Arial"/>
            </a:endParaRPr>
          </a:p>
          <a:p>
            <a:pPr marL="267335" lvl="1" indent="-108585">
              <a:lnSpc>
                <a:spcPct val="100000"/>
              </a:lnSpc>
              <a:spcBef>
                <a:spcPts val="940"/>
              </a:spcBef>
              <a:buChar char="-"/>
              <a:tabLst>
                <a:tab pos="267970" algn="l"/>
              </a:tabLst>
            </a:pPr>
            <a:r>
              <a:rPr sz="1400" spc="-10" dirty="0">
                <a:latin typeface="Arial"/>
                <a:cs typeface="Arial"/>
              </a:rPr>
              <a:t>Explore</a:t>
            </a:r>
            <a:r>
              <a:rPr sz="1400" spc="-45" dirty="0">
                <a:latin typeface="Arial"/>
                <a:cs typeface="Arial"/>
              </a:rPr>
              <a:t> </a:t>
            </a:r>
            <a:r>
              <a:rPr sz="1400" dirty="0">
                <a:latin typeface="Arial"/>
                <a:cs typeface="Arial"/>
              </a:rPr>
              <a:t>the</a:t>
            </a:r>
            <a:r>
              <a:rPr sz="1400" spc="-45" dirty="0">
                <a:latin typeface="Arial"/>
                <a:cs typeface="Arial"/>
              </a:rPr>
              <a:t> </a:t>
            </a:r>
            <a:r>
              <a:rPr sz="1400" spc="-10" dirty="0">
                <a:latin typeface="Arial"/>
                <a:cs typeface="Arial"/>
              </a:rPr>
              <a:t>advanced</a:t>
            </a:r>
            <a:r>
              <a:rPr sz="1400" spc="-40" dirty="0">
                <a:latin typeface="Arial"/>
                <a:cs typeface="Arial"/>
              </a:rPr>
              <a:t> </a:t>
            </a:r>
            <a:r>
              <a:rPr sz="1400" dirty="0">
                <a:latin typeface="Arial"/>
                <a:cs typeface="Arial"/>
              </a:rPr>
              <a:t>settings</a:t>
            </a:r>
            <a:r>
              <a:rPr sz="1400" spc="-40" dirty="0">
                <a:latin typeface="Arial"/>
                <a:cs typeface="Arial"/>
              </a:rPr>
              <a:t> </a:t>
            </a:r>
            <a:r>
              <a:rPr sz="1400" dirty="0">
                <a:latin typeface="Arial"/>
                <a:cs typeface="Arial"/>
              </a:rPr>
              <a:t>of</a:t>
            </a:r>
            <a:r>
              <a:rPr sz="1400" spc="-35" dirty="0">
                <a:latin typeface="Arial"/>
                <a:cs typeface="Arial"/>
              </a:rPr>
              <a:t> </a:t>
            </a:r>
            <a:r>
              <a:rPr sz="1400" dirty="0">
                <a:latin typeface="Arial"/>
                <a:cs typeface="Arial"/>
              </a:rPr>
              <a:t>hardware</a:t>
            </a:r>
            <a:r>
              <a:rPr sz="1400" spc="-40" dirty="0">
                <a:latin typeface="Arial"/>
                <a:cs typeface="Arial"/>
              </a:rPr>
              <a:t> </a:t>
            </a:r>
            <a:r>
              <a:rPr sz="1400" dirty="0">
                <a:latin typeface="Arial"/>
                <a:cs typeface="Arial"/>
              </a:rPr>
              <a:t>components</a:t>
            </a:r>
            <a:r>
              <a:rPr sz="1400" spc="-40" dirty="0">
                <a:latin typeface="Arial"/>
                <a:cs typeface="Arial"/>
              </a:rPr>
              <a:t> </a:t>
            </a:r>
            <a:r>
              <a:rPr sz="1400" dirty="0">
                <a:latin typeface="Arial"/>
                <a:cs typeface="Arial"/>
              </a:rPr>
              <a:t>and</a:t>
            </a:r>
            <a:r>
              <a:rPr sz="1400" spc="-40" dirty="0">
                <a:latin typeface="Arial"/>
                <a:cs typeface="Arial"/>
              </a:rPr>
              <a:t> </a:t>
            </a:r>
            <a:r>
              <a:rPr sz="1400" spc="-10" dirty="0">
                <a:latin typeface="Arial"/>
                <a:cs typeface="Arial"/>
              </a:rPr>
              <a:t>external</a:t>
            </a:r>
            <a:endParaRPr sz="1400">
              <a:latin typeface="Arial"/>
              <a:cs typeface="Arial"/>
            </a:endParaRPr>
          </a:p>
          <a:p>
            <a:pPr marL="13335">
              <a:lnSpc>
                <a:spcPct val="100000"/>
              </a:lnSpc>
              <a:spcBef>
                <a:spcPts val="155"/>
              </a:spcBef>
            </a:pPr>
            <a:r>
              <a:rPr sz="1400" spc="100" dirty="0">
                <a:latin typeface="Arial Narrow"/>
                <a:cs typeface="Arial Narrow"/>
              </a:rPr>
              <a:t>devices,</a:t>
            </a:r>
            <a:r>
              <a:rPr sz="1400" spc="75" dirty="0">
                <a:latin typeface="Arial Narrow"/>
                <a:cs typeface="Arial Narrow"/>
              </a:rPr>
              <a:t> </a:t>
            </a:r>
            <a:r>
              <a:rPr sz="1400" spc="130" dirty="0">
                <a:latin typeface="Arial Narrow"/>
                <a:cs typeface="Arial Narrow"/>
              </a:rPr>
              <a:t>such</a:t>
            </a:r>
            <a:r>
              <a:rPr sz="1400" spc="75" dirty="0">
                <a:latin typeface="Arial Narrow"/>
                <a:cs typeface="Arial Narrow"/>
              </a:rPr>
              <a:t> </a:t>
            </a:r>
            <a:r>
              <a:rPr sz="1400" spc="80" dirty="0">
                <a:latin typeface="Arial Narrow"/>
                <a:cs typeface="Arial Narrow"/>
              </a:rPr>
              <a:t>as</a:t>
            </a:r>
            <a:r>
              <a:rPr sz="1400" spc="85" dirty="0">
                <a:latin typeface="Arial Narrow"/>
                <a:cs typeface="Arial Narrow"/>
              </a:rPr>
              <a:t> </a:t>
            </a:r>
            <a:r>
              <a:rPr sz="1400" spc="105" dirty="0">
                <a:latin typeface="Arial Narrow"/>
                <a:cs typeface="Arial Narrow"/>
              </a:rPr>
              <a:t>printers</a:t>
            </a:r>
            <a:r>
              <a:rPr sz="1400" spc="85" dirty="0">
                <a:latin typeface="Arial Narrow"/>
                <a:cs typeface="Arial Narrow"/>
              </a:rPr>
              <a:t> </a:t>
            </a:r>
            <a:r>
              <a:rPr sz="1400" spc="125" dirty="0">
                <a:latin typeface="Arial Narrow"/>
                <a:cs typeface="Arial Narrow"/>
              </a:rPr>
              <a:t>or</a:t>
            </a:r>
            <a:r>
              <a:rPr sz="1400" spc="75" dirty="0">
                <a:latin typeface="Arial Narrow"/>
                <a:cs typeface="Arial Narrow"/>
              </a:rPr>
              <a:t> </a:t>
            </a:r>
            <a:r>
              <a:rPr sz="1400" spc="120" dirty="0">
                <a:latin typeface="Arial Narrow"/>
                <a:cs typeface="Arial Narrow"/>
              </a:rPr>
              <a:t>networking</a:t>
            </a:r>
            <a:r>
              <a:rPr sz="1400" spc="60" dirty="0">
                <a:latin typeface="Arial Narrow"/>
                <a:cs typeface="Arial Narrow"/>
              </a:rPr>
              <a:t> </a:t>
            </a:r>
            <a:r>
              <a:rPr sz="1400" spc="110" dirty="0">
                <a:latin typeface="Arial Narrow"/>
                <a:cs typeface="Arial Narrow"/>
              </a:rPr>
              <a:t>equipment.</a:t>
            </a:r>
            <a:endParaRPr sz="1400">
              <a:latin typeface="Arial Narrow"/>
              <a:cs typeface="Arial Narrow"/>
            </a:endParaRPr>
          </a:p>
          <a:p>
            <a:pPr marL="267970" lvl="1" indent="-109220">
              <a:lnSpc>
                <a:spcPct val="100000"/>
              </a:lnSpc>
              <a:spcBef>
                <a:spcPts val="944"/>
              </a:spcBef>
              <a:buChar char="-"/>
              <a:tabLst>
                <a:tab pos="268605" algn="l"/>
              </a:tabLst>
            </a:pPr>
            <a:r>
              <a:rPr sz="1400" spc="-10" dirty="0">
                <a:latin typeface="Arial"/>
                <a:cs typeface="Arial"/>
              </a:rPr>
              <a:t>Customize</a:t>
            </a:r>
            <a:r>
              <a:rPr sz="1400" spc="-45" dirty="0">
                <a:latin typeface="Arial"/>
                <a:cs typeface="Arial"/>
              </a:rPr>
              <a:t> </a:t>
            </a:r>
            <a:r>
              <a:rPr sz="1400" dirty="0">
                <a:latin typeface="Arial"/>
                <a:cs typeface="Arial"/>
              </a:rPr>
              <a:t>these</a:t>
            </a:r>
            <a:r>
              <a:rPr sz="1400" spc="-45" dirty="0">
                <a:latin typeface="Arial"/>
                <a:cs typeface="Arial"/>
              </a:rPr>
              <a:t> </a:t>
            </a:r>
            <a:r>
              <a:rPr sz="1400" dirty="0">
                <a:latin typeface="Arial"/>
                <a:cs typeface="Arial"/>
              </a:rPr>
              <a:t>settings</a:t>
            </a:r>
            <a:r>
              <a:rPr sz="1400" spc="-40" dirty="0">
                <a:latin typeface="Arial"/>
                <a:cs typeface="Arial"/>
              </a:rPr>
              <a:t> </a:t>
            </a:r>
            <a:r>
              <a:rPr sz="1400" dirty="0">
                <a:latin typeface="Arial"/>
                <a:cs typeface="Arial"/>
              </a:rPr>
              <a:t>to</a:t>
            </a:r>
            <a:r>
              <a:rPr sz="1400" spc="-45" dirty="0">
                <a:latin typeface="Arial"/>
                <a:cs typeface="Arial"/>
              </a:rPr>
              <a:t> </a:t>
            </a:r>
            <a:r>
              <a:rPr sz="1400" spc="-20" dirty="0">
                <a:latin typeface="Arial"/>
                <a:cs typeface="Arial"/>
              </a:rPr>
              <a:t>maximize</a:t>
            </a:r>
            <a:r>
              <a:rPr sz="1400" spc="-40" dirty="0">
                <a:latin typeface="Arial"/>
                <a:cs typeface="Arial"/>
              </a:rPr>
              <a:t> </a:t>
            </a:r>
            <a:r>
              <a:rPr sz="1400" dirty="0">
                <a:latin typeface="Arial"/>
                <a:cs typeface="Arial"/>
              </a:rPr>
              <a:t>their</a:t>
            </a:r>
            <a:r>
              <a:rPr sz="1400" spc="-45" dirty="0">
                <a:latin typeface="Arial"/>
                <a:cs typeface="Arial"/>
              </a:rPr>
              <a:t> </a:t>
            </a:r>
            <a:r>
              <a:rPr sz="1400" dirty="0">
                <a:latin typeface="Arial"/>
                <a:cs typeface="Arial"/>
              </a:rPr>
              <a:t>capabilities</a:t>
            </a:r>
            <a:r>
              <a:rPr sz="1400" spc="-50" dirty="0">
                <a:latin typeface="Arial"/>
                <a:cs typeface="Arial"/>
              </a:rPr>
              <a:t> </a:t>
            </a:r>
            <a:r>
              <a:rPr sz="1400" dirty="0">
                <a:latin typeface="Arial"/>
                <a:cs typeface="Arial"/>
              </a:rPr>
              <a:t>and</a:t>
            </a:r>
            <a:r>
              <a:rPr sz="1400" spc="-40" dirty="0">
                <a:latin typeface="Arial"/>
                <a:cs typeface="Arial"/>
              </a:rPr>
              <a:t> </a:t>
            </a:r>
            <a:r>
              <a:rPr sz="1400" spc="-10" dirty="0">
                <a:latin typeface="Arial"/>
                <a:cs typeface="Arial"/>
              </a:rPr>
              <a:t>tailor</a:t>
            </a:r>
            <a:endParaRPr sz="1400">
              <a:latin typeface="Arial"/>
              <a:cs typeface="Arial"/>
            </a:endParaRPr>
          </a:p>
          <a:p>
            <a:pPr marL="13335">
              <a:lnSpc>
                <a:spcPct val="100000"/>
              </a:lnSpc>
              <a:spcBef>
                <a:spcPts val="145"/>
              </a:spcBef>
            </a:pPr>
            <a:r>
              <a:rPr sz="1400" spc="135" dirty="0">
                <a:latin typeface="Arial Narrow"/>
                <a:cs typeface="Arial Narrow"/>
              </a:rPr>
              <a:t>them</a:t>
            </a:r>
            <a:r>
              <a:rPr sz="1400" spc="70" dirty="0">
                <a:latin typeface="Arial Narrow"/>
                <a:cs typeface="Arial Narrow"/>
              </a:rPr>
              <a:t> </a:t>
            </a:r>
            <a:r>
              <a:rPr sz="1400" spc="105" dirty="0">
                <a:latin typeface="Arial Narrow"/>
                <a:cs typeface="Arial Narrow"/>
              </a:rPr>
              <a:t>to</a:t>
            </a:r>
            <a:r>
              <a:rPr sz="1400" spc="70" dirty="0">
                <a:latin typeface="Arial Narrow"/>
                <a:cs typeface="Arial Narrow"/>
              </a:rPr>
              <a:t> </a:t>
            </a:r>
            <a:r>
              <a:rPr sz="1400" spc="110" dirty="0">
                <a:latin typeface="Arial Narrow"/>
                <a:cs typeface="Arial Narrow"/>
              </a:rPr>
              <a:t>the</a:t>
            </a:r>
            <a:r>
              <a:rPr sz="1400" spc="70" dirty="0">
                <a:latin typeface="Arial Narrow"/>
                <a:cs typeface="Arial Narrow"/>
              </a:rPr>
              <a:t> </a:t>
            </a:r>
            <a:r>
              <a:rPr sz="1400" spc="90" dirty="0">
                <a:latin typeface="Arial Narrow"/>
                <a:cs typeface="Arial Narrow"/>
              </a:rPr>
              <a:t>client's</a:t>
            </a:r>
            <a:r>
              <a:rPr sz="1400" spc="60" dirty="0">
                <a:latin typeface="Arial Narrow"/>
                <a:cs typeface="Arial Narrow"/>
              </a:rPr>
              <a:t> </a:t>
            </a:r>
            <a:r>
              <a:rPr sz="1400" spc="105" dirty="0">
                <a:latin typeface="Arial Narrow"/>
                <a:cs typeface="Arial Narrow"/>
              </a:rPr>
              <a:t>specific</a:t>
            </a:r>
            <a:r>
              <a:rPr sz="1400" spc="70" dirty="0">
                <a:latin typeface="Arial Narrow"/>
                <a:cs typeface="Arial Narrow"/>
              </a:rPr>
              <a:t> </a:t>
            </a:r>
            <a:r>
              <a:rPr sz="1400" spc="100" dirty="0">
                <a:latin typeface="Arial Narrow"/>
                <a:cs typeface="Arial Narrow"/>
              </a:rPr>
              <a:t>requirements.</a:t>
            </a:r>
            <a:endParaRPr sz="1400">
              <a:latin typeface="Arial Narrow"/>
              <a:cs typeface="Arial Narrow"/>
            </a:endParaRPr>
          </a:p>
          <a:p>
            <a:pPr marL="13335" marR="196215" lvl="1" indent="255270">
              <a:lnSpc>
                <a:spcPct val="108600"/>
              </a:lnSpc>
              <a:spcBef>
                <a:spcPts val="805"/>
              </a:spcBef>
              <a:buFont typeface="Arial"/>
              <a:buChar char="-"/>
              <a:tabLst>
                <a:tab pos="268605" algn="l"/>
              </a:tabLst>
            </a:pPr>
            <a:r>
              <a:rPr sz="1400" spc="110" dirty="0">
                <a:latin typeface="Arial Narrow"/>
                <a:cs typeface="Arial Narrow"/>
              </a:rPr>
              <a:t>Examples</a:t>
            </a:r>
            <a:r>
              <a:rPr sz="1400" spc="80" dirty="0">
                <a:latin typeface="Arial Narrow"/>
                <a:cs typeface="Arial Narrow"/>
              </a:rPr>
              <a:t> </a:t>
            </a:r>
            <a:r>
              <a:rPr sz="1400" spc="95" dirty="0">
                <a:latin typeface="Arial Narrow"/>
                <a:cs typeface="Arial Narrow"/>
              </a:rPr>
              <a:t>of</a:t>
            </a:r>
            <a:r>
              <a:rPr sz="1400" spc="85" dirty="0">
                <a:latin typeface="Arial Narrow"/>
                <a:cs typeface="Arial Narrow"/>
              </a:rPr>
              <a:t> </a:t>
            </a:r>
            <a:r>
              <a:rPr sz="1400" spc="105" dirty="0">
                <a:latin typeface="Arial Narrow"/>
                <a:cs typeface="Arial Narrow"/>
              </a:rPr>
              <a:t>customization</a:t>
            </a:r>
            <a:r>
              <a:rPr sz="1400" spc="75" dirty="0">
                <a:latin typeface="Arial Narrow"/>
                <a:cs typeface="Arial Narrow"/>
              </a:rPr>
              <a:t> </a:t>
            </a:r>
            <a:r>
              <a:rPr sz="1400" spc="130" dirty="0">
                <a:latin typeface="Arial Narrow"/>
                <a:cs typeface="Arial Narrow"/>
              </a:rPr>
              <a:t>may</a:t>
            </a:r>
            <a:r>
              <a:rPr sz="1400" spc="90" dirty="0">
                <a:latin typeface="Arial Narrow"/>
                <a:cs typeface="Arial Narrow"/>
              </a:rPr>
              <a:t> </a:t>
            </a:r>
            <a:r>
              <a:rPr sz="1400" spc="110" dirty="0">
                <a:latin typeface="Arial Narrow"/>
                <a:cs typeface="Arial Narrow"/>
              </a:rPr>
              <a:t>include</a:t>
            </a:r>
            <a:r>
              <a:rPr sz="1400" spc="75" dirty="0">
                <a:latin typeface="Arial Narrow"/>
                <a:cs typeface="Arial Narrow"/>
              </a:rPr>
              <a:t> </a:t>
            </a:r>
            <a:r>
              <a:rPr sz="1400" spc="100" dirty="0">
                <a:latin typeface="Arial Narrow"/>
                <a:cs typeface="Arial Narrow"/>
              </a:rPr>
              <a:t>adjusting</a:t>
            </a:r>
            <a:r>
              <a:rPr sz="1400" spc="75" dirty="0">
                <a:latin typeface="Arial Narrow"/>
                <a:cs typeface="Arial Narrow"/>
              </a:rPr>
              <a:t> </a:t>
            </a:r>
            <a:r>
              <a:rPr sz="1400" spc="110" dirty="0">
                <a:latin typeface="Arial Narrow"/>
                <a:cs typeface="Arial Narrow"/>
              </a:rPr>
              <a:t>print</a:t>
            </a:r>
            <a:r>
              <a:rPr sz="1400" spc="65" dirty="0">
                <a:latin typeface="Arial Narrow"/>
                <a:cs typeface="Arial Narrow"/>
              </a:rPr>
              <a:t> </a:t>
            </a:r>
            <a:r>
              <a:rPr sz="1400" spc="90" dirty="0">
                <a:latin typeface="Arial Narrow"/>
                <a:cs typeface="Arial Narrow"/>
              </a:rPr>
              <a:t>quality settings,</a:t>
            </a:r>
            <a:r>
              <a:rPr sz="1400" spc="75" dirty="0">
                <a:latin typeface="Arial Narrow"/>
                <a:cs typeface="Arial Narrow"/>
              </a:rPr>
              <a:t> </a:t>
            </a:r>
            <a:r>
              <a:rPr sz="1400" spc="105" dirty="0">
                <a:latin typeface="Arial Narrow"/>
                <a:cs typeface="Arial Narrow"/>
              </a:rPr>
              <a:t>optimizing</a:t>
            </a:r>
            <a:r>
              <a:rPr sz="1400" spc="65" dirty="0">
                <a:latin typeface="Arial Narrow"/>
                <a:cs typeface="Arial Narrow"/>
              </a:rPr>
              <a:t> </a:t>
            </a:r>
            <a:r>
              <a:rPr sz="1400" spc="125" dirty="0">
                <a:latin typeface="Arial Narrow"/>
                <a:cs typeface="Arial Narrow"/>
              </a:rPr>
              <a:t>network</a:t>
            </a:r>
            <a:r>
              <a:rPr sz="1400" spc="90" dirty="0">
                <a:latin typeface="Arial Narrow"/>
                <a:cs typeface="Arial Narrow"/>
              </a:rPr>
              <a:t> </a:t>
            </a:r>
            <a:r>
              <a:rPr sz="1400" spc="120" dirty="0">
                <a:latin typeface="Arial Narrow"/>
                <a:cs typeface="Arial Narrow"/>
              </a:rPr>
              <a:t>performance,</a:t>
            </a:r>
            <a:r>
              <a:rPr sz="1400" spc="80" dirty="0">
                <a:latin typeface="Arial Narrow"/>
                <a:cs typeface="Arial Narrow"/>
              </a:rPr>
              <a:t> </a:t>
            </a:r>
            <a:r>
              <a:rPr sz="1400" spc="130" dirty="0">
                <a:latin typeface="Arial Narrow"/>
                <a:cs typeface="Arial Narrow"/>
              </a:rPr>
              <a:t>or</a:t>
            </a:r>
            <a:r>
              <a:rPr sz="1400" spc="80" dirty="0">
                <a:latin typeface="Arial Narrow"/>
                <a:cs typeface="Arial Narrow"/>
              </a:rPr>
              <a:t> </a:t>
            </a:r>
            <a:r>
              <a:rPr sz="1400" spc="110" dirty="0">
                <a:latin typeface="Arial Narrow"/>
                <a:cs typeface="Arial Narrow"/>
              </a:rPr>
              <a:t>enabling</a:t>
            </a:r>
            <a:r>
              <a:rPr sz="1400" spc="75" dirty="0">
                <a:latin typeface="Arial Narrow"/>
                <a:cs typeface="Arial Narrow"/>
              </a:rPr>
              <a:t> </a:t>
            </a:r>
            <a:r>
              <a:rPr sz="1400" spc="100" dirty="0">
                <a:latin typeface="Arial Narrow"/>
                <a:cs typeface="Arial Narrow"/>
              </a:rPr>
              <a:t>specific</a:t>
            </a:r>
            <a:r>
              <a:rPr sz="1400" spc="80" dirty="0">
                <a:latin typeface="Arial Narrow"/>
                <a:cs typeface="Arial Narrow"/>
              </a:rPr>
              <a:t> </a:t>
            </a:r>
            <a:r>
              <a:rPr sz="1400" spc="85" dirty="0">
                <a:latin typeface="Arial Narrow"/>
                <a:cs typeface="Arial Narrow"/>
              </a:rPr>
              <a:t>features </a:t>
            </a:r>
            <a:r>
              <a:rPr sz="1400" dirty="0">
                <a:latin typeface="Arial"/>
                <a:cs typeface="Arial"/>
              </a:rPr>
              <a:t>offered</a:t>
            </a:r>
            <a:r>
              <a:rPr sz="1400" spc="-25" dirty="0">
                <a:latin typeface="Arial"/>
                <a:cs typeface="Arial"/>
              </a:rPr>
              <a:t> </a:t>
            </a:r>
            <a:r>
              <a:rPr sz="1400" dirty="0">
                <a:latin typeface="Arial"/>
                <a:cs typeface="Arial"/>
              </a:rPr>
              <a:t>by</a:t>
            </a:r>
            <a:r>
              <a:rPr sz="1400" spc="-20" dirty="0">
                <a:latin typeface="Arial"/>
                <a:cs typeface="Arial"/>
              </a:rPr>
              <a:t> </a:t>
            </a:r>
            <a:r>
              <a:rPr sz="1400" dirty="0">
                <a:latin typeface="Arial"/>
                <a:cs typeface="Arial"/>
              </a:rPr>
              <a:t>the</a:t>
            </a:r>
            <a:r>
              <a:rPr sz="1400" spc="-30" dirty="0">
                <a:latin typeface="Arial"/>
                <a:cs typeface="Arial"/>
              </a:rPr>
              <a:t> </a:t>
            </a:r>
            <a:r>
              <a:rPr sz="1400" spc="-10" dirty="0">
                <a:latin typeface="Arial"/>
                <a:cs typeface="Arial"/>
              </a:rPr>
              <a:t>devices.</a:t>
            </a:r>
            <a:endParaRPr sz="1400">
              <a:latin typeface="Arial"/>
              <a:cs typeface="Arial"/>
            </a:endParaRPr>
          </a:p>
          <a:p>
            <a:pPr marL="13335" marR="332105" lvl="1" indent="255270">
              <a:lnSpc>
                <a:spcPct val="109300"/>
              </a:lnSpc>
              <a:spcBef>
                <a:spcPts val="790"/>
              </a:spcBef>
              <a:buChar char="-"/>
              <a:tabLst>
                <a:tab pos="268605" algn="l"/>
              </a:tabLst>
            </a:pPr>
            <a:r>
              <a:rPr sz="1400" dirty="0">
                <a:latin typeface="Arial"/>
                <a:cs typeface="Arial"/>
              </a:rPr>
              <a:t>Document</a:t>
            </a:r>
            <a:r>
              <a:rPr sz="1400" spc="-45" dirty="0">
                <a:latin typeface="Arial"/>
                <a:cs typeface="Arial"/>
              </a:rPr>
              <a:t> </a:t>
            </a:r>
            <a:r>
              <a:rPr sz="1400" dirty="0">
                <a:latin typeface="Arial"/>
                <a:cs typeface="Arial"/>
              </a:rPr>
              <a:t>the</a:t>
            </a:r>
            <a:r>
              <a:rPr sz="1400" spc="-45" dirty="0">
                <a:latin typeface="Arial"/>
                <a:cs typeface="Arial"/>
              </a:rPr>
              <a:t> </a:t>
            </a:r>
            <a:r>
              <a:rPr sz="1400" spc="-10" dirty="0">
                <a:latin typeface="Arial"/>
                <a:cs typeface="Arial"/>
              </a:rPr>
              <a:t>customized</a:t>
            </a:r>
            <a:r>
              <a:rPr sz="1400" spc="-50" dirty="0">
                <a:latin typeface="Arial"/>
                <a:cs typeface="Arial"/>
              </a:rPr>
              <a:t> </a:t>
            </a:r>
            <a:r>
              <a:rPr sz="1400" dirty="0">
                <a:latin typeface="Arial"/>
                <a:cs typeface="Arial"/>
              </a:rPr>
              <a:t>settings</a:t>
            </a:r>
            <a:r>
              <a:rPr sz="1400" spc="-50" dirty="0">
                <a:latin typeface="Arial"/>
                <a:cs typeface="Arial"/>
              </a:rPr>
              <a:t> </a:t>
            </a:r>
            <a:r>
              <a:rPr sz="1400" dirty="0">
                <a:latin typeface="Arial"/>
                <a:cs typeface="Arial"/>
              </a:rPr>
              <a:t>and</a:t>
            </a:r>
            <a:r>
              <a:rPr sz="1400" spc="-40" dirty="0">
                <a:latin typeface="Arial"/>
                <a:cs typeface="Arial"/>
              </a:rPr>
              <a:t> </a:t>
            </a:r>
            <a:r>
              <a:rPr sz="1400" dirty="0">
                <a:latin typeface="Arial"/>
                <a:cs typeface="Arial"/>
              </a:rPr>
              <a:t>explain</a:t>
            </a:r>
            <a:r>
              <a:rPr sz="1400" spc="-45" dirty="0">
                <a:latin typeface="Arial"/>
                <a:cs typeface="Arial"/>
              </a:rPr>
              <a:t> </a:t>
            </a:r>
            <a:r>
              <a:rPr sz="1400" dirty="0">
                <a:latin typeface="Arial"/>
                <a:cs typeface="Arial"/>
              </a:rPr>
              <a:t>how</a:t>
            </a:r>
            <a:r>
              <a:rPr sz="1400" spc="-45" dirty="0">
                <a:latin typeface="Arial"/>
                <a:cs typeface="Arial"/>
              </a:rPr>
              <a:t> </a:t>
            </a:r>
            <a:r>
              <a:rPr sz="1400" dirty="0">
                <a:latin typeface="Arial"/>
                <a:cs typeface="Arial"/>
              </a:rPr>
              <a:t>they</a:t>
            </a:r>
            <a:r>
              <a:rPr sz="1400" spc="-35" dirty="0">
                <a:latin typeface="Arial"/>
                <a:cs typeface="Arial"/>
              </a:rPr>
              <a:t> </a:t>
            </a:r>
            <a:r>
              <a:rPr sz="1400" spc="-10" dirty="0">
                <a:latin typeface="Arial"/>
                <a:cs typeface="Arial"/>
              </a:rPr>
              <a:t>enhance </a:t>
            </a:r>
            <a:r>
              <a:rPr sz="1400" dirty="0">
                <a:latin typeface="Arial"/>
                <a:cs typeface="Arial"/>
              </a:rPr>
              <a:t>usability</a:t>
            </a:r>
            <a:r>
              <a:rPr sz="1400" spc="-15" dirty="0">
                <a:latin typeface="Arial"/>
                <a:cs typeface="Arial"/>
              </a:rPr>
              <a:t> </a:t>
            </a:r>
            <a:r>
              <a:rPr sz="1400" dirty="0">
                <a:latin typeface="Arial"/>
                <a:cs typeface="Arial"/>
              </a:rPr>
              <a:t>and</a:t>
            </a:r>
            <a:r>
              <a:rPr sz="1400" spc="-15" dirty="0">
                <a:latin typeface="Arial"/>
                <a:cs typeface="Arial"/>
              </a:rPr>
              <a:t> </a:t>
            </a:r>
            <a:r>
              <a:rPr sz="1400" spc="70" dirty="0">
                <a:latin typeface="Arial Narrow"/>
                <a:cs typeface="Arial Narrow"/>
              </a:rPr>
              <a:t>fulfil</a:t>
            </a:r>
            <a:r>
              <a:rPr sz="1400" spc="50" dirty="0">
                <a:latin typeface="Arial Narrow"/>
                <a:cs typeface="Arial Narrow"/>
              </a:rPr>
              <a:t> </a:t>
            </a:r>
            <a:r>
              <a:rPr sz="1400" spc="110" dirty="0">
                <a:latin typeface="Arial Narrow"/>
                <a:cs typeface="Arial Narrow"/>
              </a:rPr>
              <a:t>the</a:t>
            </a:r>
            <a:r>
              <a:rPr sz="1400" spc="50" dirty="0">
                <a:latin typeface="Arial Narrow"/>
                <a:cs typeface="Arial Narrow"/>
              </a:rPr>
              <a:t> </a:t>
            </a:r>
            <a:r>
              <a:rPr sz="1400" spc="90" dirty="0">
                <a:latin typeface="Arial Narrow"/>
                <a:cs typeface="Arial Narrow"/>
              </a:rPr>
              <a:t>client's</a:t>
            </a:r>
            <a:r>
              <a:rPr sz="1400" spc="55" dirty="0">
                <a:latin typeface="Arial Narrow"/>
                <a:cs typeface="Arial Narrow"/>
              </a:rPr>
              <a:t> </a:t>
            </a:r>
            <a:r>
              <a:rPr sz="1400" spc="100" dirty="0">
                <a:latin typeface="Arial Narrow"/>
                <a:cs typeface="Arial Narrow"/>
              </a:rPr>
              <a:t>needs.</a:t>
            </a:r>
            <a:endParaRPr sz="1400">
              <a:latin typeface="Arial Narrow"/>
              <a:cs typeface="Arial Narrow"/>
            </a:endParaRPr>
          </a:p>
          <a:p>
            <a:pPr lvl="1">
              <a:lnSpc>
                <a:spcPct val="100000"/>
              </a:lnSpc>
              <a:buFont typeface="Arial"/>
              <a:buChar char="-"/>
            </a:pPr>
            <a:endParaRPr sz="1700">
              <a:latin typeface="Arial Narrow"/>
              <a:cs typeface="Arial Narrow"/>
            </a:endParaRPr>
          </a:p>
          <a:p>
            <a:pPr lvl="1">
              <a:lnSpc>
                <a:spcPct val="100000"/>
              </a:lnSpc>
              <a:spcBef>
                <a:spcPts val="20"/>
              </a:spcBef>
              <a:buFont typeface="Arial"/>
              <a:buChar char="-"/>
            </a:pPr>
            <a:endParaRPr sz="1400">
              <a:latin typeface="Arial Narrow"/>
              <a:cs typeface="Arial Narrow"/>
            </a:endParaRPr>
          </a:p>
          <a:p>
            <a:pPr marL="205740" indent="-193040">
              <a:lnSpc>
                <a:spcPct val="100000"/>
              </a:lnSpc>
              <a:buAutoNum type="arabicPeriod"/>
              <a:tabLst>
                <a:tab pos="206375" algn="l"/>
              </a:tabLst>
            </a:pPr>
            <a:r>
              <a:rPr sz="1400" spc="-10" dirty="0">
                <a:latin typeface="Arial"/>
                <a:cs typeface="Arial"/>
              </a:rPr>
              <a:t>Cleaning</a:t>
            </a:r>
            <a:r>
              <a:rPr sz="1400" spc="-65" dirty="0">
                <a:latin typeface="Arial"/>
                <a:cs typeface="Arial"/>
              </a:rPr>
              <a:t> </a:t>
            </a:r>
            <a:r>
              <a:rPr sz="1400" dirty="0">
                <a:latin typeface="Arial"/>
                <a:cs typeface="Arial"/>
              </a:rPr>
              <a:t>Internal</a:t>
            </a:r>
            <a:r>
              <a:rPr sz="1400" spc="-60" dirty="0">
                <a:latin typeface="Arial"/>
                <a:cs typeface="Arial"/>
              </a:rPr>
              <a:t> </a:t>
            </a:r>
            <a:r>
              <a:rPr sz="1400" spc="-10" dirty="0">
                <a:latin typeface="Arial"/>
                <a:cs typeface="Arial"/>
              </a:rPr>
              <a:t>Components:</a:t>
            </a:r>
            <a:endParaRPr sz="1400">
              <a:latin typeface="Arial"/>
              <a:cs typeface="Arial"/>
            </a:endParaRPr>
          </a:p>
          <a:p>
            <a:pPr marL="13970" marR="559435" lvl="1" indent="254635">
              <a:lnSpc>
                <a:spcPct val="108600"/>
              </a:lnSpc>
              <a:spcBef>
                <a:spcPts val="805"/>
              </a:spcBef>
              <a:buChar char="-"/>
              <a:tabLst>
                <a:tab pos="268605" algn="l"/>
              </a:tabLst>
            </a:pPr>
            <a:r>
              <a:rPr sz="1400" spc="-20" dirty="0">
                <a:latin typeface="Arial"/>
                <a:cs typeface="Arial"/>
              </a:rPr>
              <a:t>Recognize</a:t>
            </a:r>
            <a:r>
              <a:rPr sz="1400" spc="-2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importance</a:t>
            </a:r>
            <a:r>
              <a:rPr sz="1400" spc="-20" dirty="0">
                <a:latin typeface="Arial"/>
                <a:cs typeface="Arial"/>
              </a:rPr>
              <a:t> </a:t>
            </a:r>
            <a:r>
              <a:rPr sz="1400" dirty="0">
                <a:latin typeface="Arial"/>
                <a:cs typeface="Arial"/>
              </a:rPr>
              <a:t>of</a:t>
            </a:r>
            <a:r>
              <a:rPr sz="1400" spc="-15" dirty="0">
                <a:latin typeface="Arial"/>
                <a:cs typeface="Arial"/>
              </a:rPr>
              <a:t> </a:t>
            </a:r>
            <a:r>
              <a:rPr sz="1400" spc="-10" dirty="0">
                <a:latin typeface="Arial"/>
                <a:cs typeface="Arial"/>
              </a:rPr>
              <a:t>maintaining</a:t>
            </a:r>
            <a:r>
              <a:rPr sz="1400" spc="-20" dirty="0">
                <a:latin typeface="Arial"/>
                <a:cs typeface="Arial"/>
              </a:rPr>
              <a:t> </a:t>
            </a:r>
            <a:r>
              <a:rPr sz="1400" dirty="0">
                <a:latin typeface="Arial"/>
                <a:cs typeface="Arial"/>
              </a:rPr>
              <a:t>a</a:t>
            </a:r>
            <a:r>
              <a:rPr sz="1400" spc="-25" dirty="0">
                <a:latin typeface="Arial"/>
                <a:cs typeface="Arial"/>
              </a:rPr>
              <a:t> </a:t>
            </a:r>
            <a:r>
              <a:rPr sz="1400" dirty="0">
                <a:latin typeface="Arial"/>
                <a:cs typeface="Arial"/>
              </a:rPr>
              <a:t>clean</a:t>
            </a:r>
            <a:r>
              <a:rPr sz="1400" spc="-20" dirty="0">
                <a:latin typeface="Arial"/>
                <a:cs typeface="Arial"/>
              </a:rPr>
              <a:t> </a:t>
            </a:r>
            <a:r>
              <a:rPr sz="1400" dirty="0">
                <a:latin typeface="Arial"/>
                <a:cs typeface="Arial"/>
              </a:rPr>
              <a:t>and</a:t>
            </a:r>
            <a:r>
              <a:rPr sz="1400" spc="-20" dirty="0">
                <a:latin typeface="Arial"/>
                <a:cs typeface="Arial"/>
              </a:rPr>
              <a:t> </a:t>
            </a:r>
            <a:r>
              <a:rPr sz="1400" spc="-10" dirty="0">
                <a:latin typeface="Arial"/>
                <a:cs typeface="Arial"/>
              </a:rPr>
              <a:t>dust-</a:t>
            </a:r>
            <a:r>
              <a:rPr sz="1400" spc="-20" dirty="0">
                <a:latin typeface="Arial"/>
                <a:cs typeface="Arial"/>
              </a:rPr>
              <a:t>free </a:t>
            </a:r>
            <a:r>
              <a:rPr sz="1400" spc="-10" dirty="0">
                <a:latin typeface="Arial"/>
                <a:cs typeface="Arial"/>
              </a:rPr>
              <a:t>system</a:t>
            </a:r>
            <a:r>
              <a:rPr sz="1400" spc="-30" dirty="0">
                <a:latin typeface="Arial"/>
                <a:cs typeface="Arial"/>
              </a:rPr>
              <a:t> </a:t>
            </a:r>
            <a:r>
              <a:rPr sz="1400" dirty="0">
                <a:latin typeface="Arial"/>
                <a:cs typeface="Arial"/>
              </a:rPr>
              <a:t>to</a:t>
            </a:r>
            <a:r>
              <a:rPr sz="1400" spc="-30" dirty="0">
                <a:latin typeface="Arial"/>
                <a:cs typeface="Arial"/>
              </a:rPr>
              <a:t> </a:t>
            </a:r>
            <a:r>
              <a:rPr sz="1400" dirty="0">
                <a:latin typeface="Arial"/>
                <a:cs typeface="Arial"/>
              </a:rPr>
              <a:t>prevent</a:t>
            </a:r>
            <a:r>
              <a:rPr sz="1400" spc="-30" dirty="0">
                <a:latin typeface="Arial"/>
                <a:cs typeface="Arial"/>
              </a:rPr>
              <a:t> </a:t>
            </a:r>
            <a:r>
              <a:rPr sz="1400" spc="-10" dirty="0">
                <a:latin typeface="Arial"/>
                <a:cs typeface="Arial"/>
              </a:rPr>
              <a:t>overheating</a:t>
            </a:r>
            <a:r>
              <a:rPr sz="1400" spc="-30" dirty="0">
                <a:latin typeface="Arial"/>
                <a:cs typeface="Arial"/>
              </a:rPr>
              <a:t> </a:t>
            </a:r>
            <a:r>
              <a:rPr sz="1400" dirty="0">
                <a:latin typeface="Arial"/>
                <a:cs typeface="Arial"/>
              </a:rPr>
              <a:t>and</a:t>
            </a:r>
            <a:r>
              <a:rPr sz="1400" spc="-25" dirty="0">
                <a:latin typeface="Arial"/>
                <a:cs typeface="Arial"/>
              </a:rPr>
              <a:t> </a:t>
            </a:r>
            <a:r>
              <a:rPr sz="1400" dirty="0">
                <a:latin typeface="Arial"/>
                <a:cs typeface="Arial"/>
              </a:rPr>
              <a:t>component</a:t>
            </a:r>
            <a:r>
              <a:rPr sz="1400" spc="-30" dirty="0">
                <a:latin typeface="Arial"/>
                <a:cs typeface="Arial"/>
              </a:rPr>
              <a:t> </a:t>
            </a:r>
            <a:r>
              <a:rPr sz="1400" spc="-10" dirty="0">
                <a:latin typeface="Arial"/>
                <a:cs typeface="Arial"/>
              </a:rPr>
              <a:t>failure.</a:t>
            </a:r>
            <a:endParaRPr sz="1400">
              <a:latin typeface="Arial"/>
              <a:cs typeface="Arial"/>
            </a:endParaRPr>
          </a:p>
          <a:p>
            <a:pPr marL="13970" marR="243840" lvl="1" indent="255270">
              <a:lnSpc>
                <a:spcPct val="108600"/>
              </a:lnSpc>
              <a:spcBef>
                <a:spcPts val="805"/>
              </a:spcBef>
              <a:buChar char="-"/>
              <a:tabLst>
                <a:tab pos="269240" algn="l"/>
              </a:tabLst>
            </a:pPr>
            <a:r>
              <a:rPr sz="1400" spc="-10" dirty="0">
                <a:latin typeface="Arial"/>
                <a:cs typeface="Arial"/>
              </a:rPr>
              <a:t>Demonstrate</a:t>
            </a:r>
            <a:r>
              <a:rPr sz="1400" spc="-40" dirty="0">
                <a:latin typeface="Arial"/>
                <a:cs typeface="Arial"/>
              </a:rPr>
              <a:t> </a:t>
            </a:r>
            <a:r>
              <a:rPr sz="1400" dirty="0">
                <a:latin typeface="Arial"/>
                <a:cs typeface="Arial"/>
              </a:rPr>
              <a:t>the</a:t>
            </a:r>
            <a:r>
              <a:rPr sz="1400" spc="-50" dirty="0">
                <a:latin typeface="Arial"/>
                <a:cs typeface="Arial"/>
              </a:rPr>
              <a:t> </a:t>
            </a:r>
            <a:r>
              <a:rPr sz="1400" dirty="0">
                <a:latin typeface="Arial"/>
                <a:cs typeface="Arial"/>
              </a:rPr>
              <a:t>process</a:t>
            </a:r>
            <a:r>
              <a:rPr sz="1400" spc="-35" dirty="0">
                <a:latin typeface="Arial"/>
                <a:cs typeface="Arial"/>
              </a:rPr>
              <a:t> </a:t>
            </a:r>
            <a:r>
              <a:rPr sz="1400" dirty="0">
                <a:latin typeface="Arial"/>
                <a:cs typeface="Arial"/>
              </a:rPr>
              <a:t>of</a:t>
            </a:r>
            <a:r>
              <a:rPr sz="1400" spc="-30" dirty="0">
                <a:latin typeface="Arial"/>
                <a:cs typeface="Arial"/>
              </a:rPr>
              <a:t> </a:t>
            </a:r>
            <a:r>
              <a:rPr sz="1400" dirty="0">
                <a:latin typeface="Arial"/>
                <a:cs typeface="Arial"/>
              </a:rPr>
              <a:t>cleaning</a:t>
            </a:r>
            <a:r>
              <a:rPr sz="1400" spc="-40" dirty="0">
                <a:latin typeface="Arial"/>
                <a:cs typeface="Arial"/>
              </a:rPr>
              <a:t> </a:t>
            </a:r>
            <a:r>
              <a:rPr sz="1400" dirty="0">
                <a:latin typeface="Arial"/>
                <a:cs typeface="Arial"/>
              </a:rPr>
              <a:t>internal</a:t>
            </a:r>
            <a:r>
              <a:rPr sz="1400" spc="-35" dirty="0">
                <a:latin typeface="Arial"/>
                <a:cs typeface="Arial"/>
              </a:rPr>
              <a:t> </a:t>
            </a:r>
            <a:r>
              <a:rPr sz="1400" dirty="0">
                <a:latin typeface="Arial"/>
                <a:cs typeface="Arial"/>
              </a:rPr>
              <a:t>components,</a:t>
            </a:r>
            <a:r>
              <a:rPr sz="1400" spc="-40" dirty="0">
                <a:latin typeface="Arial"/>
                <a:cs typeface="Arial"/>
              </a:rPr>
              <a:t> </a:t>
            </a:r>
            <a:r>
              <a:rPr sz="1400" dirty="0">
                <a:latin typeface="Arial"/>
                <a:cs typeface="Arial"/>
              </a:rPr>
              <a:t>such</a:t>
            </a:r>
            <a:r>
              <a:rPr sz="1400" spc="-40" dirty="0">
                <a:latin typeface="Arial"/>
                <a:cs typeface="Arial"/>
              </a:rPr>
              <a:t> </a:t>
            </a:r>
            <a:r>
              <a:rPr sz="1400" spc="-25" dirty="0">
                <a:latin typeface="Arial"/>
                <a:cs typeface="Arial"/>
              </a:rPr>
              <a:t>as </a:t>
            </a:r>
            <a:r>
              <a:rPr sz="1400" dirty="0">
                <a:latin typeface="Arial"/>
                <a:cs typeface="Arial"/>
              </a:rPr>
              <a:t>power</a:t>
            </a:r>
            <a:r>
              <a:rPr sz="1400" spc="-45" dirty="0">
                <a:latin typeface="Arial"/>
                <a:cs typeface="Arial"/>
              </a:rPr>
              <a:t> </a:t>
            </a:r>
            <a:r>
              <a:rPr sz="1400" dirty="0">
                <a:latin typeface="Arial"/>
                <a:cs typeface="Arial"/>
              </a:rPr>
              <a:t>supply</a:t>
            </a:r>
            <a:r>
              <a:rPr sz="1400" spc="-30" dirty="0">
                <a:latin typeface="Arial"/>
                <a:cs typeface="Arial"/>
              </a:rPr>
              <a:t> </a:t>
            </a:r>
            <a:r>
              <a:rPr sz="1400" dirty="0">
                <a:latin typeface="Arial"/>
                <a:cs typeface="Arial"/>
              </a:rPr>
              <a:t>units</a:t>
            </a:r>
            <a:r>
              <a:rPr sz="1400" spc="-50" dirty="0">
                <a:latin typeface="Arial"/>
                <a:cs typeface="Arial"/>
              </a:rPr>
              <a:t> </a:t>
            </a:r>
            <a:r>
              <a:rPr sz="1400" dirty="0">
                <a:latin typeface="Arial"/>
                <a:cs typeface="Arial"/>
              </a:rPr>
              <a:t>and</a:t>
            </a:r>
            <a:r>
              <a:rPr sz="1400" spc="-35" dirty="0">
                <a:latin typeface="Arial"/>
                <a:cs typeface="Arial"/>
              </a:rPr>
              <a:t> </a:t>
            </a:r>
            <a:r>
              <a:rPr sz="1400" spc="-25" dirty="0">
                <a:latin typeface="Arial"/>
                <a:cs typeface="Arial"/>
              </a:rPr>
              <a:t>CPU</a:t>
            </a:r>
            <a:r>
              <a:rPr sz="1400" spc="-35" dirty="0">
                <a:latin typeface="Arial"/>
                <a:cs typeface="Arial"/>
              </a:rPr>
              <a:t> </a:t>
            </a:r>
            <a:r>
              <a:rPr sz="1400" spc="-20" dirty="0">
                <a:latin typeface="Arial"/>
                <a:cs typeface="Arial"/>
              </a:rPr>
              <a:t>heatsinks,</a:t>
            </a:r>
            <a:r>
              <a:rPr sz="1400" spc="-50" dirty="0">
                <a:latin typeface="Arial"/>
                <a:cs typeface="Arial"/>
              </a:rPr>
              <a:t> </a:t>
            </a:r>
            <a:r>
              <a:rPr sz="1400" dirty="0">
                <a:latin typeface="Arial"/>
                <a:cs typeface="Arial"/>
              </a:rPr>
              <a:t>using</a:t>
            </a:r>
            <a:r>
              <a:rPr sz="1400" spc="-45" dirty="0">
                <a:latin typeface="Arial"/>
                <a:cs typeface="Arial"/>
              </a:rPr>
              <a:t> </a:t>
            </a:r>
            <a:r>
              <a:rPr sz="1400" dirty="0">
                <a:latin typeface="Arial"/>
                <a:cs typeface="Arial"/>
              </a:rPr>
              <a:t>appropriate</a:t>
            </a:r>
            <a:r>
              <a:rPr sz="1400" spc="-40" dirty="0">
                <a:latin typeface="Arial"/>
                <a:cs typeface="Arial"/>
              </a:rPr>
              <a:t> </a:t>
            </a:r>
            <a:r>
              <a:rPr sz="1400" dirty="0">
                <a:latin typeface="Arial"/>
                <a:cs typeface="Arial"/>
              </a:rPr>
              <a:t>tools</a:t>
            </a:r>
            <a:r>
              <a:rPr sz="1400" spc="-35" dirty="0">
                <a:latin typeface="Arial"/>
                <a:cs typeface="Arial"/>
              </a:rPr>
              <a:t> </a:t>
            </a:r>
            <a:r>
              <a:rPr sz="1400" spc="-25" dirty="0">
                <a:latin typeface="Arial"/>
                <a:cs typeface="Arial"/>
              </a:rPr>
              <a:t>and </a:t>
            </a:r>
            <a:r>
              <a:rPr sz="1400" spc="95" dirty="0">
                <a:latin typeface="Arial Narrow"/>
                <a:cs typeface="Arial Narrow"/>
              </a:rPr>
              <a:t>techniques.</a:t>
            </a:r>
            <a:endParaRPr sz="1400">
              <a:latin typeface="Arial Narrow"/>
              <a:cs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878" y="880999"/>
            <a:ext cx="5218430" cy="721995"/>
          </a:xfrm>
          <a:prstGeom prst="rect">
            <a:avLst/>
          </a:prstGeom>
        </p:spPr>
        <p:txBody>
          <a:bodyPr vert="horz" wrap="square" lIns="0" tIns="11430" rIns="0" bIns="0" rtlCol="0">
            <a:spAutoFit/>
          </a:bodyPr>
          <a:lstStyle/>
          <a:p>
            <a:pPr marL="12700" marR="5080" indent="146050">
              <a:lnSpc>
                <a:spcPct val="108900"/>
              </a:lnSpc>
              <a:spcBef>
                <a:spcPts val="90"/>
              </a:spcBef>
            </a:pPr>
            <a:r>
              <a:rPr sz="1400" dirty="0">
                <a:latin typeface="Arial"/>
                <a:cs typeface="Arial"/>
              </a:rPr>
              <a:t>-</a:t>
            </a:r>
            <a:r>
              <a:rPr sz="1400" spc="5" dirty="0">
                <a:latin typeface="Arial"/>
                <a:cs typeface="Arial"/>
              </a:rPr>
              <a:t> </a:t>
            </a:r>
            <a:r>
              <a:rPr sz="1400" spc="105" dirty="0">
                <a:latin typeface="Arial Narrow"/>
                <a:cs typeface="Arial Narrow"/>
              </a:rPr>
              <a:t>Emphasize</a:t>
            </a:r>
            <a:r>
              <a:rPr sz="1400" spc="70" dirty="0">
                <a:latin typeface="Arial Narrow"/>
                <a:cs typeface="Arial Narrow"/>
              </a:rPr>
              <a:t> </a:t>
            </a:r>
            <a:r>
              <a:rPr sz="1400" spc="110" dirty="0">
                <a:latin typeface="Arial Narrow"/>
                <a:cs typeface="Arial Narrow"/>
              </a:rPr>
              <a:t>the</a:t>
            </a:r>
            <a:r>
              <a:rPr sz="1400" spc="60" dirty="0">
                <a:latin typeface="Arial Narrow"/>
                <a:cs typeface="Arial Narrow"/>
              </a:rPr>
              <a:t> </a:t>
            </a:r>
            <a:r>
              <a:rPr sz="1400" spc="100" dirty="0">
                <a:latin typeface="Arial Narrow"/>
                <a:cs typeface="Arial Narrow"/>
              </a:rPr>
              <a:t>benefits</a:t>
            </a:r>
            <a:r>
              <a:rPr sz="1400" spc="80" dirty="0">
                <a:latin typeface="Arial Narrow"/>
                <a:cs typeface="Arial Narrow"/>
              </a:rPr>
              <a:t> </a:t>
            </a:r>
            <a:r>
              <a:rPr sz="1400" spc="95" dirty="0">
                <a:latin typeface="Arial Narrow"/>
                <a:cs typeface="Arial Narrow"/>
              </a:rPr>
              <a:t>of</a:t>
            </a:r>
            <a:r>
              <a:rPr sz="1400" spc="80" dirty="0">
                <a:latin typeface="Arial Narrow"/>
                <a:cs typeface="Arial Narrow"/>
              </a:rPr>
              <a:t> </a:t>
            </a:r>
            <a:r>
              <a:rPr sz="1400" spc="105" dirty="0">
                <a:latin typeface="Arial Narrow"/>
                <a:cs typeface="Arial Narrow"/>
              </a:rPr>
              <a:t>regular</a:t>
            </a:r>
            <a:r>
              <a:rPr sz="1400" spc="75" dirty="0">
                <a:latin typeface="Arial Narrow"/>
                <a:cs typeface="Arial Narrow"/>
              </a:rPr>
              <a:t> </a:t>
            </a:r>
            <a:r>
              <a:rPr sz="1400" spc="110" dirty="0">
                <a:latin typeface="Arial Narrow"/>
                <a:cs typeface="Arial Narrow"/>
              </a:rPr>
              <a:t>cleaning</a:t>
            </a:r>
            <a:r>
              <a:rPr sz="1400" spc="70" dirty="0">
                <a:latin typeface="Arial Narrow"/>
                <a:cs typeface="Arial Narrow"/>
              </a:rPr>
              <a:t> </a:t>
            </a:r>
            <a:r>
              <a:rPr sz="1400" spc="95" dirty="0">
                <a:latin typeface="Arial Narrow"/>
                <a:cs typeface="Arial Narrow"/>
              </a:rPr>
              <a:t>in</a:t>
            </a:r>
            <a:r>
              <a:rPr sz="1400" spc="70" dirty="0">
                <a:latin typeface="Arial Narrow"/>
                <a:cs typeface="Arial Narrow"/>
              </a:rPr>
              <a:t> </a:t>
            </a:r>
            <a:r>
              <a:rPr sz="1400" spc="120" dirty="0">
                <a:latin typeface="Arial Narrow"/>
                <a:cs typeface="Arial Narrow"/>
              </a:rPr>
              <a:t>improving</a:t>
            </a:r>
            <a:r>
              <a:rPr sz="1400" spc="75" dirty="0">
                <a:latin typeface="Arial Narrow"/>
                <a:cs typeface="Arial Narrow"/>
              </a:rPr>
              <a:t> </a:t>
            </a:r>
            <a:r>
              <a:rPr sz="1400" spc="105" dirty="0">
                <a:latin typeface="Arial Narrow"/>
                <a:cs typeface="Arial Narrow"/>
              </a:rPr>
              <a:t>system </a:t>
            </a:r>
            <a:r>
              <a:rPr sz="1400" spc="-10" dirty="0">
                <a:latin typeface="Arial"/>
                <a:cs typeface="Arial"/>
              </a:rPr>
              <a:t>stability,</a:t>
            </a:r>
            <a:r>
              <a:rPr sz="1400" spc="-25" dirty="0">
                <a:latin typeface="Arial"/>
                <a:cs typeface="Arial"/>
              </a:rPr>
              <a:t> </a:t>
            </a:r>
            <a:r>
              <a:rPr sz="1400" dirty="0">
                <a:latin typeface="Arial"/>
                <a:cs typeface="Arial"/>
              </a:rPr>
              <a:t>prolonging</a:t>
            </a:r>
            <a:r>
              <a:rPr sz="1400" spc="-30" dirty="0">
                <a:latin typeface="Arial"/>
                <a:cs typeface="Arial"/>
              </a:rPr>
              <a:t> </a:t>
            </a:r>
            <a:r>
              <a:rPr sz="1400" dirty="0">
                <a:latin typeface="Arial"/>
                <a:cs typeface="Arial"/>
              </a:rPr>
              <a:t>hardware</a:t>
            </a:r>
            <a:r>
              <a:rPr sz="1400" spc="-25" dirty="0">
                <a:latin typeface="Arial"/>
                <a:cs typeface="Arial"/>
              </a:rPr>
              <a:t> </a:t>
            </a:r>
            <a:r>
              <a:rPr sz="1400" spc="-20" dirty="0">
                <a:latin typeface="Arial"/>
                <a:cs typeface="Arial"/>
              </a:rPr>
              <a:t>lifespan,</a:t>
            </a:r>
            <a:r>
              <a:rPr sz="1400" spc="-3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reducing</a:t>
            </a:r>
            <a:r>
              <a:rPr sz="1400" spc="-2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risk</a:t>
            </a:r>
            <a:r>
              <a:rPr sz="1400" spc="-15" dirty="0">
                <a:latin typeface="Arial"/>
                <a:cs typeface="Arial"/>
              </a:rPr>
              <a:t> </a:t>
            </a:r>
            <a:r>
              <a:rPr sz="1400" spc="-25" dirty="0">
                <a:latin typeface="Arial"/>
                <a:cs typeface="Arial"/>
              </a:rPr>
              <a:t>of </a:t>
            </a:r>
            <a:r>
              <a:rPr sz="1400" spc="-10" dirty="0">
                <a:latin typeface="Arial"/>
                <a:cs typeface="Arial"/>
              </a:rPr>
              <a:t>overheating-</a:t>
            </a:r>
            <a:r>
              <a:rPr sz="1400" dirty="0">
                <a:latin typeface="Arial"/>
                <a:cs typeface="Arial"/>
              </a:rPr>
              <a:t>related</a:t>
            </a:r>
            <a:r>
              <a:rPr sz="1400" spc="-55" dirty="0">
                <a:latin typeface="Arial"/>
                <a:cs typeface="Arial"/>
              </a:rPr>
              <a:t> </a:t>
            </a:r>
            <a:r>
              <a:rPr sz="1400" spc="-10" dirty="0">
                <a:latin typeface="Arial"/>
                <a:cs typeface="Arial"/>
              </a:rPr>
              <a:t>issues.</a:t>
            </a:r>
            <a:endParaRPr sz="1400">
              <a:latin typeface="Arial"/>
              <a:cs typeface="Arial"/>
            </a:endParaRPr>
          </a:p>
        </p:txBody>
      </p:sp>
      <p:sp>
        <p:nvSpPr>
          <p:cNvPr id="3" name="object 3"/>
          <p:cNvSpPr/>
          <p:nvPr/>
        </p:nvSpPr>
        <p:spPr>
          <a:xfrm>
            <a:off x="896111" y="1623059"/>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A4F5E-028B-4381-9B61-01BE7B6A7C7B}"/>
              </a:ext>
            </a:extLst>
          </p:cNvPr>
          <p:cNvSpPr txBox="1"/>
          <p:nvPr/>
        </p:nvSpPr>
        <p:spPr>
          <a:xfrm>
            <a:off x="13970" y="1841500"/>
            <a:ext cx="7556500" cy="6186309"/>
          </a:xfrm>
          <a:prstGeom prst="rect">
            <a:avLst/>
          </a:prstGeom>
          <a:noFill/>
        </p:spPr>
        <p:txBody>
          <a:bodyPr wrap="square" rtlCol="0">
            <a:spAutoFit/>
          </a:bodyPr>
          <a:lstStyle/>
          <a:p>
            <a:pPr rtl="0"/>
            <a:r>
              <a:rPr lang="en-GB" dirty="0">
                <a:latin typeface="Arial" panose="020B0604020202020204" pitchFamily="34" charset="0"/>
                <a:cs typeface="Arial" panose="020B0604020202020204" pitchFamily="34" charset="0"/>
              </a:rPr>
              <a:t>Service Level Agreements (SLAs):</a:t>
            </a:r>
          </a:p>
          <a:p>
            <a:pPr rtl="0"/>
            <a:endParaRPr lang="en-GB" dirty="0">
              <a:latin typeface="Arial" panose="020B0604020202020204" pitchFamily="34" charset="0"/>
              <a:cs typeface="Arial" panose="020B0604020202020204" pitchFamily="34" charset="0"/>
            </a:endParaRPr>
          </a:p>
          <a:p>
            <a:pPr rtl="0"/>
            <a:r>
              <a:rPr lang="en-GB" dirty="0">
                <a:latin typeface="Arial" panose="020B0604020202020204" pitchFamily="34" charset="0"/>
                <a:cs typeface="Arial" panose="020B0604020202020204" pitchFamily="34" charset="0"/>
              </a:rPr>
              <a:t>In situations where a company leases its computer system from a supplier, it is common to have a service level agreement (SLA) in place. This agreement outlines the terms and conditions between the company and the supplier regarding the use and performance of the computer system. One important aspect of the SLA is the guarantee of 100 percent system availability provided by the supplier to the company. This means that the supplier commits to ensuring uninterrupted use of the systems, and failure to meet this guarantee may result in penalties for the supplier.</a:t>
            </a:r>
          </a:p>
          <a:p>
            <a:pPr rtl="0"/>
            <a:endParaRPr lang="en-GB" dirty="0">
              <a:latin typeface="Arial" panose="020B0604020202020204" pitchFamily="34" charset="0"/>
              <a:cs typeface="Arial" panose="020B0604020202020204" pitchFamily="34" charset="0"/>
            </a:endParaRPr>
          </a:p>
          <a:p>
            <a:pPr rtl="0"/>
            <a:r>
              <a:rPr lang="en-GB" dirty="0">
                <a:latin typeface="Arial" panose="020B0604020202020204" pitchFamily="34" charset="0"/>
                <a:cs typeface="Arial" panose="020B0604020202020204" pitchFamily="34" charset="0"/>
              </a:rPr>
              <a:t>Furthermore, if the supplier identifies a fault with a component in the computer system, they are obligated under the SLA to quickly upgrade or replace the faulty component with a similar one. This prompt action is taken to minimize any negative impact on the company's operations and to maintain the smooth functioning of their business activities.</a:t>
            </a:r>
          </a:p>
          <a:p>
            <a:pPr rtl="0"/>
            <a:endParaRPr lang="en-GB" dirty="0">
              <a:latin typeface="Arial" panose="020B0604020202020204" pitchFamily="34" charset="0"/>
              <a:cs typeface="Arial" panose="020B0604020202020204" pitchFamily="34" charset="0"/>
            </a:endParaRPr>
          </a:p>
          <a:p>
            <a:pPr rtl="0"/>
            <a:r>
              <a:rPr lang="en-GB" dirty="0">
                <a:latin typeface="Arial" panose="020B0604020202020204" pitchFamily="34" charset="0"/>
                <a:cs typeface="Arial" panose="020B0604020202020204" pitchFamily="34" charset="0"/>
              </a:rPr>
              <a:t>Overall, service level agreements play a crucial role in defining the responsibilities, expectations, and consequences for both the company and the supplier in ensuring the reliable and efficient operation of the leased computer system.</a:t>
            </a:r>
            <a:endParaRPr lang="en-GB" sz="1400" dirty="0"/>
          </a:p>
        </p:txBody>
      </p:sp>
    </p:spTree>
    <p:extLst>
      <p:ext uri="{BB962C8B-B14F-4D97-AF65-F5344CB8AC3E}">
        <p14:creationId xmlns:p14="http://schemas.microsoft.com/office/powerpoint/2010/main" val="156492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667A8-5812-47A0-B423-9CE4C68622B7}"/>
              </a:ext>
            </a:extLst>
          </p:cNvPr>
          <p:cNvSpPr txBox="1"/>
          <p:nvPr/>
        </p:nvSpPr>
        <p:spPr>
          <a:xfrm>
            <a:off x="530860" y="622300"/>
            <a:ext cx="6248400" cy="400110"/>
          </a:xfrm>
          <a:prstGeom prst="rect">
            <a:avLst/>
          </a:prstGeom>
          <a:noFill/>
        </p:spPr>
        <p:txBody>
          <a:bodyPr wrap="square" rtlCol="0">
            <a:spAutoFit/>
          </a:bodyPr>
          <a:lstStyle/>
          <a:p>
            <a:r>
              <a:rPr lang="en-GB" sz="2000" b="1" i="0" dirty="0">
                <a:solidFill>
                  <a:schemeClr val="tx1"/>
                </a:solidFill>
                <a:effectLst/>
                <a:latin typeface="Arial Nova" panose="020B0504020202020204" pitchFamily="34" charset="0"/>
              </a:rPr>
              <a:t>Risks during hardware installation:</a:t>
            </a:r>
            <a:endParaRPr lang="en-GB" sz="2000" b="1" dirty="0">
              <a:solidFill>
                <a:schemeClr val="tx1"/>
              </a:solidFill>
              <a:latin typeface="Arial Nova" panose="020B05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DC16D48-2AD3-4B2E-B275-8CF05F0DD42B}"/>
              </a:ext>
            </a:extLst>
          </p:cNvPr>
          <p:cNvSpPr txBox="1"/>
          <p:nvPr/>
        </p:nvSpPr>
        <p:spPr>
          <a:xfrm>
            <a:off x="501650" y="1231900"/>
            <a:ext cx="6400800" cy="2585323"/>
          </a:xfrm>
          <a:prstGeom prst="rect">
            <a:avLst/>
          </a:prstGeom>
          <a:noFill/>
        </p:spPr>
        <p:txBody>
          <a:bodyPr wrap="square" rtlCol="0">
            <a:spAutoFit/>
          </a:bodyPr>
          <a:lstStyle/>
          <a:p>
            <a:pPr rtl="0"/>
            <a:r>
              <a:rPr lang="en-GB" b="0" i="0" dirty="0">
                <a:solidFill>
                  <a:schemeClr val="tx1"/>
                </a:solidFill>
                <a:effectLst/>
                <a:latin typeface="Arial Nova" panose="020B0504020202020204" pitchFamily="34" charset="0"/>
              </a:rPr>
              <a:t>Potential damage to equipment can occur when removing a component from a computer system. It is crucial to handle the equipment gently and safely to minimize the risk of causing any harm. Mishandling can lead to various forms of damage, such as overtightening screws and stripping the threads, accidentally dropping components, bending pins in plugs or sockets, or loosening cables in plugs. To mitigate these risks and prevent damage, it is important to exercise caution and remove the equipment slowly and carefully.</a:t>
            </a:r>
            <a:endParaRPr lang="en-GB" dirty="0">
              <a:solidFill>
                <a:schemeClr val="tx1"/>
              </a:solidFill>
              <a:latin typeface="Arial Nova" panose="020B0504020202020204" pitchFamily="34" charset="0"/>
            </a:endParaRPr>
          </a:p>
        </p:txBody>
      </p:sp>
      <p:sp>
        <p:nvSpPr>
          <p:cNvPr id="4" name="TextBox 3">
            <a:extLst>
              <a:ext uri="{FF2B5EF4-FFF2-40B4-BE49-F238E27FC236}">
                <a16:creationId xmlns:a16="http://schemas.microsoft.com/office/drawing/2014/main" id="{8A0A572C-F802-4813-8BE5-4E5860978DB6}"/>
              </a:ext>
            </a:extLst>
          </p:cNvPr>
          <p:cNvSpPr txBox="1"/>
          <p:nvPr/>
        </p:nvSpPr>
        <p:spPr>
          <a:xfrm>
            <a:off x="387350" y="4356100"/>
            <a:ext cx="6629400" cy="6463308"/>
          </a:xfrm>
          <a:prstGeom prst="rect">
            <a:avLst/>
          </a:prstGeom>
          <a:noFill/>
        </p:spPr>
        <p:txBody>
          <a:bodyPr wrap="square" rtlCol="0">
            <a:spAutoFit/>
          </a:bodyPr>
          <a:lstStyle/>
          <a:p>
            <a:pPr rtl="0"/>
            <a:r>
              <a:rPr lang="en-GB" b="1" i="0" dirty="0">
                <a:solidFill>
                  <a:schemeClr val="tx1"/>
                </a:solidFill>
                <a:effectLst/>
                <a:latin typeface="Arial Nova" panose="020B0504020202020204" pitchFamily="34" charset="0"/>
              </a:rPr>
              <a:t>Electrostatic discharge (ESD): </a:t>
            </a:r>
          </a:p>
          <a:p>
            <a:pPr rtl="0"/>
            <a:r>
              <a:rPr lang="en-GB" b="0" i="0" dirty="0">
                <a:solidFill>
                  <a:schemeClr val="tx1"/>
                </a:solidFill>
                <a:effectLst/>
                <a:latin typeface="Arial Nova" panose="020B0504020202020204" pitchFamily="34" charset="0"/>
              </a:rPr>
              <a:t>Electrostatic Discharge (ESD) refers to the sudden transfer of electricity from one object to another. This phenomenon can be observed in various situations, such as when lightning occurs, when you experience a shock after jumping on a trampoline and then touching a pole, or when crackling and sparks appear while removing clothes from a dryer. ESD typically arises when two objects come into contact, rub against each other, slide, or separate. The concerning aspect is that ESD can cause damage to components even without immediate detection. A seemingly imperceptible charge or electricity can be as detrimental to components as a powerful lightning bolt. Given that modern components are smaller, more efficient, and thus more delicate and sensitive to ESD than before, it is crucial to follow three guidelines for prevention. Firstly, it is essential to assume that all components and assemblies are sensitive to ESD. Secondly, when handling ESD-sensitive items, ensure that you are properly grounded within a static-safe work area. Lastly, when storing and transporting ESD-sensitive items, it is recommended to utilize static shielding containers. By adhering to these rules, the risk of ESD-related damage can be significantly minimized.</a:t>
            </a:r>
            <a:r>
              <a:rPr lang="en-US" sz="1800" dirty="0">
                <a:solidFill>
                  <a:schemeClr val="tx1"/>
                </a:solidFill>
                <a:latin typeface="Arial Nova" panose="020B0504020202020204" pitchFamily="34" charset="0"/>
                <a:cs typeface="Arial" panose="020B0604020202020204" pitchFamily="34" charset="0"/>
              </a:rPr>
              <a:t>​</a:t>
            </a:r>
            <a:endParaRPr lang="en-US" dirty="0">
              <a:solidFill>
                <a:schemeClr val="tx1"/>
              </a:solidFill>
              <a:latin typeface="Arial Nova" panose="020B05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116558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3103</Words>
  <Application>Microsoft Office PowerPoint</Application>
  <PresentationFormat>Custom</PresentationFormat>
  <Paragraphs>201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Narrow</vt:lpstr>
      <vt:lpstr>Arial Nova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JAFARI</dc:creator>
  <dc:description/>
  <cp:lastModifiedBy>AMIR JAFARI</cp:lastModifiedBy>
  <cp:revision>6</cp:revision>
  <dcterms:created xsi:type="dcterms:W3CDTF">2023-06-23T12:10:22Z</dcterms:created>
  <dcterms:modified xsi:type="dcterms:W3CDTF">2023-06-26T22:32:10Z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2023-06-23T00:00:00Z</vt:filetime>
  </property>
  <property fmtid="{D5CDD505-2E9C-101B-9397-08002B2CF9AE}" pid="3" name="Creator">
    <vt:lpwstr>Acrobat PDFMaker 23 for Word</vt:lpwstr>
  </property>
  <property fmtid="{D5CDD505-2E9C-101B-9397-08002B2CF9AE}" pid="4" name="LastSaved">
    <vt:filetime>2023-06-23T00:00:00Z</vt:filetime>
  </property>
  <property fmtid="{D5CDD505-2E9C-101B-9397-08002B2CF9AE}" pid="5" name="Producer">
    <vt:lpwstr>Adobe PDF Library 23.1.96</vt:lpwstr>
  </property>
  <property fmtid="{D5CDD505-2E9C-101B-9397-08002B2CF9AE}" pid="6" name="SourceModified">
    <vt:lpwstr>D:20230623120936</vt:lpwstr>
  </property>
</Properties>
</file>