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60" r:id="rId4"/>
    <p:sldId id="265" r:id="rId5"/>
    <p:sldId id="268" r:id="rId6"/>
    <p:sldId id="264" r:id="rId7"/>
    <p:sldId id="267" r:id="rId8"/>
    <p:sldId id="258" r:id="rId9"/>
    <p:sldId id="263" r:id="rId10"/>
    <p:sldId id="266" r:id="rId11"/>
    <p:sldId id="26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FE1C7-8D5D-DC92-FF59-83EDD133F4E9}" v="139" dt="2023-06-22T23:03:09.273"/>
    <p1510:client id="{792DF900-CADA-6203-FC2B-3F673220A5F8}" v="594" dt="2023-04-25T09:59:39.821"/>
    <p1510:client id="{A2B89DB0-5152-43F5-9D14-2AAE5E84739A}" v="5" dt="2023-04-25T08:47:01.193"/>
    <p1510:client id="{B09ECA56-467F-4184-AC4D-89DB3FE30CBC}" v="79" dt="2023-06-13T11:08:19.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 JAFARI" userId="S::700799@student.centralbeds.ac.uk::67f3f203-a16f-4eda-9929-22bab87065ce" providerId="AD" clId="Web-{B09ECA56-467F-4184-AC4D-89DB3FE30CBC}"/>
    <pc:docChg chg="addSld modSld sldOrd">
      <pc:chgData name="AMIR JAFARI" userId="S::700799@student.centralbeds.ac.uk::67f3f203-a16f-4eda-9929-22bab87065ce" providerId="AD" clId="Web-{B09ECA56-467F-4184-AC4D-89DB3FE30CBC}" dt="2023-06-13T11:08:19.693" v="12"/>
      <pc:docMkLst>
        <pc:docMk/>
      </pc:docMkLst>
      <pc:sldChg chg="ord">
        <pc:chgData name="AMIR JAFARI" userId="S::700799@student.centralbeds.ac.uk::67f3f203-a16f-4eda-9929-22bab87065ce" providerId="AD" clId="Web-{B09ECA56-467F-4184-AC4D-89DB3FE30CBC}" dt="2023-06-13T11:08:19.693" v="12"/>
        <pc:sldMkLst>
          <pc:docMk/>
          <pc:sldMk cId="1550421368" sldId="258"/>
        </pc:sldMkLst>
      </pc:sldChg>
      <pc:sldChg chg="addSp delSp modSp new mod ord setBg">
        <pc:chgData name="AMIR JAFARI" userId="S::700799@student.centralbeds.ac.uk::67f3f203-a16f-4eda-9929-22bab87065ce" providerId="AD" clId="Web-{B09ECA56-467F-4184-AC4D-89DB3FE30CBC}" dt="2023-06-13T11:08:18.709" v="11"/>
        <pc:sldMkLst>
          <pc:docMk/>
          <pc:sldMk cId="1346461493" sldId="259"/>
        </pc:sldMkLst>
        <pc:spChg chg="del">
          <ac:chgData name="AMIR JAFARI" userId="S::700799@student.centralbeds.ac.uk::67f3f203-a16f-4eda-9929-22bab87065ce" providerId="AD" clId="Web-{B09ECA56-467F-4184-AC4D-89DB3FE30CBC}" dt="2023-06-13T11:07:37.643" v="4"/>
          <ac:spMkLst>
            <pc:docMk/>
            <pc:sldMk cId="1346461493" sldId="259"/>
            <ac:spMk id="2" creationId="{AE398C5B-2712-F9FC-90B2-C58D278C9EE7}"/>
          </ac:spMkLst>
        </pc:spChg>
        <pc:spChg chg="del">
          <ac:chgData name="AMIR JAFARI" userId="S::700799@student.centralbeds.ac.uk::67f3f203-a16f-4eda-9929-22bab87065ce" providerId="AD" clId="Web-{B09ECA56-467F-4184-AC4D-89DB3FE30CBC}" dt="2023-06-13T11:07:35.987" v="3"/>
          <ac:spMkLst>
            <pc:docMk/>
            <pc:sldMk cId="1346461493" sldId="259"/>
            <ac:spMk id="3" creationId="{5DC4F316-5A87-54D1-2F95-2EABF25BDABF}"/>
          </ac:spMkLst>
        </pc:spChg>
        <pc:spChg chg="add">
          <ac:chgData name="AMIR JAFARI" userId="S::700799@student.centralbeds.ac.uk::67f3f203-a16f-4eda-9929-22bab87065ce" providerId="AD" clId="Web-{B09ECA56-467F-4184-AC4D-89DB3FE30CBC}" dt="2023-06-13T11:07:55.566" v="9"/>
          <ac:spMkLst>
            <pc:docMk/>
            <pc:sldMk cId="1346461493" sldId="259"/>
            <ac:spMk id="10" creationId="{F3060C83-F051-4F0E-ABAD-AA0DFC48B218}"/>
          </ac:spMkLst>
        </pc:spChg>
        <pc:spChg chg="add">
          <ac:chgData name="AMIR JAFARI" userId="S::700799@student.centralbeds.ac.uk::67f3f203-a16f-4eda-9929-22bab87065ce" providerId="AD" clId="Web-{B09ECA56-467F-4184-AC4D-89DB3FE30CBC}" dt="2023-06-13T11:07:55.566" v="9"/>
          <ac:spMkLst>
            <pc:docMk/>
            <pc:sldMk cId="1346461493" sldId="259"/>
            <ac:spMk id="12" creationId="{83C98ABE-055B-441F-B07E-44F97F083C39}"/>
          </ac:spMkLst>
        </pc:spChg>
        <pc:spChg chg="add">
          <ac:chgData name="AMIR JAFARI" userId="S::700799@student.centralbeds.ac.uk::67f3f203-a16f-4eda-9929-22bab87065ce" providerId="AD" clId="Web-{B09ECA56-467F-4184-AC4D-89DB3FE30CBC}" dt="2023-06-13T11:07:55.566" v="9"/>
          <ac:spMkLst>
            <pc:docMk/>
            <pc:sldMk cId="1346461493" sldId="259"/>
            <ac:spMk id="14" creationId="{29FDB030-9B49-4CED-8CCD-4D99382388AC}"/>
          </ac:spMkLst>
        </pc:spChg>
        <pc:spChg chg="add">
          <ac:chgData name="AMIR JAFARI" userId="S::700799@student.centralbeds.ac.uk::67f3f203-a16f-4eda-9929-22bab87065ce" providerId="AD" clId="Web-{B09ECA56-467F-4184-AC4D-89DB3FE30CBC}" dt="2023-06-13T11:07:55.566" v="9"/>
          <ac:spMkLst>
            <pc:docMk/>
            <pc:sldMk cId="1346461493" sldId="259"/>
            <ac:spMk id="16" creationId="{3783CA14-24A1-485C-8B30-D6A5D87987AD}"/>
          </ac:spMkLst>
        </pc:spChg>
        <pc:spChg chg="add">
          <ac:chgData name="AMIR JAFARI" userId="S::700799@student.centralbeds.ac.uk::67f3f203-a16f-4eda-9929-22bab87065ce" providerId="AD" clId="Web-{B09ECA56-467F-4184-AC4D-89DB3FE30CBC}" dt="2023-06-13T11:07:55.566" v="9"/>
          <ac:spMkLst>
            <pc:docMk/>
            <pc:sldMk cId="1346461493" sldId="259"/>
            <ac:spMk id="18" creationId="{9A97C86A-04D6-40F7-AE84-31AB43E6A846}"/>
          </ac:spMkLst>
        </pc:spChg>
        <pc:spChg chg="add">
          <ac:chgData name="AMIR JAFARI" userId="S::700799@student.centralbeds.ac.uk::67f3f203-a16f-4eda-9929-22bab87065ce" providerId="AD" clId="Web-{B09ECA56-467F-4184-AC4D-89DB3FE30CBC}" dt="2023-06-13T11:07:55.566" v="9"/>
          <ac:spMkLst>
            <pc:docMk/>
            <pc:sldMk cId="1346461493" sldId="259"/>
            <ac:spMk id="20" creationId="{FF9F2414-84E8-453E-B1F3-389FDE8192D9}"/>
          </ac:spMkLst>
        </pc:spChg>
        <pc:spChg chg="add">
          <ac:chgData name="AMIR JAFARI" userId="S::700799@student.centralbeds.ac.uk::67f3f203-a16f-4eda-9929-22bab87065ce" providerId="AD" clId="Web-{B09ECA56-467F-4184-AC4D-89DB3FE30CBC}" dt="2023-06-13T11:07:55.566" v="9"/>
          <ac:spMkLst>
            <pc:docMk/>
            <pc:sldMk cId="1346461493" sldId="259"/>
            <ac:spMk id="22" creationId="{3ECA69A1-7536-43AC-85EF-C7106179F5ED}"/>
          </ac:spMkLst>
        </pc:spChg>
        <pc:graphicFrameChg chg="add mod modGraphic">
          <ac:chgData name="AMIR JAFARI" userId="S::700799@student.centralbeds.ac.uk::67f3f203-a16f-4eda-9929-22bab87065ce" providerId="AD" clId="Web-{B09ECA56-467F-4184-AC4D-89DB3FE30CBC}" dt="2023-06-13T11:08:04.254" v="10"/>
          <ac:graphicFrameMkLst>
            <pc:docMk/>
            <pc:sldMk cId="1346461493" sldId="259"/>
            <ac:graphicFrameMk id="5" creationId="{C0454A25-0089-0E3F-103D-DEDAFD8E7796}"/>
          </ac:graphicFrameMkLst>
        </pc:graphicFrameChg>
      </pc:sldChg>
      <pc:sldChg chg="new">
        <pc:chgData name="AMIR JAFARI" userId="S::700799@student.centralbeds.ac.uk::67f3f203-a16f-4eda-9929-22bab87065ce" providerId="AD" clId="Web-{B09ECA56-467F-4184-AC4D-89DB3FE30CBC}" dt="2023-06-13T11:07:26.518" v="1"/>
        <pc:sldMkLst>
          <pc:docMk/>
          <pc:sldMk cId="3241387801" sldId="260"/>
        </pc:sldMkLst>
      </pc:sldChg>
      <pc:sldChg chg="new">
        <pc:chgData name="AMIR JAFARI" userId="S::700799@student.centralbeds.ac.uk::67f3f203-a16f-4eda-9929-22bab87065ce" providerId="AD" clId="Web-{B09ECA56-467F-4184-AC4D-89DB3FE30CBC}" dt="2023-06-13T11:07:28.252" v="2"/>
        <pc:sldMkLst>
          <pc:docMk/>
          <pc:sldMk cId="918843764" sldId="261"/>
        </pc:sldMkLst>
      </pc:sldChg>
    </pc:docChg>
  </pc:docChgLst>
  <pc:docChgLst>
    <pc:chgData name="AMIR JAFARI" userId="S::700799@student.centralbeds.ac.uk::67f3f203-a16f-4eda-9929-22bab87065ce" providerId="AD" clId="Web-{A2B89DB0-5152-43F5-9D14-2AAE5E84739A}"/>
    <pc:docChg chg="addSld modSld">
      <pc:chgData name="AMIR JAFARI" userId="S::700799@student.centralbeds.ac.uk::67f3f203-a16f-4eda-9929-22bab87065ce" providerId="AD" clId="Web-{A2B89DB0-5152-43F5-9D14-2AAE5E84739A}" dt="2023-04-25T08:47:01.193" v="3"/>
      <pc:docMkLst>
        <pc:docMk/>
      </pc:docMkLst>
      <pc:sldChg chg="modSp">
        <pc:chgData name="AMIR JAFARI" userId="S::700799@student.centralbeds.ac.uk::67f3f203-a16f-4eda-9929-22bab87065ce" providerId="AD" clId="Web-{A2B89DB0-5152-43F5-9D14-2AAE5E84739A}" dt="2023-04-25T08:46:53.708" v="2" actId="20577"/>
        <pc:sldMkLst>
          <pc:docMk/>
          <pc:sldMk cId="109857222" sldId="256"/>
        </pc:sldMkLst>
        <pc:spChg chg="mod">
          <ac:chgData name="AMIR JAFARI" userId="S::700799@student.centralbeds.ac.uk::67f3f203-a16f-4eda-9929-22bab87065ce" providerId="AD" clId="Web-{A2B89DB0-5152-43F5-9D14-2AAE5E84739A}" dt="2023-04-25T08:46:53.708" v="2" actId="20577"/>
          <ac:spMkLst>
            <pc:docMk/>
            <pc:sldMk cId="109857222" sldId="256"/>
            <ac:spMk id="2" creationId="{00000000-0000-0000-0000-000000000000}"/>
          </ac:spMkLst>
        </pc:spChg>
      </pc:sldChg>
      <pc:sldChg chg="new">
        <pc:chgData name="AMIR JAFARI" userId="S::700799@student.centralbeds.ac.uk::67f3f203-a16f-4eda-9929-22bab87065ce" providerId="AD" clId="Web-{A2B89DB0-5152-43F5-9D14-2AAE5E84739A}" dt="2023-04-25T08:47:01.193" v="3"/>
        <pc:sldMkLst>
          <pc:docMk/>
          <pc:sldMk cId="2970288422" sldId="257"/>
        </pc:sldMkLst>
      </pc:sldChg>
    </pc:docChg>
  </pc:docChgLst>
  <pc:docChgLst>
    <pc:chgData name="AMIR JAFARI" userId="S::700799@student.centralbeds.ac.uk::67f3f203-a16f-4eda-9929-22bab87065ce" providerId="AD" clId="Web-{792DF900-CADA-6203-FC2B-3F673220A5F8}"/>
    <pc:docChg chg="addSld delSld modSld">
      <pc:chgData name="AMIR JAFARI" userId="S::700799@student.centralbeds.ac.uk::67f3f203-a16f-4eda-9929-22bab87065ce" providerId="AD" clId="Web-{792DF900-CADA-6203-FC2B-3F673220A5F8}" dt="2023-04-25T09:59:39.821" v="561" actId="1076"/>
      <pc:docMkLst>
        <pc:docMk/>
      </pc:docMkLst>
      <pc:sldChg chg="del">
        <pc:chgData name="AMIR JAFARI" userId="S::700799@student.centralbeds.ac.uk::67f3f203-a16f-4eda-9929-22bab87065ce" providerId="AD" clId="Web-{792DF900-CADA-6203-FC2B-3F673220A5F8}" dt="2023-04-25T09:10:58.061" v="2"/>
        <pc:sldMkLst>
          <pc:docMk/>
          <pc:sldMk cId="109857222" sldId="256"/>
        </pc:sldMkLst>
      </pc:sldChg>
      <pc:sldChg chg="addSp delSp modSp">
        <pc:chgData name="AMIR JAFARI" userId="S::700799@student.centralbeds.ac.uk::67f3f203-a16f-4eda-9929-22bab87065ce" providerId="AD" clId="Web-{792DF900-CADA-6203-FC2B-3F673220A5F8}" dt="2023-04-25T09:46:58.116" v="317" actId="1076"/>
        <pc:sldMkLst>
          <pc:docMk/>
          <pc:sldMk cId="2970288422" sldId="257"/>
        </pc:sldMkLst>
        <pc:spChg chg="add mod">
          <ac:chgData name="AMIR JAFARI" userId="S::700799@student.centralbeds.ac.uk::67f3f203-a16f-4eda-9929-22bab87065ce" providerId="AD" clId="Web-{792DF900-CADA-6203-FC2B-3F673220A5F8}" dt="2023-04-25T09:46:51.538" v="315" actId="1076"/>
          <ac:spMkLst>
            <pc:docMk/>
            <pc:sldMk cId="2970288422" sldId="257"/>
            <ac:spMk id="2" creationId="{A2149580-0B60-2639-C0E0-8A783801AE42}"/>
          </ac:spMkLst>
        </pc:spChg>
        <pc:spChg chg="del">
          <ac:chgData name="AMIR JAFARI" userId="S::700799@student.centralbeds.ac.uk::67f3f203-a16f-4eda-9929-22bab87065ce" providerId="AD" clId="Web-{792DF900-CADA-6203-FC2B-3F673220A5F8}" dt="2023-04-25T09:10:49.248" v="0"/>
          <ac:spMkLst>
            <pc:docMk/>
            <pc:sldMk cId="2970288422" sldId="257"/>
            <ac:spMk id="2" creationId="{AF4FAC12-96D6-4801-5D2A-1EA24DFAB930}"/>
          </ac:spMkLst>
        </pc:spChg>
        <pc:spChg chg="add mod">
          <ac:chgData name="AMIR JAFARI" userId="S::700799@student.centralbeds.ac.uk::67f3f203-a16f-4eda-9929-22bab87065ce" providerId="AD" clId="Web-{792DF900-CADA-6203-FC2B-3F673220A5F8}" dt="2023-04-25T09:46:48.053" v="314" actId="1076"/>
          <ac:spMkLst>
            <pc:docMk/>
            <pc:sldMk cId="2970288422" sldId="257"/>
            <ac:spMk id="3" creationId="{277FC605-D191-00AD-98FF-3120F59F23E5}"/>
          </ac:spMkLst>
        </pc:spChg>
        <pc:spChg chg="del">
          <ac:chgData name="AMIR JAFARI" userId="S::700799@student.centralbeds.ac.uk::67f3f203-a16f-4eda-9929-22bab87065ce" providerId="AD" clId="Web-{792DF900-CADA-6203-FC2B-3F673220A5F8}" dt="2023-04-25T09:10:52.967" v="1"/>
          <ac:spMkLst>
            <pc:docMk/>
            <pc:sldMk cId="2970288422" sldId="257"/>
            <ac:spMk id="3" creationId="{479E657F-001A-F2C4-5655-49C3508FCF28}"/>
          </ac:spMkLst>
        </pc:spChg>
        <pc:spChg chg="add del mod">
          <ac:chgData name="AMIR JAFARI" userId="S::700799@student.centralbeds.ac.uk::67f3f203-a16f-4eda-9929-22bab87065ce" providerId="AD" clId="Web-{792DF900-CADA-6203-FC2B-3F673220A5F8}" dt="2023-04-25T09:13:59.036" v="58" actId="1076"/>
          <ac:spMkLst>
            <pc:docMk/>
            <pc:sldMk cId="2970288422" sldId="257"/>
            <ac:spMk id="4" creationId="{360FC0AC-065D-A0F0-285C-CFC2471931B7}"/>
          </ac:spMkLst>
        </pc:spChg>
        <pc:spChg chg="add mod">
          <ac:chgData name="AMIR JAFARI" userId="S::700799@student.centralbeds.ac.uk::67f3f203-a16f-4eda-9929-22bab87065ce" providerId="AD" clId="Web-{792DF900-CADA-6203-FC2B-3F673220A5F8}" dt="2023-04-25T09:40:58.795" v="209" actId="1076"/>
          <ac:spMkLst>
            <pc:docMk/>
            <pc:sldMk cId="2970288422" sldId="257"/>
            <ac:spMk id="5" creationId="{3D8F6BEA-7993-EB20-3BAD-485B7A8AB25D}"/>
          </ac:spMkLst>
        </pc:spChg>
        <pc:spChg chg="add mod">
          <ac:chgData name="AMIR JAFARI" userId="S::700799@student.centralbeds.ac.uk::67f3f203-a16f-4eda-9929-22bab87065ce" providerId="AD" clId="Web-{792DF900-CADA-6203-FC2B-3F673220A5F8}" dt="2023-04-25T09:46:55.819" v="316" actId="1076"/>
          <ac:spMkLst>
            <pc:docMk/>
            <pc:sldMk cId="2970288422" sldId="257"/>
            <ac:spMk id="6" creationId="{7F2EBC50-300D-627C-2ABD-C105FAE17A9A}"/>
          </ac:spMkLst>
        </pc:spChg>
        <pc:spChg chg="add mod">
          <ac:chgData name="AMIR JAFARI" userId="S::700799@student.centralbeds.ac.uk::67f3f203-a16f-4eda-9929-22bab87065ce" providerId="AD" clId="Web-{792DF900-CADA-6203-FC2B-3F673220A5F8}" dt="2023-04-25T09:44:45.972" v="283" actId="1076"/>
          <ac:spMkLst>
            <pc:docMk/>
            <pc:sldMk cId="2970288422" sldId="257"/>
            <ac:spMk id="7" creationId="{738EEE59-D900-9B85-2832-7378E6F8268E}"/>
          </ac:spMkLst>
        </pc:spChg>
        <pc:spChg chg="add mod">
          <ac:chgData name="AMIR JAFARI" userId="S::700799@student.centralbeds.ac.uk::67f3f203-a16f-4eda-9929-22bab87065ce" providerId="AD" clId="Web-{792DF900-CADA-6203-FC2B-3F673220A5F8}" dt="2023-04-25T09:40:25.966" v="200" actId="1076"/>
          <ac:spMkLst>
            <pc:docMk/>
            <pc:sldMk cId="2970288422" sldId="257"/>
            <ac:spMk id="8" creationId="{91687E06-E4A7-7ADF-E1B7-6CC0F82393F7}"/>
          </ac:spMkLst>
        </pc:spChg>
        <pc:spChg chg="add mod">
          <ac:chgData name="AMIR JAFARI" userId="S::700799@student.centralbeds.ac.uk::67f3f203-a16f-4eda-9929-22bab87065ce" providerId="AD" clId="Web-{792DF900-CADA-6203-FC2B-3F673220A5F8}" dt="2023-04-25T09:40:49.561" v="207" actId="1076"/>
          <ac:spMkLst>
            <pc:docMk/>
            <pc:sldMk cId="2970288422" sldId="257"/>
            <ac:spMk id="9" creationId="{A05FF239-D346-26E5-BE7B-BBF8DCFA54D3}"/>
          </ac:spMkLst>
        </pc:spChg>
        <pc:spChg chg="add mod">
          <ac:chgData name="AMIR JAFARI" userId="S::700799@student.centralbeds.ac.uk::67f3f203-a16f-4eda-9929-22bab87065ce" providerId="AD" clId="Web-{792DF900-CADA-6203-FC2B-3F673220A5F8}" dt="2023-04-25T09:40:32.170" v="202" actId="1076"/>
          <ac:spMkLst>
            <pc:docMk/>
            <pc:sldMk cId="2970288422" sldId="257"/>
            <ac:spMk id="10" creationId="{1C2876A9-B5D4-2BC9-7789-3279FC9B0513}"/>
          </ac:spMkLst>
        </pc:spChg>
        <pc:spChg chg="add mod">
          <ac:chgData name="AMIR JAFARI" userId="S::700799@student.centralbeds.ac.uk::67f3f203-a16f-4eda-9929-22bab87065ce" providerId="AD" clId="Web-{792DF900-CADA-6203-FC2B-3F673220A5F8}" dt="2023-04-25T09:40:34.107" v="203" actId="1076"/>
          <ac:spMkLst>
            <pc:docMk/>
            <pc:sldMk cId="2970288422" sldId="257"/>
            <ac:spMk id="11" creationId="{39C38C0F-8ED0-4A70-466D-9910584CAAB8}"/>
          </ac:spMkLst>
        </pc:spChg>
        <pc:spChg chg="add mod">
          <ac:chgData name="AMIR JAFARI" userId="S::700799@student.centralbeds.ac.uk::67f3f203-a16f-4eda-9929-22bab87065ce" providerId="AD" clId="Web-{792DF900-CADA-6203-FC2B-3F673220A5F8}" dt="2023-04-25T09:40:40.732" v="205" actId="1076"/>
          <ac:spMkLst>
            <pc:docMk/>
            <pc:sldMk cId="2970288422" sldId="257"/>
            <ac:spMk id="12" creationId="{3C3DBA5A-4CC4-068A-2436-41153CEA7613}"/>
          </ac:spMkLst>
        </pc:spChg>
        <pc:spChg chg="add mod">
          <ac:chgData name="AMIR JAFARI" userId="S::700799@student.centralbeds.ac.uk::67f3f203-a16f-4eda-9929-22bab87065ce" providerId="AD" clId="Web-{792DF900-CADA-6203-FC2B-3F673220A5F8}" dt="2023-04-25T09:40:43.451" v="206" actId="1076"/>
          <ac:spMkLst>
            <pc:docMk/>
            <pc:sldMk cId="2970288422" sldId="257"/>
            <ac:spMk id="13" creationId="{BC8208D5-CF1A-0E47-4B64-1F51A013DABD}"/>
          </ac:spMkLst>
        </pc:spChg>
        <pc:spChg chg="add mod">
          <ac:chgData name="AMIR JAFARI" userId="S::700799@student.centralbeds.ac.uk::67f3f203-a16f-4eda-9929-22bab87065ce" providerId="AD" clId="Web-{792DF900-CADA-6203-FC2B-3F673220A5F8}" dt="2023-04-25T09:46:15.303" v="304" actId="1076"/>
          <ac:spMkLst>
            <pc:docMk/>
            <pc:sldMk cId="2970288422" sldId="257"/>
            <ac:spMk id="14" creationId="{A391DF88-94ED-A227-65FE-266D9F139E90}"/>
          </ac:spMkLst>
        </pc:spChg>
        <pc:spChg chg="add mod">
          <ac:chgData name="AMIR JAFARI" userId="S::700799@student.centralbeds.ac.uk::67f3f203-a16f-4eda-9929-22bab87065ce" providerId="AD" clId="Web-{792DF900-CADA-6203-FC2B-3F673220A5F8}" dt="2023-04-25T09:46:58.116" v="317" actId="1076"/>
          <ac:spMkLst>
            <pc:docMk/>
            <pc:sldMk cId="2970288422" sldId="257"/>
            <ac:spMk id="15" creationId="{FE31BA1B-C981-1916-75F2-8ACE88FF659D}"/>
          </ac:spMkLst>
        </pc:spChg>
        <pc:spChg chg="add mod">
          <ac:chgData name="AMIR JAFARI" userId="S::700799@student.centralbeds.ac.uk::67f3f203-a16f-4eda-9929-22bab87065ce" providerId="AD" clId="Web-{792DF900-CADA-6203-FC2B-3F673220A5F8}" dt="2023-04-25T09:46:41.147" v="311" actId="1076"/>
          <ac:spMkLst>
            <pc:docMk/>
            <pc:sldMk cId="2970288422" sldId="257"/>
            <ac:spMk id="16" creationId="{473BE6C4-76C6-F05B-ABD1-2407FDD0DE29}"/>
          </ac:spMkLst>
        </pc:spChg>
        <pc:spChg chg="add mod">
          <ac:chgData name="AMIR JAFARI" userId="S::700799@student.centralbeds.ac.uk::67f3f203-a16f-4eda-9929-22bab87065ce" providerId="AD" clId="Web-{792DF900-CADA-6203-FC2B-3F673220A5F8}" dt="2023-04-25T09:46:43.272" v="313" actId="1076"/>
          <ac:spMkLst>
            <pc:docMk/>
            <pc:sldMk cId="2970288422" sldId="257"/>
            <ac:spMk id="17" creationId="{FCE34B3A-8C31-42B5-1FF4-B917D9C64B52}"/>
          </ac:spMkLst>
        </pc:spChg>
        <pc:spChg chg="add mod">
          <ac:chgData name="AMIR JAFARI" userId="S::700799@student.centralbeds.ac.uk::67f3f203-a16f-4eda-9929-22bab87065ce" providerId="AD" clId="Web-{792DF900-CADA-6203-FC2B-3F673220A5F8}" dt="2023-04-25T09:44:29.488" v="278" actId="1076"/>
          <ac:spMkLst>
            <pc:docMk/>
            <pc:sldMk cId="2970288422" sldId="257"/>
            <ac:spMk id="18" creationId="{4A57C79D-9C1A-A978-C7DC-9B39CE0BA7D9}"/>
          </ac:spMkLst>
        </pc:spChg>
        <pc:spChg chg="add mod">
          <ac:chgData name="AMIR JAFARI" userId="S::700799@student.centralbeds.ac.uk::67f3f203-a16f-4eda-9929-22bab87065ce" providerId="AD" clId="Web-{792DF900-CADA-6203-FC2B-3F673220A5F8}" dt="2023-04-25T09:45:58.052" v="300" actId="1076"/>
          <ac:spMkLst>
            <pc:docMk/>
            <pc:sldMk cId="2970288422" sldId="257"/>
            <ac:spMk id="19" creationId="{B397D32E-B409-120A-8D00-520855E28DA1}"/>
          </ac:spMkLst>
        </pc:spChg>
        <pc:spChg chg="add mod">
          <ac:chgData name="AMIR JAFARI" userId="S::700799@student.centralbeds.ac.uk::67f3f203-a16f-4eda-9929-22bab87065ce" providerId="AD" clId="Web-{792DF900-CADA-6203-FC2B-3F673220A5F8}" dt="2023-04-25T09:43:28.814" v="255" actId="1076"/>
          <ac:spMkLst>
            <pc:docMk/>
            <pc:sldMk cId="2970288422" sldId="257"/>
            <ac:spMk id="20" creationId="{3C93F2FB-DD9A-6116-3042-B4A1FDBE9A58}"/>
          </ac:spMkLst>
        </pc:spChg>
        <pc:spChg chg="add mod">
          <ac:chgData name="AMIR JAFARI" userId="S::700799@student.centralbeds.ac.uk::67f3f203-a16f-4eda-9929-22bab87065ce" providerId="AD" clId="Web-{792DF900-CADA-6203-FC2B-3F673220A5F8}" dt="2023-04-25T09:46:03.521" v="301" actId="1076"/>
          <ac:spMkLst>
            <pc:docMk/>
            <pc:sldMk cId="2970288422" sldId="257"/>
            <ac:spMk id="21" creationId="{BCB23CA7-EBF6-38C9-5D1F-793064B33D56}"/>
          </ac:spMkLst>
        </pc:spChg>
        <pc:spChg chg="add mod">
          <ac:chgData name="AMIR JAFARI" userId="S::700799@student.centralbeds.ac.uk::67f3f203-a16f-4eda-9929-22bab87065ce" providerId="AD" clId="Web-{792DF900-CADA-6203-FC2B-3F673220A5F8}" dt="2023-04-25T09:45:15.145" v="292" actId="1076"/>
          <ac:spMkLst>
            <pc:docMk/>
            <pc:sldMk cId="2970288422" sldId="257"/>
            <ac:spMk id="22" creationId="{1AD2D87D-8211-664F-99BA-86DEE14C3BC7}"/>
          </ac:spMkLst>
        </pc:spChg>
        <pc:spChg chg="add mod">
          <ac:chgData name="AMIR JAFARI" userId="S::700799@student.centralbeds.ac.uk::67f3f203-a16f-4eda-9929-22bab87065ce" providerId="AD" clId="Web-{792DF900-CADA-6203-FC2B-3F673220A5F8}" dt="2023-04-25T09:45:17.098" v="293" actId="1076"/>
          <ac:spMkLst>
            <pc:docMk/>
            <pc:sldMk cId="2970288422" sldId="257"/>
            <ac:spMk id="23" creationId="{7B556C3C-E77F-14EF-20C0-DA30707466BB}"/>
          </ac:spMkLst>
        </pc:spChg>
        <pc:spChg chg="add mod">
          <ac:chgData name="AMIR JAFARI" userId="S::700799@student.centralbeds.ac.uk::67f3f203-a16f-4eda-9929-22bab87065ce" providerId="AD" clId="Web-{792DF900-CADA-6203-FC2B-3F673220A5F8}" dt="2023-04-25T09:45:22.098" v="294" actId="1076"/>
          <ac:spMkLst>
            <pc:docMk/>
            <pc:sldMk cId="2970288422" sldId="257"/>
            <ac:spMk id="24" creationId="{FD5640D4-5A8B-668B-45AF-AFCB226F8C00}"/>
          </ac:spMkLst>
        </pc:spChg>
      </pc:sldChg>
      <pc:sldChg chg="addSp delSp modSp new">
        <pc:chgData name="AMIR JAFARI" userId="S::700799@student.centralbeds.ac.uk::67f3f203-a16f-4eda-9929-22bab87065ce" providerId="AD" clId="Web-{792DF900-CADA-6203-FC2B-3F673220A5F8}" dt="2023-04-25T09:59:39.821" v="561" actId="1076"/>
        <pc:sldMkLst>
          <pc:docMk/>
          <pc:sldMk cId="1550421368" sldId="258"/>
        </pc:sldMkLst>
        <pc:spChg chg="del">
          <ac:chgData name="AMIR JAFARI" userId="S::700799@student.centralbeds.ac.uk::67f3f203-a16f-4eda-9929-22bab87065ce" providerId="AD" clId="Web-{792DF900-CADA-6203-FC2B-3F673220A5F8}" dt="2023-04-25T09:47:44.539" v="319"/>
          <ac:spMkLst>
            <pc:docMk/>
            <pc:sldMk cId="1550421368" sldId="258"/>
            <ac:spMk id="2" creationId="{903FC5D6-53BA-E73F-66EE-4AD388681199}"/>
          </ac:spMkLst>
        </pc:spChg>
        <pc:spChg chg="del">
          <ac:chgData name="AMIR JAFARI" userId="S::700799@student.centralbeds.ac.uk::67f3f203-a16f-4eda-9929-22bab87065ce" providerId="AD" clId="Web-{792DF900-CADA-6203-FC2B-3F673220A5F8}" dt="2023-04-25T09:47:46.820" v="320"/>
          <ac:spMkLst>
            <pc:docMk/>
            <pc:sldMk cId="1550421368" sldId="258"/>
            <ac:spMk id="3" creationId="{FA38939B-6601-AE0B-8AEF-515358171A19}"/>
          </ac:spMkLst>
        </pc:spChg>
        <pc:spChg chg="add mod">
          <ac:chgData name="AMIR JAFARI" userId="S::700799@student.centralbeds.ac.uk::67f3f203-a16f-4eda-9929-22bab87065ce" providerId="AD" clId="Web-{792DF900-CADA-6203-FC2B-3F673220A5F8}" dt="2023-04-25T09:49:02.025" v="335" actId="1076"/>
          <ac:spMkLst>
            <pc:docMk/>
            <pc:sldMk cId="1550421368" sldId="258"/>
            <ac:spMk id="4" creationId="{3442127B-04AF-7B7A-7DA2-B9406C40638D}"/>
          </ac:spMkLst>
        </pc:spChg>
        <pc:spChg chg="add mod">
          <ac:chgData name="AMIR JAFARI" userId="S::700799@student.centralbeds.ac.uk::67f3f203-a16f-4eda-9929-22bab87065ce" providerId="AD" clId="Web-{792DF900-CADA-6203-FC2B-3F673220A5F8}" dt="2023-04-25T09:57:40.162" v="523" actId="1076"/>
          <ac:spMkLst>
            <pc:docMk/>
            <pc:sldMk cId="1550421368" sldId="258"/>
            <ac:spMk id="5" creationId="{4D19FD25-7320-BAA3-F9B0-15FCAAB9415A}"/>
          </ac:spMkLst>
        </pc:spChg>
        <pc:spChg chg="add mod">
          <ac:chgData name="AMIR JAFARI" userId="S::700799@student.centralbeds.ac.uk::67f3f203-a16f-4eda-9929-22bab87065ce" providerId="AD" clId="Web-{792DF900-CADA-6203-FC2B-3F673220A5F8}" dt="2023-04-25T09:57:45.897" v="524" actId="1076"/>
          <ac:spMkLst>
            <pc:docMk/>
            <pc:sldMk cId="1550421368" sldId="258"/>
            <ac:spMk id="6" creationId="{95231B5B-876C-D9D9-DCCF-D1D3DCC1D753}"/>
          </ac:spMkLst>
        </pc:spChg>
        <pc:spChg chg="add mod">
          <ac:chgData name="AMIR JAFARI" userId="S::700799@student.centralbeds.ac.uk::67f3f203-a16f-4eda-9929-22bab87065ce" providerId="AD" clId="Web-{792DF900-CADA-6203-FC2B-3F673220A5F8}" dt="2023-04-25T09:57:52.209" v="526" actId="1076"/>
          <ac:spMkLst>
            <pc:docMk/>
            <pc:sldMk cId="1550421368" sldId="258"/>
            <ac:spMk id="7" creationId="{0C0314B6-4365-4D38-C92D-BCD037250270}"/>
          </ac:spMkLst>
        </pc:spChg>
        <pc:spChg chg="add mod">
          <ac:chgData name="AMIR JAFARI" userId="S::700799@student.centralbeds.ac.uk::67f3f203-a16f-4eda-9929-22bab87065ce" providerId="AD" clId="Web-{792DF900-CADA-6203-FC2B-3F673220A5F8}" dt="2023-04-25T09:59:39.821" v="561" actId="1076"/>
          <ac:spMkLst>
            <pc:docMk/>
            <pc:sldMk cId="1550421368" sldId="258"/>
            <ac:spMk id="8" creationId="{D567F5B5-2553-69F7-928B-7BF484630E0F}"/>
          </ac:spMkLst>
        </pc:spChg>
        <pc:spChg chg="add mod">
          <ac:chgData name="AMIR JAFARI" userId="S::700799@student.centralbeds.ac.uk::67f3f203-a16f-4eda-9929-22bab87065ce" providerId="AD" clId="Web-{792DF900-CADA-6203-FC2B-3F673220A5F8}" dt="2023-04-25T09:59:36.134" v="560" actId="1076"/>
          <ac:spMkLst>
            <pc:docMk/>
            <pc:sldMk cId="1550421368" sldId="258"/>
            <ac:spMk id="9" creationId="{70D8E049-D9E3-FB97-73F0-9902CAA65A47}"/>
          </ac:spMkLst>
        </pc:spChg>
        <pc:spChg chg="add mod">
          <ac:chgData name="AMIR JAFARI" userId="S::700799@student.centralbeds.ac.uk::67f3f203-a16f-4eda-9929-22bab87065ce" providerId="AD" clId="Web-{792DF900-CADA-6203-FC2B-3F673220A5F8}" dt="2023-04-25T09:59:26.805" v="556" actId="1076"/>
          <ac:spMkLst>
            <pc:docMk/>
            <pc:sldMk cId="1550421368" sldId="258"/>
            <ac:spMk id="10" creationId="{087F6757-A0CD-D53B-E173-E9A124A89B2A}"/>
          </ac:spMkLst>
        </pc:spChg>
        <pc:spChg chg="add mod">
          <ac:chgData name="AMIR JAFARI" userId="S::700799@student.centralbeds.ac.uk::67f3f203-a16f-4eda-9929-22bab87065ce" providerId="AD" clId="Web-{792DF900-CADA-6203-FC2B-3F673220A5F8}" dt="2023-04-25T09:59:28.634" v="557" actId="1076"/>
          <ac:spMkLst>
            <pc:docMk/>
            <pc:sldMk cId="1550421368" sldId="258"/>
            <ac:spMk id="11" creationId="{3F831FDA-0784-3D39-EDE9-7ED7D304E474}"/>
          </ac:spMkLst>
        </pc:spChg>
        <pc:spChg chg="add mod">
          <ac:chgData name="AMIR JAFARI" userId="S::700799@student.centralbeds.ac.uk::67f3f203-a16f-4eda-9929-22bab87065ce" providerId="AD" clId="Web-{792DF900-CADA-6203-FC2B-3F673220A5F8}" dt="2023-04-25T09:59:30.118" v="558" actId="1076"/>
          <ac:spMkLst>
            <pc:docMk/>
            <pc:sldMk cId="1550421368" sldId="258"/>
            <ac:spMk id="12" creationId="{5248D11D-11D3-8824-901C-5DAADF6F3E81}"/>
          </ac:spMkLst>
        </pc:spChg>
        <pc:spChg chg="add mod">
          <ac:chgData name="AMIR JAFARI" userId="S::700799@student.centralbeds.ac.uk::67f3f203-a16f-4eda-9929-22bab87065ce" providerId="AD" clId="Web-{792DF900-CADA-6203-FC2B-3F673220A5F8}" dt="2023-04-25T09:59:21.555" v="554" actId="1076"/>
          <ac:spMkLst>
            <pc:docMk/>
            <pc:sldMk cId="1550421368" sldId="258"/>
            <ac:spMk id="13" creationId="{8ACD858E-8F83-FD12-27AD-865F4ED65D40}"/>
          </ac:spMkLst>
        </pc:spChg>
        <pc:spChg chg="add mod">
          <ac:chgData name="AMIR JAFARI" userId="S::700799@student.centralbeds.ac.uk::67f3f203-a16f-4eda-9929-22bab87065ce" providerId="AD" clId="Web-{792DF900-CADA-6203-FC2B-3F673220A5F8}" dt="2023-04-25T09:59:12.821" v="551" actId="1076"/>
          <ac:spMkLst>
            <pc:docMk/>
            <pc:sldMk cId="1550421368" sldId="258"/>
            <ac:spMk id="14" creationId="{6B634BEE-6CA7-F499-ABF5-F7ACD93F29E7}"/>
          </ac:spMkLst>
        </pc:spChg>
        <pc:spChg chg="add mod">
          <ac:chgData name="AMIR JAFARI" userId="S::700799@student.centralbeds.ac.uk::67f3f203-a16f-4eda-9929-22bab87065ce" providerId="AD" clId="Web-{792DF900-CADA-6203-FC2B-3F673220A5F8}" dt="2023-04-25T09:59:14.961" v="552" actId="1076"/>
          <ac:spMkLst>
            <pc:docMk/>
            <pc:sldMk cId="1550421368" sldId="258"/>
            <ac:spMk id="15" creationId="{0025FC13-99EF-F3EC-F7A6-ED9936687CA0}"/>
          </ac:spMkLst>
        </pc:spChg>
        <pc:spChg chg="add mod">
          <ac:chgData name="AMIR JAFARI" userId="S::700799@student.centralbeds.ac.uk::67f3f203-a16f-4eda-9929-22bab87065ce" providerId="AD" clId="Web-{792DF900-CADA-6203-FC2B-3F673220A5F8}" dt="2023-04-25T09:59:07.571" v="549" actId="1076"/>
          <ac:spMkLst>
            <pc:docMk/>
            <pc:sldMk cId="1550421368" sldId="258"/>
            <ac:spMk id="16" creationId="{7367DEC3-3AD1-4CA6-74A1-1DCF2AA95F4E}"/>
          </ac:spMkLst>
        </pc:spChg>
        <pc:spChg chg="add mod">
          <ac:chgData name="AMIR JAFARI" userId="S::700799@student.centralbeds.ac.uk::67f3f203-a16f-4eda-9929-22bab87065ce" providerId="AD" clId="Web-{792DF900-CADA-6203-FC2B-3F673220A5F8}" dt="2023-04-25T09:59:10.539" v="550" actId="1076"/>
          <ac:spMkLst>
            <pc:docMk/>
            <pc:sldMk cId="1550421368" sldId="258"/>
            <ac:spMk id="17" creationId="{ECFE2965-0BCA-9C1E-EBC7-31A2D76CFFC2}"/>
          </ac:spMkLst>
        </pc:spChg>
      </pc:sldChg>
    </pc:docChg>
  </pc:docChgLst>
  <pc:docChgLst>
    <pc:chgData name="AMIR JAFARI" userId="S::700799@student.centralbeds.ac.uk::67f3f203-a16f-4eda-9929-22bab87065ce" providerId="AD" clId="Web-{37EFE1C7-8D5D-DC92-FF59-83EDD133F4E9}"/>
    <pc:docChg chg="delSld modSld">
      <pc:chgData name="AMIR JAFARI" userId="S::700799@student.centralbeds.ac.uk::67f3f203-a16f-4eda-9929-22bab87065ce" providerId="AD" clId="Web-{37EFE1C7-8D5D-DC92-FF59-83EDD133F4E9}" dt="2023-06-22T23:03:09.273" v="138"/>
      <pc:docMkLst>
        <pc:docMk/>
      </pc:docMkLst>
      <pc:sldChg chg="addSp modSp">
        <pc:chgData name="AMIR JAFARI" userId="S::700799@student.centralbeds.ac.uk::67f3f203-a16f-4eda-9929-22bab87065ce" providerId="AD" clId="Web-{37EFE1C7-8D5D-DC92-FF59-83EDD133F4E9}" dt="2023-06-22T21:28:27.625" v="90" actId="14100"/>
        <pc:sldMkLst>
          <pc:docMk/>
          <pc:sldMk cId="2970288422" sldId="257"/>
        </pc:sldMkLst>
        <pc:cxnChg chg="add mod">
          <ac:chgData name="AMIR JAFARI" userId="S::700799@student.centralbeds.ac.uk::67f3f203-a16f-4eda-9929-22bab87065ce" providerId="AD" clId="Web-{37EFE1C7-8D5D-DC92-FF59-83EDD133F4E9}" dt="2023-06-22T21:24:13.130" v="9" actId="14100"/>
          <ac:cxnSpMkLst>
            <pc:docMk/>
            <pc:sldMk cId="2970288422" sldId="257"/>
            <ac:cxnSpMk id="25" creationId="{018C8519-13D9-ED58-CCAF-056E0495DF76}"/>
          </ac:cxnSpMkLst>
        </pc:cxnChg>
        <pc:cxnChg chg="add mod">
          <ac:chgData name="AMIR JAFARI" userId="S::700799@student.centralbeds.ac.uk::67f3f203-a16f-4eda-9929-22bab87065ce" providerId="AD" clId="Web-{37EFE1C7-8D5D-DC92-FF59-83EDD133F4E9}" dt="2023-06-22T21:24:08.646" v="7" actId="14100"/>
          <ac:cxnSpMkLst>
            <pc:docMk/>
            <pc:sldMk cId="2970288422" sldId="257"/>
            <ac:cxnSpMk id="26" creationId="{37B74C56-AD53-2214-7A34-F1F464413029}"/>
          </ac:cxnSpMkLst>
        </pc:cxnChg>
        <pc:cxnChg chg="add mod">
          <ac:chgData name="AMIR JAFARI" userId="S::700799@student.centralbeds.ac.uk::67f3f203-a16f-4eda-9929-22bab87065ce" providerId="AD" clId="Web-{37EFE1C7-8D5D-DC92-FF59-83EDD133F4E9}" dt="2023-06-22T21:24:27.397" v="12" actId="14100"/>
          <ac:cxnSpMkLst>
            <pc:docMk/>
            <pc:sldMk cId="2970288422" sldId="257"/>
            <ac:cxnSpMk id="27" creationId="{AFC35638-DABB-37FC-D0B9-C32FAF693783}"/>
          </ac:cxnSpMkLst>
        </pc:cxnChg>
        <pc:cxnChg chg="add mod">
          <ac:chgData name="AMIR JAFARI" userId="S::700799@student.centralbeds.ac.uk::67f3f203-a16f-4eda-9929-22bab87065ce" providerId="AD" clId="Web-{37EFE1C7-8D5D-DC92-FF59-83EDD133F4E9}" dt="2023-06-22T21:24:34.194" v="15" actId="14100"/>
          <ac:cxnSpMkLst>
            <pc:docMk/>
            <pc:sldMk cId="2970288422" sldId="257"/>
            <ac:cxnSpMk id="28" creationId="{59A2C91F-AB5C-BD4D-1F42-83B5035AB611}"/>
          </ac:cxnSpMkLst>
        </pc:cxnChg>
        <pc:cxnChg chg="add mod">
          <ac:chgData name="AMIR JAFARI" userId="S::700799@student.centralbeds.ac.uk::67f3f203-a16f-4eda-9929-22bab87065ce" providerId="AD" clId="Web-{37EFE1C7-8D5D-DC92-FF59-83EDD133F4E9}" dt="2023-06-22T21:24:48.725" v="20" actId="14100"/>
          <ac:cxnSpMkLst>
            <pc:docMk/>
            <pc:sldMk cId="2970288422" sldId="257"/>
            <ac:cxnSpMk id="29" creationId="{6A5CF0AD-7841-9749-3CF3-F35963D2E338}"/>
          </ac:cxnSpMkLst>
        </pc:cxnChg>
        <pc:cxnChg chg="add mod">
          <ac:chgData name="AMIR JAFARI" userId="S::700799@student.centralbeds.ac.uk::67f3f203-a16f-4eda-9929-22bab87065ce" providerId="AD" clId="Web-{37EFE1C7-8D5D-DC92-FF59-83EDD133F4E9}" dt="2023-06-22T21:24:59.648" v="24" actId="14100"/>
          <ac:cxnSpMkLst>
            <pc:docMk/>
            <pc:sldMk cId="2970288422" sldId="257"/>
            <ac:cxnSpMk id="30" creationId="{9BA6577D-53C1-D322-77EE-58F6E5A4D018}"/>
          </ac:cxnSpMkLst>
        </pc:cxnChg>
        <pc:cxnChg chg="add mod">
          <ac:chgData name="AMIR JAFARI" userId="S::700799@student.centralbeds.ac.uk::67f3f203-a16f-4eda-9929-22bab87065ce" providerId="AD" clId="Web-{37EFE1C7-8D5D-DC92-FF59-83EDD133F4E9}" dt="2023-06-22T21:25:15.680" v="29" actId="14100"/>
          <ac:cxnSpMkLst>
            <pc:docMk/>
            <pc:sldMk cId="2970288422" sldId="257"/>
            <ac:cxnSpMk id="31" creationId="{F0A95DE2-5A5D-3CD4-8610-945D4E66945E}"/>
          </ac:cxnSpMkLst>
        </pc:cxnChg>
        <pc:cxnChg chg="add mod">
          <ac:chgData name="AMIR JAFARI" userId="S::700799@student.centralbeds.ac.uk::67f3f203-a16f-4eda-9929-22bab87065ce" providerId="AD" clId="Web-{37EFE1C7-8D5D-DC92-FF59-83EDD133F4E9}" dt="2023-06-22T21:26:23.995" v="41" actId="14100"/>
          <ac:cxnSpMkLst>
            <pc:docMk/>
            <pc:sldMk cId="2970288422" sldId="257"/>
            <ac:cxnSpMk id="32" creationId="{AA05B42B-A0DF-BA91-C7F5-5EEE378A036E}"/>
          </ac:cxnSpMkLst>
        </pc:cxnChg>
        <pc:cxnChg chg="add mod">
          <ac:chgData name="AMIR JAFARI" userId="S::700799@student.centralbeds.ac.uk::67f3f203-a16f-4eda-9929-22bab87065ce" providerId="AD" clId="Web-{37EFE1C7-8D5D-DC92-FF59-83EDD133F4E9}" dt="2023-06-22T21:26:16.010" v="40" actId="14100"/>
          <ac:cxnSpMkLst>
            <pc:docMk/>
            <pc:sldMk cId="2970288422" sldId="257"/>
            <ac:cxnSpMk id="33" creationId="{0FB180D8-4718-5735-8A5B-126756AF7110}"/>
          </ac:cxnSpMkLst>
        </pc:cxnChg>
        <pc:cxnChg chg="add mod">
          <ac:chgData name="AMIR JAFARI" userId="S::700799@student.centralbeds.ac.uk::67f3f203-a16f-4eda-9929-22bab87065ce" providerId="AD" clId="Web-{37EFE1C7-8D5D-DC92-FF59-83EDD133F4E9}" dt="2023-06-22T21:26:30.761" v="44" actId="14100"/>
          <ac:cxnSpMkLst>
            <pc:docMk/>
            <pc:sldMk cId="2970288422" sldId="257"/>
            <ac:cxnSpMk id="34" creationId="{2F2F8E07-384A-B0D3-A988-03BACA0A40F3}"/>
          </ac:cxnSpMkLst>
        </pc:cxnChg>
        <pc:cxnChg chg="add mod">
          <ac:chgData name="AMIR JAFARI" userId="S::700799@student.centralbeds.ac.uk::67f3f203-a16f-4eda-9929-22bab87065ce" providerId="AD" clId="Web-{37EFE1C7-8D5D-DC92-FF59-83EDD133F4E9}" dt="2023-06-22T21:26:42.433" v="48" actId="14100"/>
          <ac:cxnSpMkLst>
            <pc:docMk/>
            <pc:sldMk cId="2970288422" sldId="257"/>
            <ac:cxnSpMk id="35" creationId="{D3ED94FD-069F-DA09-3811-89486FBB0CE6}"/>
          </ac:cxnSpMkLst>
        </pc:cxnChg>
        <pc:cxnChg chg="add mod">
          <ac:chgData name="AMIR JAFARI" userId="S::700799@student.centralbeds.ac.uk::67f3f203-a16f-4eda-9929-22bab87065ce" providerId="AD" clId="Web-{37EFE1C7-8D5D-DC92-FF59-83EDD133F4E9}" dt="2023-06-22T21:26:55.246" v="54" actId="14100"/>
          <ac:cxnSpMkLst>
            <pc:docMk/>
            <pc:sldMk cId="2970288422" sldId="257"/>
            <ac:cxnSpMk id="36" creationId="{04FA5EAB-8D8C-D8CC-2FAC-AD97E14B11ED}"/>
          </ac:cxnSpMkLst>
        </pc:cxnChg>
        <pc:cxnChg chg="add mod">
          <ac:chgData name="AMIR JAFARI" userId="S::700799@student.centralbeds.ac.uk::67f3f203-a16f-4eda-9929-22bab87065ce" providerId="AD" clId="Web-{37EFE1C7-8D5D-DC92-FF59-83EDD133F4E9}" dt="2023-06-22T21:27:09.622" v="59" actId="14100"/>
          <ac:cxnSpMkLst>
            <pc:docMk/>
            <pc:sldMk cId="2970288422" sldId="257"/>
            <ac:cxnSpMk id="37" creationId="{E81366AB-D516-0031-CAA1-E72FEE6DFB7A}"/>
          </ac:cxnSpMkLst>
        </pc:cxnChg>
        <pc:cxnChg chg="add mod">
          <ac:chgData name="AMIR JAFARI" userId="S::700799@student.centralbeds.ac.uk::67f3f203-a16f-4eda-9929-22bab87065ce" providerId="AD" clId="Web-{37EFE1C7-8D5D-DC92-FF59-83EDD133F4E9}" dt="2023-06-22T21:27:17.028" v="62" actId="14100"/>
          <ac:cxnSpMkLst>
            <pc:docMk/>
            <pc:sldMk cId="2970288422" sldId="257"/>
            <ac:cxnSpMk id="38" creationId="{B42CF477-8A33-365B-1074-D75FF4FC1AC3}"/>
          </ac:cxnSpMkLst>
        </pc:cxnChg>
        <pc:cxnChg chg="add mod">
          <ac:chgData name="AMIR JAFARI" userId="S::700799@student.centralbeds.ac.uk::67f3f203-a16f-4eda-9929-22bab87065ce" providerId="AD" clId="Web-{37EFE1C7-8D5D-DC92-FF59-83EDD133F4E9}" dt="2023-06-22T21:27:41.123" v="68" actId="14100"/>
          <ac:cxnSpMkLst>
            <pc:docMk/>
            <pc:sldMk cId="2970288422" sldId="257"/>
            <ac:cxnSpMk id="39" creationId="{01819AEA-70E1-C4CA-474B-A03376262E5E}"/>
          </ac:cxnSpMkLst>
        </pc:cxnChg>
        <pc:cxnChg chg="add mod">
          <ac:chgData name="AMIR JAFARI" userId="S::700799@student.centralbeds.ac.uk::67f3f203-a16f-4eda-9929-22bab87065ce" providerId="AD" clId="Web-{37EFE1C7-8D5D-DC92-FF59-83EDD133F4E9}" dt="2023-06-22T21:27:48.092" v="71" actId="14100"/>
          <ac:cxnSpMkLst>
            <pc:docMk/>
            <pc:sldMk cId="2970288422" sldId="257"/>
            <ac:cxnSpMk id="40" creationId="{AE5E111F-D1CC-5DBC-BCEF-5218C5C85D6F}"/>
          </ac:cxnSpMkLst>
        </pc:cxnChg>
        <pc:cxnChg chg="add mod">
          <ac:chgData name="AMIR JAFARI" userId="S::700799@student.centralbeds.ac.uk::67f3f203-a16f-4eda-9929-22bab87065ce" providerId="AD" clId="Web-{37EFE1C7-8D5D-DC92-FF59-83EDD133F4E9}" dt="2023-06-22T21:28:00.686" v="75" actId="14100"/>
          <ac:cxnSpMkLst>
            <pc:docMk/>
            <pc:sldMk cId="2970288422" sldId="257"/>
            <ac:cxnSpMk id="41" creationId="{4BECAE53-A084-5652-2848-4EF4793DD369}"/>
          </ac:cxnSpMkLst>
        </pc:cxnChg>
        <pc:cxnChg chg="add mod">
          <ac:chgData name="AMIR JAFARI" userId="S::700799@student.centralbeds.ac.uk::67f3f203-a16f-4eda-9929-22bab87065ce" providerId="AD" clId="Web-{37EFE1C7-8D5D-DC92-FF59-83EDD133F4E9}" dt="2023-06-22T21:28:07.796" v="79" actId="14100"/>
          <ac:cxnSpMkLst>
            <pc:docMk/>
            <pc:sldMk cId="2970288422" sldId="257"/>
            <ac:cxnSpMk id="42" creationId="{F7DE0827-4D8E-AEE0-80E6-92085C407DBA}"/>
          </ac:cxnSpMkLst>
        </pc:cxnChg>
        <pc:cxnChg chg="add mod">
          <ac:chgData name="AMIR JAFARI" userId="S::700799@student.centralbeds.ac.uk::67f3f203-a16f-4eda-9929-22bab87065ce" providerId="AD" clId="Web-{37EFE1C7-8D5D-DC92-FF59-83EDD133F4E9}" dt="2023-06-22T21:28:15.280" v="83" actId="14100"/>
          <ac:cxnSpMkLst>
            <pc:docMk/>
            <pc:sldMk cId="2970288422" sldId="257"/>
            <ac:cxnSpMk id="43" creationId="{EACF7E26-37B2-5E2E-7B9C-B1B3D8DF044B}"/>
          </ac:cxnSpMkLst>
        </pc:cxnChg>
        <pc:cxnChg chg="add mod">
          <ac:chgData name="AMIR JAFARI" userId="S::700799@student.centralbeds.ac.uk::67f3f203-a16f-4eda-9929-22bab87065ce" providerId="AD" clId="Web-{37EFE1C7-8D5D-DC92-FF59-83EDD133F4E9}" dt="2023-06-22T21:28:21.452" v="87" actId="14100"/>
          <ac:cxnSpMkLst>
            <pc:docMk/>
            <pc:sldMk cId="2970288422" sldId="257"/>
            <ac:cxnSpMk id="44" creationId="{664C2BAE-7FB4-1610-B9DE-0640F1138695}"/>
          </ac:cxnSpMkLst>
        </pc:cxnChg>
        <pc:cxnChg chg="add mod">
          <ac:chgData name="AMIR JAFARI" userId="S::700799@student.centralbeds.ac.uk::67f3f203-a16f-4eda-9929-22bab87065ce" providerId="AD" clId="Web-{37EFE1C7-8D5D-DC92-FF59-83EDD133F4E9}" dt="2023-06-22T21:28:27.625" v="90" actId="14100"/>
          <ac:cxnSpMkLst>
            <pc:docMk/>
            <pc:sldMk cId="2970288422" sldId="257"/>
            <ac:cxnSpMk id="45" creationId="{9001DB36-8B7E-8CDE-696D-8FA2E1A0C389}"/>
          </ac:cxnSpMkLst>
        </pc:cxnChg>
      </pc:sldChg>
      <pc:sldChg chg="addSp modSp">
        <pc:chgData name="AMIR JAFARI" userId="S::700799@student.centralbeds.ac.uk::67f3f203-a16f-4eda-9929-22bab87065ce" providerId="AD" clId="Web-{37EFE1C7-8D5D-DC92-FF59-83EDD133F4E9}" dt="2023-06-22T21:30:31.537" v="136" actId="14100"/>
        <pc:sldMkLst>
          <pc:docMk/>
          <pc:sldMk cId="1550421368" sldId="258"/>
        </pc:sldMkLst>
        <pc:spChg chg="mod">
          <ac:chgData name="AMIR JAFARI" userId="S::700799@student.centralbeds.ac.uk::67f3f203-a16f-4eda-9929-22bab87065ce" providerId="AD" clId="Web-{37EFE1C7-8D5D-DC92-FF59-83EDD133F4E9}" dt="2023-06-22T21:30:19.693" v="131" actId="1076"/>
          <ac:spMkLst>
            <pc:docMk/>
            <pc:sldMk cId="1550421368" sldId="258"/>
            <ac:spMk id="16" creationId="{7367DEC3-3AD1-4CA6-74A1-1DCF2AA95F4E}"/>
          </ac:spMkLst>
        </pc:spChg>
        <pc:cxnChg chg="add mod">
          <ac:chgData name="AMIR JAFARI" userId="S::700799@student.centralbeds.ac.uk::67f3f203-a16f-4eda-9929-22bab87065ce" providerId="AD" clId="Web-{37EFE1C7-8D5D-DC92-FF59-83EDD133F4E9}" dt="2023-06-22T21:28:43.047" v="93" actId="1076"/>
          <ac:cxnSpMkLst>
            <pc:docMk/>
            <pc:sldMk cId="1550421368" sldId="258"/>
            <ac:cxnSpMk id="3" creationId="{FE57013F-9974-655B-71D3-609944E999E0}"/>
          </ac:cxnSpMkLst>
        </pc:cxnChg>
        <pc:cxnChg chg="add mod">
          <ac:chgData name="AMIR JAFARI" userId="S::700799@student.centralbeds.ac.uk::67f3f203-a16f-4eda-9929-22bab87065ce" providerId="AD" clId="Web-{37EFE1C7-8D5D-DC92-FF59-83EDD133F4E9}" dt="2023-06-22T21:29:08.064" v="102" actId="14100"/>
          <ac:cxnSpMkLst>
            <pc:docMk/>
            <pc:sldMk cId="1550421368" sldId="258"/>
            <ac:cxnSpMk id="19" creationId="{0186DF18-B477-4802-1855-A6D4D0A3973C}"/>
          </ac:cxnSpMkLst>
        </pc:cxnChg>
        <pc:cxnChg chg="add mod">
          <ac:chgData name="AMIR JAFARI" userId="S::700799@student.centralbeds.ac.uk::67f3f203-a16f-4eda-9929-22bab87065ce" providerId="AD" clId="Web-{37EFE1C7-8D5D-DC92-FF59-83EDD133F4E9}" dt="2023-06-22T21:29:05.032" v="101" actId="1076"/>
          <ac:cxnSpMkLst>
            <pc:docMk/>
            <pc:sldMk cId="1550421368" sldId="258"/>
            <ac:cxnSpMk id="21" creationId="{7A94873F-C2ED-7CB0-88A2-352329CD1FB3}"/>
          </ac:cxnSpMkLst>
        </pc:cxnChg>
        <pc:cxnChg chg="add mod">
          <ac:chgData name="AMIR JAFARI" userId="S::700799@student.centralbeds.ac.uk::67f3f203-a16f-4eda-9929-22bab87065ce" providerId="AD" clId="Web-{37EFE1C7-8D5D-DC92-FF59-83EDD133F4E9}" dt="2023-06-22T21:29:16.361" v="105" actId="14100"/>
          <ac:cxnSpMkLst>
            <pc:docMk/>
            <pc:sldMk cId="1550421368" sldId="258"/>
            <ac:cxnSpMk id="23" creationId="{F8B8F6A9-A67D-771A-3074-1A9B098D93D8}"/>
          </ac:cxnSpMkLst>
        </pc:cxnChg>
        <pc:cxnChg chg="add mod">
          <ac:chgData name="AMIR JAFARI" userId="S::700799@student.centralbeds.ac.uk::67f3f203-a16f-4eda-9929-22bab87065ce" providerId="AD" clId="Web-{37EFE1C7-8D5D-DC92-FF59-83EDD133F4E9}" dt="2023-06-22T21:29:30.783" v="111" actId="14100"/>
          <ac:cxnSpMkLst>
            <pc:docMk/>
            <pc:sldMk cId="1550421368" sldId="258"/>
            <ac:cxnSpMk id="25" creationId="{B7DA5F1B-8867-2B53-31AD-65B90A1E8306}"/>
          </ac:cxnSpMkLst>
        </pc:cxnChg>
        <pc:cxnChg chg="add mod">
          <ac:chgData name="AMIR JAFARI" userId="S::700799@student.centralbeds.ac.uk::67f3f203-a16f-4eda-9929-22bab87065ce" providerId="AD" clId="Web-{37EFE1C7-8D5D-DC92-FF59-83EDD133F4E9}" dt="2023-06-22T21:29:37.424" v="114" actId="1076"/>
          <ac:cxnSpMkLst>
            <pc:docMk/>
            <pc:sldMk cId="1550421368" sldId="258"/>
            <ac:cxnSpMk id="27" creationId="{3A77F72E-C208-033E-0C24-E75C2ED0A306}"/>
          </ac:cxnSpMkLst>
        </pc:cxnChg>
        <pc:cxnChg chg="add mod">
          <ac:chgData name="AMIR JAFARI" userId="S::700799@student.centralbeds.ac.uk::67f3f203-a16f-4eda-9929-22bab87065ce" providerId="AD" clId="Web-{37EFE1C7-8D5D-DC92-FF59-83EDD133F4E9}" dt="2023-06-22T21:29:47.300" v="117" actId="14100"/>
          <ac:cxnSpMkLst>
            <pc:docMk/>
            <pc:sldMk cId="1550421368" sldId="258"/>
            <ac:cxnSpMk id="29" creationId="{45EAEA14-8608-5161-184D-113640A87CFD}"/>
          </ac:cxnSpMkLst>
        </pc:cxnChg>
        <pc:cxnChg chg="add mod">
          <ac:chgData name="AMIR JAFARI" userId="S::700799@student.centralbeds.ac.uk::67f3f203-a16f-4eda-9929-22bab87065ce" providerId="AD" clId="Web-{37EFE1C7-8D5D-DC92-FF59-83EDD133F4E9}" dt="2023-06-22T21:29:57.316" v="122" actId="14100"/>
          <ac:cxnSpMkLst>
            <pc:docMk/>
            <pc:sldMk cId="1550421368" sldId="258"/>
            <ac:cxnSpMk id="31" creationId="{9A680197-A0CD-0EC7-BE98-CA1591F489FD}"/>
          </ac:cxnSpMkLst>
        </pc:cxnChg>
        <pc:cxnChg chg="add mod">
          <ac:chgData name="AMIR JAFARI" userId="S::700799@student.centralbeds.ac.uk::67f3f203-a16f-4eda-9929-22bab87065ce" providerId="AD" clId="Web-{37EFE1C7-8D5D-DC92-FF59-83EDD133F4E9}" dt="2023-06-22T21:30:08.442" v="126" actId="14100"/>
          <ac:cxnSpMkLst>
            <pc:docMk/>
            <pc:sldMk cId="1550421368" sldId="258"/>
            <ac:cxnSpMk id="33" creationId="{2D2F93DF-9EBF-7F8D-7D02-03BCB7A1B6F1}"/>
          </ac:cxnSpMkLst>
        </pc:cxnChg>
        <pc:cxnChg chg="add mod">
          <ac:chgData name="AMIR JAFARI" userId="S::700799@student.centralbeds.ac.uk::67f3f203-a16f-4eda-9929-22bab87065ce" providerId="AD" clId="Web-{37EFE1C7-8D5D-DC92-FF59-83EDD133F4E9}" dt="2023-06-22T21:30:15.145" v="129" actId="14100"/>
          <ac:cxnSpMkLst>
            <pc:docMk/>
            <pc:sldMk cId="1550421368" sldId="258"/>
            <ac:cxnSpMk id="35" creationId="{757DBDF6-76B0-83C1-AC81-A6306B453E2E}"/>
          </ac:cxnSpMkLst>
        </pc:cxnChg>
        <pc:cxnChg chg="add mod">
          <ac:chgData name="AMIR JAFARI" userId="S::700799@student.centralbeds.ac.uk::67f3f203-a16f-4eda-9929-22bab87065ce" providerId="AD" clId="Web-{37EFE1C7-8D5D-DC92-FF59-83EDD133F4E9}" dt="2023-06-22T21:30:24.568" v="133" actId="14100"/>
          <ac:cxnSpMkLst>
            <pc:docMk/>
            <pc:sldMk cId="1550421368" sldId="258"/>
            <ac:cxnSpMk id="37" creationId="{3102288F-303B-3380-B461-0919701EB73D}"/>
          </ac:cxnSpMkLst>
        </pc:cxnChg>
        <pc:cxnChg chg="add mod">
          <ac:chgData name="AMIR JAFARI" userId="S::700799@student.centralbeds.ac.uk::67f3f203-a16f-4eda-9929-22bab87065ce" providerId="AD" clId="Web-{37EFE1C7-8D5D-DC92-FF59-83EDD133F4E9}" dt="2023-06-22T21:30:31.537" v="136" actId="14100"/>
          <ac:cxnSpMkLst>
            <pc:docMk/>
            <pc:sldMk cId="1550421368" sldId="258"/>
            <ac:cxnSpMk id="39" creationId="{5998FB66-2A3D-537D-7355-605A666952E0}"/>
          </ac:cxnSpMkLst>
        </pc:cxnChg>
      </pc:sldChg>
      <pc:sldChg chg="del">
        <pc:chgData name="AMIR JAFARI" userId="S::700799@student.centralbeds.ac.uk::67f3f203-a16f-4eda-9929-22bab87065ce" providerId="AD" clId="Web-{37EFE1C7-8D5D-DC92-FF59-83EDD133F4E9}" dt="2023-06-22T23:03:09.273" v="138"/>
        <pc:sldMkLst>
          <pc:docMk/>
          <pc:sldMk cId="3241387801" sldId="260"/>
        </pc:sldMkLst>
      </pc:sldChg>
      <pc:sldChg chg="del">
        <pc:chgData name="AMIR JAFARI" userId="S::700799@student.centralbeds.ac.uk::67f3f203-a16f-4eda-9929-22bab87065ce" providerId="AD" clId="Web-{37EFE1C7-8D5D-DC92-FF59-83EDD133F4E9}" dt="2023-06-22T23:03:06.819" v="137"/>
        <pc:sldMkLst>
          <pc:docMk/>
          <pc:sldMk cId="918843764"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753C-B935-4714-8FBA-B6E8A3FE3BC3}"/>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Worksheet number 1 </a:t>
            </a:r>
          </a:p>
        </p:txBody>
      </p:sp>
      <p:sp>
        <p:nvSpPr>
          <p:cNvPr id="3" name="Content Placeholder 2">
            <a:extLst>
              <a:ext uri="{FF2B5EF4-FFF2-40B4-BE49-F238E27FC236}">
                <a16:creationId xmlns:a16="http://schemas.microsoft.com/office/drawing/2014/main" id="{F2E8E26E-2413-44C0-835B-2B6D370B4954}"/>
              </a:ext>
            </a:extLst>
          </p:cNvPr>
          <p:cNvSpPr>
            <a:spLocks noGrp="1"/>
          </p:cNvSpPr>
          <p:nvPr>
            <p:ph idx="1"/>
          </p:nvPr>
        </p:nvSpPr>
        <p:spPr/>
        <p:txBody>
          <a:bodyPr>
            <a:normAutofit lnSpcReduction="10000"/>
          </a:bodyPr>
          <a:lstStyle/>
          <a:p>
            <a:r>
              <a:rPr lang="en-GB" dirty="0">
                <a:latin typeface="Arial Nova" panose="020B0504020202020204" pitchFamily="34" charset="0"/>
              </a:rPr>
              <a:t>Our  general design will fulfil the all the tails of customers in specific types of people , seats , cost, and discounts.</a:t>
            </a:r>
          </a:p>
          <a:p>
            <a:endParaRPr lang="en-GB" dirty="0">
              <a:latin typeface="Arial Nova" panose="020B0504020202020204" pitchFamily="34" charset="0"/>
            </a:endParaRPr>
          </a:p>
          <a:p>
            <a:r>
              <a:rPr lang="en-GB" dirty="0">
                <a:latin typeface="Arial Nova" panose="020B0504020202020204" pitchFamily="34" charset="0"/>
              </a:rPr>
              <a:t>Simple to use by any clients who work with the form.</a:t>
            </a:r>
          </a:p>
          <a:p>
            <a:endParaRPr lang="en-GB" dirty="0">
              <a:latin typeface="Arial Nova" panose="020B0504020202020204" pitchFamily="34" charset="0"/>
            </a:endParaRPr>
          </a:p>
          <a:p>
            <a:r>
              <a:rPr lang="en-GB" dirty="0">
                <a:latin typeface="Arial Nova" panose="020B0504020202020204" pitchFamily="34" charset="0"/>
              </a:rPr>
              <a:t>And formulas will automatically fill everything and generate the prices and will count the seats and discount and type of people and their age and health conditions.</a:t>
            </a:r>
          </a:p>
          <a:p>
            <a:r>
              <a:rPr lang="en-GB" dirty="0">
                <a:latin typeface="Arial Nova" panose="020B0504020202020204" pitchFamily="34" charset="0"/>
              </a:rPr>
              <a:t>The form will be secure and lock by username and password of clients who are responsible.</a:t>
            </a:r>
          </a:p>
        </p:txBody>
      </p:sp>
    </p:spTree>
    <p:extLst>
      <p:ext uri="{BB962C8B-B14F-4D97-AF65-F5344CB8AC3E}">
        <p14:creationId xmlns:p14="http://schemas.microsoft.com/office/powerpoint/2010/main" val="53473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528D-BA85-20BC-9DEA-6F570F6ADD30}"/>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Work Sheet Number 3:</a:t>
            </a:r>
          </a:p>
        </p:txBody>
      </p:sp>
      <p:sp>
        <p:nvSpPr>
          <p:cNvPr id="3" name="Content Placeholder 2">
            <a:extLst>
              <a:ext uri="{FF2B5EF4-FFF2-40B4-BE49-F238E27FC236}">
                <a16:creationId xmlns:a16="http://schemas.microsoft.com/office/drawing/2014/main" id="{16EC59AB-B957-3118-EE66-D3218E9E49E7}"/>
              </a:ext>
            </a:extLst>
          </p:cNvPr>
          <p:cNvSpPr>
            <a:spLocks noGrp="1"/>
          </p:cNvSpPr>
          <p:nvPr>
            <p:ph idx="1"/>
          </p:nvPr>
        </p:nvSpPr>
        <p:spPr/>
        <p:txBody>
          <a:bodyPr/>
          <a:lstStyle/>
          <a:p>
            <a:r>
              <a:rPr lang="en-GB" b="1" dirty="0">
                <a:solidFill>
                  <a:srgbClr val="FF0000"/>
                </a:solidFill>
                <a:latin typeface="Arial Nova" panose="020B0504020202020204" pitchFamily="34" charset="0"/>
              </a:rPr>
              <a:t>First, I have to say that this work-sheet because of having an important data and code that counts everything automatically it lock by a password:700799</a:t>
            </a:r>
          </a:p>
          <a:p>
            <a:r>
              <a:rPr lang="en-GB" dirty="0">
                <a:latin typeface="Arial Nova" panose="020B0504020202020204" pitchFamily="34" charset="0"/>
              </a:rPr>
              <a:t>All the seats have name and a code which automatically count the seats from work-sheet 1 and show’s how many seats are available or taken</a:t>
            </a:r>
          </a:p>
          <a:p>
            <a:r>
              <a:rPr lang="en-GB" dirty="0">
                <a:latin typeface="Arial Nova" panose="020B0504020202020204" pitchFamily="34" charset="0"/>
              </a:rPr>
              <a:t>Also, it shows the ticket price and specific discounts for different types of customers who buy’s the tickets and you can see the price and the price after discounts</a:t>
            </a:r>
          </a:p>
        </p:txBody>
      </p:sp>
    </p:spTree>
    <p:extLst>
      <p:ext uri="{BB962C8B-B14F-4D97-AF65-F5344CB8AC3E}">
        <p14:creationId xmlns:p14="http://schemas.microsoft.com/office/powerpoint/2010/main" val="150870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ABD18F-B60D-419A-A433-325FFD1FEC2D}"/>
              </a:ext>
            </a:extLst>
          </p:cNvPr>
          <p:cNvGraphicFramePr>
            <a:graphicFrameLocks noGrp="1"/>
          </p:cNvGraphicFramePr>
          <p:nvPr>
            <p:extLst>
              <p:ext uri="{D42A27DB-BD31-4B8C-83A1-F6EECF244321}">
                <p14:modId xmlns:p14="http://schemas.microsoft.com/office/powerpoint/2010/main" val="365231450"/>
              </p:ext>
            </p:extLst>
          </p:nvPr>
        </p:nvGraphicFramePr>
        <p:xfrm>
          <a:off x="838200" y="1917700"/>
          <a:ext cx="10731501" cy="2692400"/>
        </p:xfrm>
        <a:graphic>
          <a:graphicData uri="http://schemas.openxmlformats.org/drawingml/2006/table">
            <a:tbl>
              <a:tblPr>
                <a:tableStyleId>{5C22544A-7EE6-4342-B048-85BDC9FD1C3A}</a:tableStyleId>
              </a:tblPr>
              <a:tblGrid>
                <a:gridCol w="427923">
                  <a:extLst>
                    <a:ext uri="{9D8B030D-6E8A-4147-A177-3AD203B41FA5}">
                      <a16:colId xmlns:a16="http://schemas.microsoft.com/office/drawing/2014/main" val="2249238509"/>
                    </a:ext>
                  </a:extLst>
                </a:gridCol>
                <a:gridCol w="517074">
                  <a:extLst>
                    <a:ext uri="{9D8B030D-6E8A-4147-A177-3AD203B41FA5}">
                      <a16:colId xmlns:a16="http://schemas.microsoft.com/office/drawing/2014/main" val="1799673288"/>
                    </a:ext>
                  </a:extLst>
                </a:gridCol>
                <a:gridCol w="579478">
                  <a:extLst>
                    <a:ext uri="{9D8B030D-6E8A-4147-A177-3AD203B41FA5}">
                      <a16:colId xmlns:a16="http://schemas.microsoft.com/office/drawing/2014/main" val="3689067113"/>
                    </a:ext>
                  </a:extLst>
                </a:gridCol>
                <a:gridCol w="882590">
                  <a:extLst>
                    <a:ext uri="{9D8B030D-6E8A-4147-A177-3AD203B41FA5}">
                      <a16:colId xmlns:a16="http://schemas.microsoft.com/office/drawing/2014/main" val="1583334641"/>
                    </a:ext>
                  </a:extLst>
                </a:gridCol>
                <a:gridCol w="875905">
                  <a:extLst>
                    <a:ext uri="{9D8B030D-6E8A-4147-A177-3AD203B41FA5}">
                      <a16:colId xmlns:a16="http://schemas.microsoft.com/office/drawing/2014/main" val="1543994838"/>
                    </a:ext>
                  </a:extLst>
                </a:gridCol>
                <a:gridCol w="2719093">
                  <a:extLst>
                    <a:ext uri="{9D8B030D-6E8A-4147-A177-3AD203B41FA5}">
                      <a16:colId xmlns:a16="http://schemas.microsoft.com/office/drawing/2014/main" val="2856029744"/>
                    </a:ext>
                  </a:extLst>
                </a:gridCol>
                <a:gridCol w="601767">
                  <a:extLst>
                    <a:ext uri="{9D8B030D-6E8A-4147-A177-3AD203B41FA5}">
                      <a16:colId xmlns:a16="http://schemas.microsoft.com/office/drawing/2014/main" val="2097154752"/>
                    </a:ext>
                  </a:extLst>
                </a:gridCol>
                <a:gridCol w="581707">
                  <a:extLst>
                    <a:ext uri="{9D8B030D-6E8A-4147-A177-3AD203B41FA5}">
                      <a16:colId xmlns:a16="http://schemas.microsoft.com/office/drawing/2014/main" val="3608682218"/>
                    </a:ext>
                  </a:extLst>
                </a:gridCol>
                <a:gridCol w="514845">
                  <a:extLst>
                    <a:ext uri="{9D8B030D-6E8A-4147-A177-3AD203B41FA5}">
                      <a16:colId xmlns:a16="http://schemas.microsoft.com/office/drawing/2014/main" val="190981193"/>
                    </a:ext>
                  </a:extLst>
                </a:gridCol>
                <a:gridCol w="499243">
                  <a:extLst>
                    <a:ext uri="{9D8B030D-6E8A-4147-A177-3AD203B41FA5}">
                      <a16:colId xmlns:a16="http://schemas.microsoft.com/office/drawing/2014/main" val="2841996073"/>
                    </a:ext>
                  </a:extLst>
                </a:gridCol>
                <a:gridCol w="846931">
                  <a:extLst>
                    <a:ext uri="{9D8B030D-6E8A-4147-A177-3AD203B41FA5}">
                      <a16:colId xmlns:a16="http://schemas.microsoft.com/office/drawing/2014/main" val="1243515046"/>
                    </a:ext>
                  </a:extLst>
                </a:gridCol>
                <a:gridCol w="561648">
                  <a:extLst>
                    <a:ext uri="{9D8B030D-6E8A-4147-A177-3AD203B41FA5}">
                      <a16:colId xmlns:a16="http://schemas.microsoft.com/office/drawing/2014/main" val="1001319051"/>
                    </a:ext>
                  </a:extLst>
                </a:gridCol>
                <a:gridCol w="554962">
                  <a:extLst>
                    <a:ext uri="{9D8B030D-6E8A-4147-A177-3AD203B41FA5}">
                      <a16:colId xmlns:a16="http://schemas.microsoft.com/office/drawing/2014/main" val="2125039189"/>
                    </a:ext>
                  </a:extLst>
                </a:gridCol>
                <a:gridCol w="568335">
                  <a:extLst>
                    <a:ext uri="{9D8B030D-6E8A-4147-A177-3AD203B41FA5}">
                      <a16:colId xmlns:a16="http://schemas.microsoft.com/office/drawing/2014/main" val="1456079883"/>
                    </a:ext>
                  </a:extLst>
                </a:gridCol>
              </a:tblGrid>
              <a:tr h="664789">
                <a:tc gridSpan="3">
                  <a:txBody>
                    <a:bodyPr/>
                    <a:lstStyle/>
                    <a:p>
                      <a:pPr algn="ctr" fontAlgn="b"/>
                      <a:r>
                        <a:rPr lang="en-GB" sz="800" u="none" strike="noStrike">
                          <a:effectLst/>
                        </a:rPr>
                        <a:t>Ticket Details</a:t>
                      </a:r>
                      <a:endParaRPr lang="en-GB" sz="800" b="1" i="0" u="none" strike="noStrike">
                        <a:solidFill>
                          <a:srgbClr val="000000"/>
                        </a:solidFill>
                        <a:effectLst/>
                        <a:latin typeface="Calibri Light" panose="020F0302020204030204" pitchFamily="34" charset="0"/>
                      </a:endParaRPr>
                    </a:p>
                  </a:txBody>
                  <a:tcPr marL="6550" marR="6550" marT="6550" marB="0" anchor="b"/>
                </a:tc>
                <a:tc hMerge="1">
                  <a:txBody>
                    <a:bodyPr/>
                    <a:lstStyle/>
                    <a:p>
                      <a:endParaRPr lang="en-GB"/>
                    </a:p>
                  </a:txBody>
                  <a:tcPr/>
                </a:tc>
                <a:tc hMerge="1">
                  <a:txBody>
                    <a:bodyPr/>
                    <a:lstStyle/>
                    <a:p>
                      <a:endParaRPr lang="en-GB"/>
                    </a:p>
                  </a:txBody>
                  <a:tcPr/>
                </a:tc>
                <a:tc gridSpan="2">
                  <a:txBody>
                    <a:bodyPr/>
                    <a:lstStyle/>
                    <a:p>
                      <a:pPr algn="ctr" fontAlgn="b"/>
                      <a:r>
                        <a:rPr lang="en-GB" sz="800" u="none" strike="noStrike">
                          <a:effectLst/>
                        </a:rPr>
                        <a:t>Seat Naming Details</a:t>
                      </a:r>
                      <a:endParaRPr lang="en-GB" sz="800" b="1" i="0" u="none" strike="noStrike">
                        <a:solidFill>
                          <a:srgbClr val="000000"/>
                        </a:solidFill>
                        <a:effectLst/>
                        <a:latin typeface="Calibri" panose="020F0502020204030204" pitchFamily="34" charset="0"/>
                      </a:endParaRPr>
                    </a:p>
                  </a:txBody>
                  <a:tcPr marL="6550" marR="6550" marT="6550" marB="0" anchor="b"/>
                </a:tc>
                <a:tc hMerge="1">
                  <a:txBody>
                    <a:bodyPr/>
                    <a:lstStyle/>
                    <a:p>
                      <a:endParaRPr lang="en-GB"/>
                    </a:p>
                  </a:txBody>
                  <a:tcPr/>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550" marR="6550" marT="6550" marB="0" anchor="b"/>
                </a:tc>
                <a:tc gridSpan="2">
                  <a:txBody>
                    <a:bodyPr/>
                    <a:lstStyle/>
                    <a:p>
                      <a:pPr algn="ctr" fontAlgn="b"/>
                      <a:r>
                        <a:rPr lang="en-GB" sz="800" u="none" strike="noStrike">
                          <a:effectLst/>
                        </a:rPr>
                        <a:t>Capacity &amp; Availability</a:t>
                      </a:r>
                      <a:endParaRPr lang="en-GB" sz="800" b="1" i="0" u="none" strike="noStrike">
                        <a:solidFill>
                          <a:srgbClr val="000000"/>
                        </a:solidFill>
                        <a:effectLst/>
                        <a:latin typeface="Calibri" panose="020F0502020204030204" pitchFamily="34" charset="0"/>
                      </a:endParaRPr>
                    </a:p>
                  </a:txBody>
                  <a:tcPr marL="6550" marR="6550" marT="6550" marB="0" anchor="b"/>
                </a:tc>
                <a:tc hMerge="1">
                  <a:txBody>
                    <a:bodyPr/>
                    <a:lstStyle/>
                    <a:p>
                      <a:endParaRPr lang="en-GB"/>
                    </a:p>
                  </a:txBody>
                  <a:tcPr/>
                </a:tc>
                <a:tc gridSpan="2">
                  <a:txBody>
                    <a:bodyPr/>
                    <a:lstStyle/>
                    <a:p>
                      <a:pPr algn="ctr" fontAlgn="b"/>
                      <a:r>
                        <a:rPr lang="en-GB" sz="800" u="none" strike="noStrike">
                          <a:effectLst/>
                        </a:rPr>
                        <a:t>Pricing</a:t>
                      </a:r>
                      <a:endParaRPr lang="en-GB" sz="800" b="1" i="0" u="none" strike="noStrike">
                        <a:solidFill>
                          <a:srgbClr val="000000"/>
                        </a:solidFill>
                        <a:effectLst/>
                        <a:latin typeface="Calibri" panose="020F0502020204030204" pitchFamily="34" charset="0"/>
                      </a:endParaRPr>
                    </a:p>
                  </a:txBody>
                  <a:tcPr marL="6550" marR="6550" marT="6550" marB="0" anchor="b"/>
                </a:tc>
                <a:tc hMerge="1">
                  <a:txBody>
                    <a:bodyPr/>
                    <a:lstStyle/>
                    <a:p>
                      <a:endParaRPr lang="en-GB"/>
                    </a:p>
                  </a:txBody>
                  <a:tcPr/>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550" marR="6550" marT="6550" marB="0" anchor="b"/>
                </a:tc>
                <a:tc gridSpan="3">
                  <a:txBody>
                    <a:bodyPr/>
                    <a:lstStyle/>
                    <a:p>
                      <a:pPr algn="ctr" fontAlgn="b"/>
                      <a:r>
                        <a:rPr lang="en-GB" sz="800" u="none" strike="noStrike">
                          <a:effectLst/>
                        </a:rPr>
                        <a:t>Discounts</a:t>
                      </a:r>
                      <a:endParaRPr lang="en-GB" sz="800" b="1" i="0" u="none" strike="noStrike">
                        <a:solidFill>
                          <a:srgbClr val="000000"/>
                        </a:solidFill>
                        <a:effectLst/>
                        <a:latin typeface="Calibri" panose="020F0502020204030204" pitchFamily="34" charset="0"/>
                      </a:endParaRPr>
                    </a:p>
                  </a:txBody>
                  <a:tcPr marL="6550" marR="6550" marT="6550"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70524680"/>
                  </a:ext>
                </a:extLst>
              </a:tr>
              <a:tr h="1362822">
                <a:tc>
                  <a:txBody>
                    <a:bodyPr/>
                    <a:lstStyle/>
                    <a:p>
                      <a:pPr algn="ctr" fontAlgn="b"/>
                      <a:r>
                        <a:rPr lang="en-GB" sz="800" u="none" strike="noStrike">
                          <a:effectLst/>
                        </a:rPr>
                        <a:t>Number</a:t>
                      </a:r>
                      <a:endParaRPr lang="en-GB" sz="800" b="1" i="0" u="none" strike="noStrike">
                        <a:solidFill>
                          <a:srgbClr val="000000"/>
                        </a:solidFill>
                        <a:effectLst/>
                        <a:latin typeface="Calibri Light" panose="020F0302020204030204" pitchFamily="34" charset="0"/>
                      </a:endParaRPr>
                    </a:p>
                  </a:txBody>
                  <a:tcPr marL="6550" marR="6550" marT="6550" marB="0" anchor="b"/>
                </a:tc>
                <a:tc>
                  <a:txBody>
                    <a:bodyPr/>
                    <a:lstStyle/>
                    <a:p>
                      <a:pPr algn="ctr" fontAlgn="b"/>
                      <a:r>
                        <a:rPr lang="en-GB" sz="800" u="none" strike="noStrike">
                          <a:effectLst/>
                        </a:rPr>
                        <a:t>Pole</a:t>
                      </a:r>
                      <a:endParaRPr lang="en-GB" sz="800" b="1" i="0" u="none" strike="noStrike">
                        <a:solidFill>
                          <a:srgbClr val="000000"/>
                        </a:solidFill>
                        <a:effectLst/>
                        <a:latin typeface="Calibri Light" panose="020F0302020204030204" pitchFamily="34" charset="0"/>
                      </a:endParaRPr>
                    </a:p>
                  </a:txBody>
                  <a:tcPr marL="6550" marR="6550" marT="6550" marB="0" anchor="b"/>
                </a:tc>
                <a:tc>
                  <a:txBody>
                    <a:bodyPr/>
                    <a:lstStyle/>
                    <a:p>
                      <a:pPr algn="ctr" fontAlgn="b"/>
                      <a:r>
                        <a:rPr lang="en-GB" sz="800" u="none" strike="noStrike">
                          <a:effectLst/>
                        </a:rPr>
                        <a:t>Type</a:t>
                      </a:r>
                      <a:endParaRPr lang="en-GB" sz="800" b="1" i="0" u="none" strike="noStrike">
                        <a:solidFill>
                          <a:srgbClr val="000000"/>
                        </a:solidFill>
                        <a:effectLst/>
                        <a:latin typeface="Calibri Light" panose="020F0302020204030204" pitchFamily="34" charset="0"/>
                      </a:endParaRPr>
                    </a:p>
                  </a:txBody>
                  <a:tcPr marL="6550" marR="6550" marT="6550" marB="0" anchor="b"/>
                </a:tc>
                <a:tc>
                  <a:txBody>
                    <a:bodyPr/>
                    <a:lstStyle/>
                    <a:p>
                      <a:pPr algn="ctr" fontAlgn="b"/>
                      <a:r>
                        <a:rPr lang="en-GB" sz="800" u="none" strike="noStrike">
                          <a:effectLst/>
                        </a:rPr>
                        <a:t>Seat Area Name</a:t>
                      </a:r>
                      <a:endParaRPr lang="en-GB" sz="800" b="1" i="0" u="none" strike="noStrike">
                        <a:solidFill>
                          <a:srgbClr val="000000"/>
                        </a:solidFill>
                        <a:effectLst/>
                        <a:latin typeface="Calibri Light" panose="020F0302020204030204" pitchFamily="34" charset="0"/>
                      </a:endParaRPr>
                    </a:p>
                  </a:txBody>
                  <a:tcPr marL="6550" marR="6550" marT="6550" marB="0" anchor="b"/>
                </a:tc>
                <a:tc>
                  <a:txBody>
                    <a:bodyPr/>
                    <a:lstStyle/>
                    <a:p>
                      <a:pPr algn="ctr" fontAlgn="b"/>
                      <a:r>
                        <a:rPr lang="en-GB" sz="800" u="none" strike="noStrike">
                          <a:effectLst/>
                        </a:rPr>
                        <a:t>Seat Area Aliase 1</a:t>
                      </a:r>
                      <a:endParaRPr lang="en-GB" sz="800" b="1" i="0" u="none" strike="noStrike">
                        <a:solidFill>
                          <a:srgbClr val="000000"/>
                        </a:solidFill>
                        <a:effectLst/>
                        <a:latin typeface="Calibri Light" panose="020F0302020204030204" pitchFamily="34" charset="0"/>
                      </a:endParaRPr>
                    </a:p>
                  </a:txBody>
                  <a:tcPr marL="6550" marR="6550" marT="6550" marB="0" anchor="b"/>
                </a:tc>
                <a:tc>
                  <a:txBody>
                    <a:bodyPr/>
                    <a:lstStyle/>
                    <a:p>
                      <a:pPr algn="ctr" fontAlgn="b"/>
                      <a:r>
                        <a:rPr lang="en-GB" sz="800" u="none" strike="noStrike">
                          <a:effectLst/>
                        </a:rPr>
                        <a:t>Seting Area Costing Aliase</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Capacity </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Seats Available</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Seat Price</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Ticket Price</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Age Restriction</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Student</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OAP</a:t>
                      </a:r>
                      <a:endParaRPr lang="en-GB" sz="800" b="1"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Disabled</a:t>
                      </a:r>
                      <a:endParaRPr lang="en-GB" sz="800" b="1" i="0" u="none" strike="noStrike">
                        <a:solidFill>
                          <a:srgbClr val="000000"/>
                        </a:solidFill>
                        <a:effectLst/>
                        <a:latin typeface="Calibri" panose="020F0502020204030204" pitchFamily="34" charset="0"/>
                      </a:endParaRPr>
                    </a:p>
                  </a:txBody>
                  <a:tcPr marL="6550" marR="6550" marT="6550" marB="0" anchor="b"/>
                </a:tc>
                <a:extLst>
                  <a:ext uri="{0D108BD9-81ED-4DB2-BD59-A6C34878D82A}">
                    <a16:rowId xmlns:a16="http://schemas.microsoft.com/office/drawing/2014/main" val="3025956904"/>
                  </a:ext>
                </a:extLst>
              </a:tr>
              <a:tr h="664789">
                <a:tc>
                  <a:txBody>
                    <a:bodyPr/>
                    <a:lstStyle/>
                    <a:p>
                      <a:pPr algn="ctr" fontAlgn="ctr"/>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6550" marR="6550" marT="6550" marB="0" anchor="ctr"/>
                </a:tc>
                <a:tc>
                  <a:txBody>
                    <a:bodyPr/>
                    <a:lstStyle/>
                    <a:p>
                      <a:pPr algn="ctr" fontAlgn="b"/>
                      <a:r>
                        <a:rPr lang="en-GB" sz="800" u="none" strike="noStrike">
                          <a:effectLst/>
                        </a:rPr>
                        <a:t>S</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VIPS</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VIP South</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Home VIP </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North South Range, VIP Seat </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200</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r" fontAlgn="b"/>
                      <a:r>
                        <a:rPr lang="en-GB" sz="800" u="none" strike="noStrike">
                          <a:effectLst/>
                        </a:rPr>
                        <a:t>195</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£40.00</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£0.00</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None</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0</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a:effectLst/>
                        </a:rPr>
                        <a:t>0%</a:t>
                      </a:r>
                      <a:endParaRPr lang="en-GB" sz="800" b="0" i="0" u="none" strike="noStrike">
                        <a:solidFill>
                          <a:srgbClr val="000000"/>
                        </a:solidFill>
                        <a:effectLst/>
                        <a:latin typeface="Calibri" panose="020F0502020204030204" pitchFamily="34" charset="0"/>
                      </a:endParaRPr>
                    </a:p>
                  </a:txBody>
                  <a:tcPr marL="6550" marR="6550" marT="6550" marB="0" anchor="b"/>
                </a:tc>
                <a:tc>
                  <a:txBody>
                    <a:bodyPr/>
                    <a:lstStyle/>
                    <a:p>
                      <a:pPr algn="ctr" fontAlgn="b"/>
                      <a:r>
                        <a:rPr lang="en-GB" sz="800" u="none" strike="noStrike" dirty="0">
                          <a:effectLst/>
                        </a:rPr>
                        <a:t> </a:t>
                      </a:r>
                      <a:endParaRPr lang="en-GB" sz="800" b="0" i="0" u="none" strike="noStrike" dirty="0">
                        <a:solidFill>
                          <a:srgbClr val="000000"/>
                        </a:solidFill>
                        <a:effectLst/>
                        <a:latin typeface="Calibri" panose="020F0502020204030204" pitchFamily="34" charset="0"/>
                      </a:endParaRPr>
                    </a:p>
                  </a:txBody>
                  <a:tcPr marL="6550" marR="6550" marT="6550" marB="0" anchor="b"/>
                </a:tc>
                <a:extLst>
                  <a:ext uri="{0D108BD9-81ED-4DB2-BD59-A6C34878D82A}">
                    <a16:rowId xmlns:a16="http://schemas.microsoft.com/office/drawing/2014/main" val="2415433360"/>
                  </a:ext>
                </a:extLst>
              </a:tr>
            </a:tbl>
          </a:graphicData>
        </a:graphic>
      </p:graphicFrame>
    </p:spTree>
    <p:extLst>
      <p:ext uri="{BB962C8B-B14F-4D97-AF65-F5344CB8AC3E}">
        <p14:creationId xmlns:p14="http://schemas.microsoft.com/office/powerpoint/2010/main" val="76706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C487-E90D-40BB-ECEB-A41CA4B36B0A}"/>
              </a:ext>
            </a:extLst>
          </p:cNvPr>
          <p:cNvSpPr>
            <a:spLocks noGrp="1"/>
          </p:cNvSpPr>
          <p:nvPr>
            <p:ph type="title"/>
          </p:nvPr>
        </p:nvSpPr>
        <p:spPr/>
        <p:txBody>
          <a:bodyPr/>
          <a:lstStyle/>
          <a:p>
            <a:r>
              <a:rPr lang="en-GB" dirty="0"/>
              <a:t>The weaknesses of this work-sheets is:</a:t>
            </a:r>
          </a:p>
        </p:txBody>
      </p:sp>
      <p:sp>
        <p:nvSpPr>
          <p:cNvPr id="3" name="Content Placeholder 2">
            <a:extLst>
              <a:ext uri="{FF2B5EF4-FFF2-40B4-BE49-F238E27FC236}">
                <a16:creationId xmlns:a16="http://schemas.microsoft.com/office/drawing/2014/main" id="{3B809C60-5BEF-B4E2-66A4-33C4AC0EDE4F}"/>
              </a:ext>
            </a:extLst>
          </p:cNvPr>
          <p:cNvSpPr>
            <a:spLocks noGrp="1"/>
          </p:cNvSpPr>
          <p:nvPr>
            <p:ph idx="1"/>
          </p:nvPr>
        </p:nvSpPr>
        <p:spPr/>
        <p:txBody>
          <a:bodyPr/>
          <a:lstStyle/>
          <a:p>
            <a:r>
              <a:rPr lang="en-GB" dirty="0"/>
              <a:t>Is not connected to an online website or an artificial intelligence so the details must type in manually by a client after That the excel codes will work auto and counts everything’s.</a:t>
            </a:r>
          </a:p>
          <a:p>
            <a:r>
              <a:rPr lang="en-GB" dirty="0"/>
              <a:t>The excel from cannot be responsible for ticket cash money or cost that the client takes only can be detail by the information that writes-in.</a:t>
            </a:r>
          </a:p>
          <a:p>
            <a:r>
              <a:rPr lang="en-GB" dirty="0"/>
              <a:t>The feedback shows that this form can be use by the ticket seller for small cities with the minor football matches.</a:t>
            </a:r>
          </a:p>
        </p:txBody>
      </p:sp>
    </p:spTree>
    <p:extLst>
      <p:ext uri="{BB962C8B-B14F-4D97-AF65-F5344CB8AC3E}">
        <p14:creationId xmlns:p14="http://schemas.microsoft.com/office/powerpoint/2010/main" val="40311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0FC0AC-065D-A0F0-285C-CFC2471931B7}"/>
              </a:ext>
            </a:extLst>
          </p:cNvPr>
          <p:cNvSpPr/>
          <p:nvPr/>
        </p:nvSpPr>
        <p:spPr>
          <a:xfrm>
            <a:off x="4451194" y="260195"/>
            <a:ext cx="2360341"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Structure Diagram</a:t>
            </a:r>
          </a:p>
        </p:txBody>
      </p:sp>
      <p:sp>
        <p:nvSpPr>
          <p:cNvPr id="5" name="Rectangle 4">
            <a:extLst>
              <a:ext uri="{FF2B5EF4-FFF2-40B4-BE49-F238E27FC236}">
                <a16:creationId xmlns:a16="http://schemas.microsoft.com/office/drawing/2014/main" id="{3D8F6BEA-7993-EB20-3BAD-485B7A8AB25D}"/>
              </a:ext>
            </a:extLst>
          </p:cNvPr>
          <p:cNvSpPr/>
          <p:nvPr/>
        </p:nvSpPr>
        <p:spPr>
          <a:xfrm>
            <a:off x="947853" y="1022194"/>
            <a:ext cx="193287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Applicant Details</a:t>
            </a:r>
          </a:p>
        </p:txBody>
      </p:sp>
      <p:sp>
        <p:nvSpPr>
          <p:cNvPr id="6" name="Rectangle 5">
            <a:extLst>
              <a:ext uri="{FF2B5EF4-FFF2-40B4-BE49-F238E27FC236}">
                <a16:creationId xmlns:a16="http://schemas.microsoft.com/office/drawing/2014/main" id="{7F2EBC50-300D-627C-2ABD-C105FAE17A9A}"/>
              </a:ext>
            </a:extLst>
          </p:cNvPr>
          <p:cNvSpPr/>
          <p:nvPr/>
        </p:nvSpPr>
        <p:spPr>
          <a:xfrm>
            <a:off x="5129561" y="3029414"/>
            <a:ext cx="193287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Applicant Details</a:t>
            </a:r>
            <a:endParaRPr lang="en-US"/>
          </a:p>
        </p:txBody>
      </p:sp>
      <p:sp>
        <p:nvSpPr>
          <p:cNvPr id="7" name="Rectangle 6">
            <a:extLst>
              <a:ext uri="{FF2B5EF4-FFF2-40B4-BE49-F238E27FC236}">
                <a16:creationId xmlns:a16="http://schemas.microsoft.com/office/drawing/2014/main" id="{738EEE59-D900-9B85-2832-7378E6F8268E}"/>
              </a:ext>
            </a:extLst>
          </p:cNvPr>
          <p:cNvSpPr/>
          <p:nvPr/>
        </p:nvSpPr>
        <p:spPr>
          <a:xfrm>
            <a:off x="8177560" y="1022194"/>
            <a:ext cx="193287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Ticket Details</a:t>
            </a:r>
          </a:p>
        </p:txBody>
      </p:sp>
      <p:sp>
        <p:nvSpPr>
          <p:cNvPr id="8" name="Rectangle 7">
            <a:extLst>
              <a:ext uri="{FF2B5EF4-FFF2-40B4-BE49-F238E27FC236}">
                <a16:creationId xmlns:a16="http://schemas.microsoft.com/office/drawing/2014/main" id="{91687E06-E4A7-7ADF-E1B7-6CC0F82393F7}"/>
              </a:ext>
            </a:extLst>
          </p:cNvPr>
          <p:cNvSpPr/>
          <p:nvPr/>
        </p:nvSpPr>
        <p:spPr>
          <a:xfrm>
            <a:off x="120803" y="1551877"/>
            <a:ext cx="1022196"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Personal</a:t>
            </a:r>
          </a:p>
        </p:txBody>
      </p:sp>
      <p:sp>
        <p:nvSpPr>
          <p:cNvPr id="9" name="Rectangle 8">
            <a:extLst>
              <a:ext uri="{FF2B5EF4-FFF2-40B4-BE49-F238E27FC236}">
                <a16:creationId xmlns:a16="http://schemas.microsoft.com/office/drawing/2014/main" id="{A05FF239-D346-26E5-BE7B-BBF8DCFA54D3}"/>
              </a:ext>
            </a:extLst>
          </p:cNvPr>
          <p:cNvSpPr/>
          <p:nvPr/>
        </p:nvSpPr>
        <p:spPr>
          <a:xfrm>
            <a:off x="2871437" y="1551877"/>
            <a:ext cx="1022196"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Contacts</a:t>
            </a:r>
            <a:endParaRPr lang="en-US" dirty="0"/>
          </a:p>
        </p:txBody>
      </p:sp>
      <p:sp>
        <p:nvSpPr>
          <p:cNvPr id="10" name="Rectangle 9">
            <a:extLst>
              <a:ext uri="{FF2B5EF4-FFF2-40B4-BE49-F238E27FC236}">
                <a16:creationId xmlns:a16="http://schemas.microsoft.com/office/drawing/2014/main" id="{1C2876A9-B5D4-2BC9-7789-3279FC9B0513}"/>
              </a:ext>
            </a:extLst>
          </p:cNvPr>
          <p:cNvSpPr/>
          <p:nvPr/>
        </p:nvSpPr>
        <p:spPr>
          <a:xfrm>
            <a:off x="120804" y="2183780"/>
            <a:ext cx="827049"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Name </a:t>
            </a:r>
            <a:endParaRPr lang="en-US" dirty="0"/>
          </a:p>
        </p:txBody>
      </p:sp>
      <p:sp>
        <p:nvSpPr>
          <p:cNvPr id="11" name="Rectangle 10">
            <a:extLst>
              <a:ext uri="{FF2B5EF4-FFF2-40B4-BE49-F238E27FC236}">
                <a16:creationId xmlns:a16="http://schemas.microsoft.com/office/drawing/2014/main" id="{39C38C0F-8ED0-4A70-466D-9910584CAAB8}"/>
              </a:ext>
            </a:extLst>
          </p:cNvPr>
          <p:cNvSpPr/>
          <p:nvPr/>
        </p:nvSpPr>
        <p:spPr>
          <a:xfrm>
            <a:off x="1087243" y="2183780"/>
            <a:ext cx="938562"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Surname</a:t>
            </a:r>
            <a:endParaRPr lang="en-US" sz="1600" dirty="0"/>
          </a:p>
        </p:txBody>
      </p:sp>
      <p:sp>
        <p:nvSpPr>
          <p:cNvPr id="12" name="Rectangle 11">
            <a:extLst>
              <a:ext uri="{FF2B5EF4-FFF2-40B4-BE49-F238E27FC236}">
                <a16:creationId xmlns:a16="http://schemas.microsoft.com/office/drawing/2014/main" id="{3C3DBA5A-4CC4-068A-2436-41153CEA7613}"/>
              </a:ext>
            </a:extLst>
          </p:cNvPr>
          <p:cNvSpPr/>
          <p:nvPr/>
        </p:nvSpPr>
        <p:spPr>
          <a:xfrm>
            <a:off x="2258121" y="2183780"/>
            <a:ext cx="1022195"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Address</a:t>
            </a:r>
            <a:endParaRPr lang="en-US" dirty="0"/>
          </a:p>
        </p:txBody>
      </p:sp>
      <p:sp>
        <p:nvSpPr>
          <p:cNvPr id="13" name="Rectangle 12">
            <a:extLst>
              <a:ext uri="{FF2B5EF4-FFF2-40B4-BE49-F238E27FC236}">
                <a16:creationId xmlns:a16="http://schemas.microsoft.com/office/drawing/2014/main" id="{BC8208D5-CF1A-0E47-4B64-1F51A013DABD}"/>
              </a:ext>
            </a:extLst>
          </p:cNvPr>
          <p:cNvSpPr/>
          <p:nvPr/>
        </p:nvSpPr>
        <p:spPr>
          <a:xfrm>
            <a:off x="3475462" y="2174488"/>
            <a:ext cx="975732"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Contact</a:t>
            </a:r>
            <a:endParaRPr lang="en-US" dirty="0"/>
          </a:p>
        </p:txBody>
      </p:sp>
      <p:sp>
        <p:nvSpPr>
          <p:cNvPr id="14" name="Rectangle 13">
            <a:extLst>
              <a:ext uri="{FF2B5EF4-FFF2-40B4-BE49-F238E27FC236}">
                <a16:creationId xmlns:a16="http://schemas.microsoft.com/office/drawing/2014/main" id="{A391DF88-94ED-A227-65FE-266D9F139E90}"/>
              </a:ext>
            </a:extLst>
          </p:cNvPr>
          <p:cNvSpPr/>
          <p:nvPr/>
        </p:nvSpPr>
        <p:spPr>
          <a:xfrm>
            <a:off x="3958682" y="3652023"/>
            <a:ext cx="151470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Applicant Info</a:t>
            </a:r>
          </a:p>
        </p:txBody>
      </p:sp>
      <p:sp>
        <p:nvSpPr>
          <p:cNvPr id="15" name="Rectangle 14">
            <a:extLst>
              <a:ext uri="{FF2B5EF4-FFF2-40B4-BE49-F238E27FC236}">
                <a16:creationId xmlns:a16="http://schemas.microsoft.com/office/drawing/2014/main" id="{FE31BA1B-C981-1916-75F2-8ACE88FF659D}"/>
              </a:ext>
            </a:extLst>
          </p:cNvPr>
          <p:cNvSpPr/>
          <p:nvPr/>
        </p:nvSpPr>
        <p:spPr>
          <a:xfrm>
            <a:off x="6941632" y="3652023"/>
            <a:ext cx="1300976"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Sitting Area</a:t>
            </a:r>
            <a:endParaRPr lang="en-US" dirty="0"/>
          </a:p>
        </p:txBody>
      </p:sp>
      <p:sp>
        <p:nvSpPr>
          <p:cNvPr id="2" name="Rectangle 1">
            <a:extLst>
              <a:ext uri="{FF2B5EF4-FFF2-40B4-BE49-F238E27FC236}">
                <a16:creationId xmlns:a16="http://schemas.microsoft.com/office/drawing/2014/main" id="{A2149580-0B60-2639-C0E0-8A783801AE42}"/>
              </a:ext>
            </a:extLst>
          </p:cNvPr>
          <p:cNvSpPr/>
          <p:nvPr/>
        </p:nvSpPr>
        <p:spPr>
          <a:xfrm>
            <a:off x="3633438" y="4544119"/>
            <a:ext cx="715537"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Date</a:t>
            </a:r>
          </a:p>
        </p:txBody>
      </p:sp>
      <p:sp>
        <p:nvSpPr>
          <p:cNvPr id="3" name="Rectangle 2">
            <a:extLst>
              <a:ext uri="{FF2B5EF4-FFF2-40B4-BE49-F238E27FC236}">
                <a16:creationId xmlns:a16="http://schemas.microsoft.com/office/drawing/2014/main" id="{277FC605-D191-00AD-98FF-3120F59F23E5}"/>
              </a:ext>
            </a:extLst>
          </p:cNvPr>
          <p:cNvSpPr/>
          <p:nvPr/>
        </p:nvSpPr>
        <p:spPr>
          <a:xfrm>
            <a:off x="5008754" y="4534828"/>
            <a:ext cx="808464"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Status</a:t>
            </a:r>
            <a:endParaRPr lang="en-US" dirty="0"/>
          </a:p>
        </p:txBody>
      </p:sp>
      <p:sp>
        <p:nvSpPr>
          <p:cNvPr id="16" name="Rectangle 15">
            <a:extLst>
              <a:ext uri="{FF2B5EF4-FFF2-40B4-BE49-F238E27FC236}">
                <a16:creationId xmlns:a16="http://schemas.microsoft.com/office/drawing/2014/main" id="{473BE6C4-76C6-F05B-ABD1-2407FDD0DE29}"/>
              </a:ext>
            </a:extLst>
          </p:cNvPr>
          <p:cNvSpPr/>
          <p:nvPr/>
        </p:nvSpPr>
        <p:spPr>
          <a:xfrm>
            <a:off x="6523463" y="4479073"/>
            <a:ext cx="929269"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Req. SA</a:t>
            </a:r>
            <a:endParaRPr lang="en-US" dirty="0"/>
          </a:p>
        </p:txBody>
      </p:sp>
      <p:sp>
        <p:nvSpPr>
          <p:cNvPr id="17" name="Rectangle 16">
            <a:extLst>
              <a:ext uri="{FF2B5EF4-FFF2-40B4-BE49-F238E27FC236}">
                <a16:creationId xmlns:a16="http://schemas.microsoft.com/office/drawing/2014/main" id="{FCE34B3A-8C31-42B5-1FF4-B917D9C64B52}"/>
              </a:ext>
            </a:extLst>
          </p:cNvPr>
          <p:cNvSpPr/>
          <p:nvPr/>
        </p:nvSpPr>
        <p:spPr>
          <a:xfrm>
            <a:off x="7870902" y="4479072"/>
            <a:ext cx="929269"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Req. SA</a:t>
            </a:r>
            <a:endParaRPr lang="en-US" dirty="0"/>
          </a:p>
        </p:txBody>
      </p:sp>
      <p:sp>
        <p:nvSpPr>
          <p:cNvPr id="18" name="Rectangle 17">
            <a:extLst>
              <a:ext uri="{FF2B5EF4-FFF2-40B4-BE49-F238E27FC236}">
                <a16:creationId xmlns:a16="http://schemas.microsoft.com/office/drawing/2014/main" id="{4A57C79D-9C1A-A978-C7DC-9B39CE0BA7D9}"/>
              </a:ext>
            </a:extLst>
          </p:cNvPr>
          <p:cNvSpPr/>
          <p:nvPr/>
        </p:nvSpPr>
        <p:spPr>
          <a:xfrm>
            <a:off x="6941633" y="1551877"/>
            <a:ext cx="1393903"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Concession</a:t>
            </a:r>
            <a:endParaRPr lang="en-US" dirty="0"/>
          </a:p>
        </p:txBody>
      </p:sp>
      <p:sp>
        <p:nvSpPr>
          <p:cNvPr id="19" name="Rectangle 18">
            <a:extLst>
              <a:ext uri="{FF2B5EF4-FFF2-40B4-BE49-F238E27FC236}">
                <a16:creationId xmlns:a16="http://schemas.microsoft.com/office/drawing/2014/main" id="{B397D32E-B409-120A-8D00-520855E28DA1}"/>
              </a:ext>
            </a:extLst>
          </p:cNvPr>
          <p:cNvSpPr/>
          <p:nvPr/>
        </p:nvSpPr>
        <p:spPr>
          <a:xfrm>
            <a:off x="10017511" y="1561169"/>
            <a:ext cx="1263805"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Ticket Info</a:t>
            </a:r>
            <a:endParaRPr lang="en-US" dirty="0"/>
          </a:p>
        </p:txBody>
      </p:sp>
      <p:sp>
        <p:nvSpPr>
          <p:cNvPr id="20" name="Rectangle 19">
            <a:extLst>
              <a:ext uri="{FF2B5EF4-FFF2-40B4-BE49-F238E27FC236}">
                <a16:creationId xmlns:a16="http://schemas.microsoft.com/office/drawing/2014/main" id="{3C93F2FB-DD9A-6116-3042-B4A1FDBE9A58}"/>
              </a:ext>
            </a:extLst>
          </p:cNvPr>
          <p:cNvSpPr/>
          <p:nvPr/>
        </p:nvSpPr>
        <p:spPr>
          <a:xfrm>
            <a:off x="6207512" y="2174486"/>
            <a:ext cx="1431073"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Ticket Types</a:t>
            </a:r>
            <a:endParaRPr lang="en-US" dirty="0"/>
          </a:p>
        </p:txBody>
      </p:sp>
      <p:sp>
        <p:nvSpPr>
          <p:cNvPr id="21" name="Rectangle 20">
            <a:extLst>
              <a:ext uri="{FF2B5EF4-FFF2-40B4-BE49-F238E27FC236}">
                <a16:creationId xmlns:a16="http://schemas.microsoft.com/office/drawing/2014/main" id="{BCB23CA7-EBF6-38C9-5D1F-793064B33D56}"/>
              </a:ext>
            </a:extLst>
          </p:cNvPr>
          <p:cNvSpPr/>
          <p:nvPr/>
        </p:nvSpPr>
        <p:spPr>
          <a:xfrm>
            <a:off x="7833731" y="2174487"/>
            <a:ext cx="1105830"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 type</a:t>
            </a:r>
            <a:endParaRPr lang="en-US" dirty="0"/>
          </a:p>
        </p:txBody>
      </p:sp>
      <p:sp>
        <p:nvSpPr>
          <p:cNvPr id="22" name="Rectangle 21">
            <a:extLst>
              <a:ext uri="{FF2B5EF4-FFF2-40B4-BE49-F238E27FC236}">
                <a16:creationId xmlns:a16="http://schemas.microsoft.com/office/drawing/2014/main" id="{1AD2D87D-8211-664F-99BA-86DEE14C3BC7}"/>
              </a:ext>
            </a:extLst>
          </p:cNvPr>
          <p:cNvSpPr/>
          <p:nvPr/>
        </p:nvSpPr>
        <p:spPr>
          <a:xfrm>
            <a:off x="9329852" y="2174488"/>
            <a:ext cx="613318"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Cost</a:t>
            </a:r>
            <a:endParaRPr lang="en-US" dirty="0"/>
          </a:p>
        </p:txBody>
      </p:sp>
      <p:sp>
        <p:nvSpPr>
          <p:cNvPr id="23" name="Rectangle 22">
            <a:extLst>
              <a:ext uri="{FF2B5EF4-FFF2-40B4-BE49-F238E27FC236}">
                <a16:creationId xmlns:a16="http://schemas.microsoft.com/office/drawing/2014/main" id="{7B556C3C-E77F-14EF-20C0-DA30707466BB}"/>
              </a:ext>
            </a:extLst>
          </p:cNvPr>
          <p:cNvSpPr/>
          <p:nvPr/>
        </p:nvSpPr>
        <p:spPr>
          <a:xfrm>
            <a:off x="10017511" y="2174488"/>
            <a:ext cx="1338147"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Expire Date </a:t>
            </a:r>
            <a:endParaRPr lang="en-US" dirty="0"/>
          </a:p>
        </p:txBody>
      </p:sp>
      <p:sp>
        <p:nvSpPr>
          <p:cNvPr id="24" name="Rectangle 23">
            <a:extLst>
              <a:ext uri="{FF2B5EF4-FFF2-40B4-BE49-F238E27FC236}">
                <a16:creationId xmlns:a16="http://schemas.microsoft.com/office/drawing/2014/main" id="{FD5640D4-5A8B-668B-45AF-AFCB226F8C00}"/>
              </a:ext>
            </a:extLst>
          </p:cNvPr>
          <p:cNvSpPr/>
          <p:nvPr/>
        </p:nvSpPr>
        <p:spPr>
          <a:xfrm>
            <a:off x="11429997" y="2183780"/>
            <a:ext cx="696953"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Code</a:t>
            </a:r>
            <a:endParaRPr lang="en-US" dirty="0"/>
          </a:p>
        </p:txBody>
      </p:sp>
      <p:cxnSp>
        <p:nvCxnSpPr>
          <p:cNvPr id="25" name="Straight Arrow Connector 24">
            <a:extLst>
              <a:ext uri="{FF2B5EF4-FFF2-40B4-BE49-F238E27FC236}">
                <a16:creationId xmlns:a16="http://schemas.microsoft.com/office/drawing/2014/main" id="{018C8519-13D9-ED58-CCAF-056E0495DF76}"/>
              </a:ext>
            </a:extLst>
          </p:cNvPr>
          <p:cNvCxnSpPr/>
          <p:nvPr/>
        </p:nvCxnSpPr>
        <p:spPr>
          <a:xfrm>
            <a:off x="7115908" y="404446"/>
            <a:ext cx="1453661"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7B74C56-AD53-2214-7A34-F1F464413029}"/>
              </a:ext>
            </a:extLst>
          </p:cNvPr>
          <p:cNvCxnSpPr>
            <a:cxnSpLocks/>
          </p:cNvCxnSpPr>
          <p:nvPr/>
        </p:nvCxnSpPr>
        <p:spPr>
          <a:xfrm flipH="1">
            <a:off x="2766645" y="404446"/>
            <a:ext cx="1441938" cy="49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FC35638-DABB-37FC-D0B9-C32FAF693783}"/>
              </a:ext>
            </a:extLst>
          </p:cNvPr>
          <p:cNvCxnSpPr>
            <a:cxnSpLocks/>
          </p:cNvCxnSpPr>
          <p:nvPr/>
        </p:nvCxnSpPr>
        <p:spPr>
          <a:xfrm flipH="1">
            <a:off x="7408984" y="1236783"/>
            <a:ext cx="633046" cy="257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A2C91F-AB5C-BD4D-1F42-83B5035AB611}"/>
              </a:ext>
            </a:extLst>
          </p:cNvPr>
          <p:cNvCxnSpPr>
            <a:cxnSpLocks/>
          </p:cNvCxnSpPr>
          <p:nvPr/>
        </p:nvCxnSpPr>
        <p:spPr>
          <a:xfrm>
            <a:off x="2977661" y="1119553"/>
            <a:ext cx="480646" cy="37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A5CF0AD-7841-9749-3CF3-F35963D2E338}"/>
              </a:ext>
            </a:extLst>
          </p:cNvPr>
          <p:cNvCxnSpPr>
            <a:cxnSpLocks/>
          </p:cNvCxnSpPr>
          <p:nvPr/>
        </p:nvCxnSpPr>
        <p:spPr>
          <a:xfrm flipH="1">
            <a:off x="597876" y="1107831"/>
            <a:ext cx="293077" cy="41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BA6577D-53C1-D322-77EE-58F6E5A4D018}"/>
              </a:ext>
            </a:extLst>
          </p:cNvPr>
          <p:cNvCxnSpPr>
            <a:cxnSpLocks/>
          </p:cNvCxnSpPr>
          <p:nvPr/>
        </p:nvCxnSpPr>
        <p:spPr>
          <a:xfrm>
            <a:off x="10128738" y="1072661"/>
            <a:ext cx="691662" cy="42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A95DE2-5A5D-3CD4-8610-945D4E66945E}"/>
              </a:ext>
            </a:extLst>
          </p:cNvPr>
          <p:cNvCxnSpPr>
            <a:cxnSpLocks/>
          </p:cNvCxnSpPr>
          <p:nvPr/>
        </p:nvCxnSpPr>
        <p:spPr>
          <a:xfrm>
            <a:off x="3938954" y="1740877"/>
            <a:ext cx="234462" cy="39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A05B42B-A0DF-BA91-C7F5-5EEE378A036E}"/>
              </a:ext>
            </a:extLst>
          </p:cNvPr>
          <p:cNvCxnSpPr>
            <a:cxnSpLocks/>
          </p:cNvCxnSpPr>
          <p:nvPr/>
        </p:nvCxnSpPr>
        <p:spPr>
          <a:xfrm>
            <a:off x="8417169" y="1740875"/>
            <a:ext cx="257908" cy="398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B180D8-4718-5735-8A5B-126756AF7110}"/>
              </a:ext>
            </a:extLst>
          </p:cNvPr>
          <p:cNvCxnSpPr>
            <a:cxnSpLocks/>
          </p:cNvCxnSpPr>
          <p:nvPr/>
        </p:nvCxnSpPr>
        <p:spPr>
          <a:xfrm flipH="1">
            <a:off x="6629982" y="1755217"/>
            <a:ext cx="269630" cy="3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2F8E07-384A-B0D3-A988-03BACA0A40F3}"/>
              </a:ext>
            </a:extLst>
          </p:cNvPr>
          <p:cNvCxnSpPr>
            <a:cxnSpLocks/>
          </p:cNvCxnSpPr>
          <p:nvPr/>
        </p:nvCxnSpPr>
        <p:spPr>
          <a:xfrm flipH="1">
            <a:off x="9671538" y="1740876"/>
            <a:ext cx="293077" cy="37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3ED94FD-069F-DA09-3811-89486FBB0CE6}"/>
              </a:ext>
            </a:extLst>
          </p:cNvPr>
          <p:cNvCxnSpPr>
            <a:cxnSpLocks/>
          </p:cNvCxnSpPr>
          <p:nvPr/>
        </p:nvCxnSpPr>
        <p:spPr>
          <a:xfrm>
            <a:off x="10456984" y="1940168"/>
            <a:ext cx="82061" cy="23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FA5EAB-8D8C-D8CC-2FAC-AD97E14B11ED}"/>
              </a:ext>
            </a:extLst>
          </p:cNvPr>
          <p:cNvCxnSpPr>
            <a:cxnSpLocks/>
          </p:cNvCxnSpPr>
          <p:nvPr/>
        </p:nvCxnSpPr>
        <p:spPr>
          <a:xfrm>
            <a:off x="11394830" y="1705707"/>
            <a:ext cx="422032" cy="41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81366AB-D516-0031-CAA1-E72FEE6DFB7A}"/>
              </a:ext>
            </a:extLst>
          </p:cNvPr>
          <p:cNvCxnSpPr>
            <a:cxnSpLocks/>
          </p:cNvCxnSpPr>
          <p:nvPr/>
        </p:nvCxnSpPr>
        <p:spPr>
          <a:xfrm flipH="1">
            <a:off x="2567354" y="1740876"/>
            <a:ext cx="281353" cy="42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CF477-8A33-365B-1074-D75FF4FC1AC3}"/>
              </a:ext>
            </a:extLst>
          </p:cNvPr>
          <p:cNvCxnSpPr>
            <a:cxnSpLocks/>
          </p:cNvCxnSpPr>
          <p:nvPr/>
        </p:nvCxnSpPr>
        <p:spPr>
          <a:xfrm>
            <a:off x="1301262" y="1764323"/>
            <a:ext cx="293077"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819AEA-70E1-C4CA-474B-A03376262E5E}"/>
              </a:ext>
            </a:extLst>
          </p:cNvPr>
          <p:cNvCxnSpPr>
            <a:cxnSpLocks/>
          </p:cNvCxnSpPr>
          <p:nvPr/>
        </p:nvCxnSpPr>
        <p:spPr>
          <a:xfrm>
            <a:off x="152399" y="1928445"/>
            <a:ext cx="328245" cy="21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E5E111F-D1CC-5DBC-BCEF-5218C5C85D6F}"/>
              </a:ext>
            </a:extLst>
          </p:cNvPr>
          <p:cNvCxnSpPr>
            <a:cxnSpLocks/>
          </p:cNvCxnSpPr>
          <p:nvPr/>
        </p:nvCxnSpPr>
        <p:spPr>
          <a:xfrm>
            <a:off x="7127630" y="3182814"/>
            <a:ext cx="574431" cy="41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BECAE53-A084-5652-2848-4EF4793DD369}"/>
              </a:ext>
            </a:extLst>
          </p:cNvPr>
          <p:cNvCxnSpPr>
            <a:cxnSpLocks/>
          </p:cNvCxnSpPr>
          <p:nvPr/>
        </p:nvCxnSpPr>
        <p:spPr>
          <a:xfrm flipH="1">
            <a:off x="4583722" y="3182815"/>
            <a:ext cx="398585" cy="36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DE0827-4D8E-AEE0-80E6-92085C407DBA}"/>
              </a:ext>
            </a:extLst>
          </p:cNvPr>
          <p:cNvCxnSpPr>
            <a:cxnSpLocks/>
          </p:cNvCxnSpPr>
          <p:nvPr/>
        </p:nvCxnSpPr>
        <p:spPr>
          <a:xfrm>
            <a:off x="5169876" y="4003430"/>
            <a:ext cx="257908" cy="445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ACF7E26-37B2-5E2E-7B9C-B1B3D8DF044B}"/>
              </a:ext>
            </a:extLst>
          </p:cNvPr>
          <p:cNvCxnSpPr>
            <a:cxnSpLocks/>
          </p:cNvCxnSpPr>
          <p:nvPr/>
        </p:nvCxnSpPr>
        <p:spPr>
          <a:xfrm flipH="1">
            <a:off x="4067908" y="3991708"/>
            <a:ext cx="140677"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4C2BAE-7FB4-1610-B9DE-0640F1138695}"/>
              </a:ext>
            </a:extLst>
          </p:cNvPr>
          <p:cNvCxnSpPr>
            <a:cxnSpLocks/>
          </p:cNvCxnSpPr>
          <p:nvPr/>
        </p:nvCxnSpPr>
        <p:spPr>
          <a:xfrm>
            <a:off x="8030307" y="4015153"/>
            <a:ext cx="386862" cy="41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001DB36-8B7E-8CDE-696D-8FA2E1A0C389}"/>
              </a:ext>
            </a:extLst>
          </p:cNvPr>
          <p:cNvCxnSpPr>
            <a:cxnSpLocks/>
          </p:cNvCxnSpPr>
          <p:nvPr/>
        </p:nvCxnSpPr>
        <p:spPr>
          <a:xfrm flipH="1">
            <a:off x="6963507" y="4003430"/>
            <a:ext cx="152400" cy="398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DCBE0AF-B8C9-45D6-8B96-B612E26BBB7B}"/>
              </a:ext>
            </a:extLst>
          </p:cNvPr>
          <p:cNvCxnSpPr/>
          <p:nvPr/>
        </p:nvCxnSpPr>
        <p:spPr>
          <a:xfrm>
            <a:off x="5270500" y="723900"/>
            <a:ext cx="304800" cy="219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28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07B3E9-EE4A-4F30-9BC9-3A7D76856AB1}"/>
              </a:ext>
            </a:extLst>
          </p:cNvPr>
          <p:cNvGraphicFramePr>
            <a:graphicFrameLocks noGrp="1"/>
          </p:cNvGraphicFramePr>
          <p:nvPr>
            <p:extLst>
              <p:ext uri="{D42A27DB-BD31-4B8C-83A1-F6EECF244321}">
                <p14:modId xmlns:p14="http://schemas.microsoft.com/office/powerpoint/2010/main" val="1610509795"/>
              </p:ext>
            </p:extLst>
          </p:nvPr>
        </p:nvGraphicFramePr>
        <p:xfrm>
          <a:off x="838199" y="1616146"/>
          <a:ext cx="10515602" cy="2460904"/>
        </p:xfrm>
        <a:graphic>
          <a:graphicData uri="http://schemas.openxmlformats.org/drawingml/2006/table">
            <a:tbl>
              <a:tblPr>
                <a:tableStyleId>{5C22544A-7EE6-4342-B048-85BDC9FD1C3A}</a:tableStyleId>
              </a:tblPr>
              <a:tblGrid>
                <a:gridCol w="729023">
                  <a:extLst>
                    <a:ext uri="{9D8B030D-6E8A-4147-A177-3AD203B41FA5}">
                      <a16:colId xmlns:a16="http://schemas.microsoft.com/office/drawing/2014/main" val="1227534131"/>
                    </a:ext>
                  </a:extLst>
                </a:gridCol>
                <a:gridCol w="729023">
                  <a:extLst>
                    <a:ext uri="{9D8B030D-6E8A-4147-A177-3AD203B41FA5}">
                      <a16:colId xmlns:a16="http://schemas.microsoft.com/office/drawing/2014/main" val="3252650180"/>
                    </a:ext>
                  </a:extLst>
                </a:gridCol>
                <a:gridCol w="729023">
                  <a:extLst>
                    <a:ext uri="{9D8B030D-6E8A-4147-A177-3AD203B41FA5}">
                      <a16:colId xmlns:a16="http://schemas.microsoft.com/office/drawing/2014/main" val="68785526"/>
                    </a:ext>
                  </a:extLst>
                </a:gridCol>
                <a:gridCol w="729023">
                  <a:extLst>
                    <a:ext uri="{9D8B030D-6E8A-4147-A177-3AD203B41FA5}">
                      <a16:colId xmlns:a16="http://schemas.microsoft.com/office/drawing/2014/main" val="788981136"/>
                    </a:ext>
                  </a:extLst>
                </a:gridCol>
                <a:gridCol w="733441">
                  <a:extLst>
                    <a:ext uri="{9D8B030D-6E8A-4147-A177-3AD203B41FA5}">
                      <a16:colId xmlns:a16="http://schemas.microsoft.com/office/drawing/2014/main" val="565128418"/>
                    </a:ext>
                  </a:extLst>
                </a:gridCol>
                <a:gridCol w="729023">
                  <a:extLst>
                    <a:ext uri="{9D8B030D-6E8A-4147-A177-3AD203B41FA5}">
                      <a16:colId xmlns:a16="http://schemas.microsoft.com/office/drawing/2014/main" val="691654104"/>
                    </a:ext>
                  </a:extLst>
                </a:gridCol>
                <a:gridCol w="733441">
                  <a:extLst>
                    <a:ext uri="{9D8B030D-6E8A-4147-A177-3AD203B41FA5}">
                      <a16:colId xmlns:a16="http://schemas.microsoft.com/office/drawing/2014/main" val="1130611691"/>
                    </a:ext>
                  </a:extLst>
                </a:gridCol>
                <a:gridCol w="733441">
                  <a:extLst>
                    <a:ext uri="{9D8B030D-6E8A-4147-A177-3AD203B41FA5}">
                      <a16:colId xmlns:a16="http://schemas.microsoft.com/office/drawing/2014/main" val="1489364261"/>
                    </a:ext>
                  </a:extLst>
                </a:gridCol>
                <a:gridCol w="733441">
                  <a:extLst>
                    <a:ext uri="{9D8B030D-6E8A-4147-A177-3AD203B41FA5}">
                      <a16:colId xmlns:a16="http://schemas.microsoft.com/office/drawing/2014/main" val="1227458059"/>
                    </a:ext>
                  </a:extLst>
                </a:gridCol>
                <a:gridCol w="1131090">
                  <a:extLst>
                    <a:ext uri="{9D8B030D-6E8A-4147-A177-3AD203B41FA5}">
                      <a16:colId xmlns:a16="http://schemas.microsoft.com/office/drawing/2014/main" val="1531530990"/>
                    </a:ext>
                  </a:extLst>
                </a:gridCol>
                <a:gridCol w="609728">
                  <a:extLst>
                    <a:ext uri="{9D8B030D-6E8A-4147-A177-3AD203B41FA5}">
                      <a16:colId xmlns:a16="http://schemas.microsoft.com/office/drawing/2014/main" val="1996779246"/>
                    </a:ext>
                  </a:extLst>
                </a:gridCol>
                <a:gridCol w="729023">
                  <a:extLst>
                    <a:ext uri="{9D8B030D-6E8A-4147-A177-3AD203B41FA5}">
                      <a16:colId xmlns:a16="http://schemas.microsoft.com/office/drawing/2014/main" val="3921985767"/>
                    </a:ext>
                  </a:extLst>
                </a:gridCol>
                <a:gridCol w="733441">
                  <a:extLst>
                    <a:ext uri="{9D8B030D-6E8A-4147-A177-3AD203B41FA5}">
                      <a16:colId xmlns:a16="http://schemas.microsoft.com/office/drawing/2014/main" val="1374859098"/>
                    </a:ext>
                  </a:extLst>
                </a:gridCol>
                <a:gridCol w="733441">
                  <a:extLst>
                    <a:ext uri="{9D8B030D-6E8A-4147-A177-3AD203B41FA5}">
                      <a16:colId xmlns:a16="http://schemas.microsoft.com/office/drawing/2014/main" val="2882959354"/>
                    </a:ext>
                  </a:extLst>
                </a:gridCol>
              </a:tblGrid>
              <a:tr h="282399">
                <a:tc gridSpan="4">
                  <a:txBody>
                    <a:bodyPr/>
                    <a:lstStyle/>
                    <a:p>
                      <a:pPr algn="ctr" fontAlgn="b"/>
                      <a:r>
                        <a:rPr lang="en-GB" sz="800" u="none" strike="noStrike">
                          <a:effectLst/>
                        </a:rPr>
                        <a:t>Applicant Details</a:t>
                      </a:r>
                      <a:endParaRPr lang="en-GB" sz="800" b="1" i="0" u="none" strike="noStrike">
                        <a:solidFill>
                          <a:srgbClr val="000000"/>
                        </a:solidFill>
                        <a:effectLst/>
                        <a:latin typeface="Arial" panose="020B0604020202020204" pitchFamily="34" charset="0"/>
                      </a:endParaRPr>
                    </a:p>
                  </a:txBody>
                  <a:tcPr marL="6611" marR="6611" marT="6611" marB="0" anchor="b"/>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r>
                        <a:rPr lang="en-GB" sz="800" u="none" strike="noStrike">
                          <a:effectLst/>
                        </a:rPr>
                        <a:t> </a:t>
                      </a:r>
                      <a:endParaRPr lang="en-GB" sz="800" b="1" i="0" u="none" strike="noStrike">
                        <a:solidFill>
                          <a:srgbClr val="000000"/>
                        </a:solidFill>
                        <a:effectLst/>
                        <a:latin typeface="Arial" panose="020B0604020202020204" pitchFamily="34" charset="0"/>
                      </a:endParaRPr>
                    </a:p>
                  </a:txBody>
                  <a:tcPr marL="6611" marR="6611" marT="6611" marB="0" anchor="b"/>
                </a:tc>
                <a:tc gridSpan="4">
                  <a:txBody>
                    <a:bodyPr/>
                    <a:lstStyle/>
                    <a:p>
                      <a:pPr algn="ctr" fontAlgn="b"/>
                      <a:r>
                        <a:rPr lang="en-GB" sz="800" u="none" strike="noStrike">
                          <a:effectLst/>
                        </a:rPr>
                        <a:t>Applicant Details</a:t>
                      </a:r>
                      <a:endParaRPr lang="en-GB" sz="800" b="1" i="0" u="none" strike="noStrike">
                        <a:solidFill>
                          <a:srgbClr val="000000"/>
                        </a:solidFill>
                        <a:effectLst/>
                        <a:latin typeface="Arial" panose="020B0604020202020204" pitchFamily="34" charset="0"/>
                      </a:endParaRPr>
                    </a:p>
                  </a:txBody>
                  <a:tcPr marL="6611" marR="6611" marT="6611" marB="0" anchor="b"/>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algn="ctr" fontAlgn="b"/>
                      <a:r>
                        <a:rPr lang="en-GB" sz="800" u="none" strike="noStrike">
                          <a:effectLst/>
                        </a:rPr>
                        <a:t>Ticket Details</a:t>
                      </a:r>
                      <a:endParaRPr lang="en-GB" sz="800" b="1" i="0" u="none" strike="noStrike">
                        <a:solidFill>
                          <a:srgbClr val="000000"/>
                        </a:solidFill>
                        <a:effectLst/>
                        <a:latin typeface="Arial" panose="020B0604020202020204" pitchFamily="34" charset="0"/>
                      </a:endParaRPr>
                    </a:p>
                  </a:txBody>
                  <a:tcPr marL="6611" marR="6611" marT="6611"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53916675"/>
                  </a:ext>
                </a:extLst>
              </a:tr>
              <a:tr h="282399">
                <a:tc gridSpan="2">
                  <a:txBody>
                    <a:bodyPr/>
                    <a:lstStyle/>
                    <a:p>
                      <a:pPr algn="ctr" fontAlgn="b"/>
                      <a:r>
                        <a:rPr lang="en-GB" sz="800" u="none" strike="noStrike">
                          <a:effectLst/>
                        </a:rPr>
                        <a:t>Personal</a:t>
                      </a:r>
                      <a:endParaRPr lang="en-GB" sz="800" b="0" i="0" u="none" strike="noStrike">
                        <a:solidFill>
                          <a:srgbClr val="000000"/>
                        </a:solidFill>
                        <a:effectLst/>
                        <a:latin typeface="Calibri" panose="020F0502020204030204" pitchFamily="34" charset="0"/>
                      </a:endParaRPr>
                    </a:p>
                  </a:txBody>
                  <a:tcPr marL="6611" marR="6611" marT="6611" marB="0" anchor="b"/>
                </a:tc>
                <a:tc hMerge="1">
                  <a:txBody>
                    <a:bodyPr/>
                    <a:lstStyle/>
                    <a:p>
                      <a:endParaRPr lang="en-GB"/>
                    </a:p>
                  </a:txBody>
                  <a:tcPr/>
                </a:tc>
                <a:tc gridSpan="2">
                  <a:txBody>
                    <a:bodyPr/>
                    <a:lstStyle/>
                    <a:p>
                      <a:pPr algn="ctr" fontAlgn="b"/>
                      <a:r>
                        <a:rPr lang="en-GB" sz="800" u="none" strike="noStrike">
                          <a:effectLst/>
                        </a:rPr>
                        <a:t>Contacts</a:t>
                      </a:r>
                      <a:endParaRPr lang="en-GB" sz="800" b="0" i="0" u="none" strike="noStrike">
                        <a:solidFill>
                          <a:srgbClr val="000000"/>
                        </a:solidFill>
                        <a:effectLst/>
                        <a:latin typeface="Calibri" panose="020F0502020204030204" pitchFamily="34" charset="0"/>
                      </a:endParaRPr>
                    </a:p>
                  </a:txBody>
                  <a:tcPr marL="6611" marR="6611" marT="6611" marB="0" anchor="b"/>
                </a:tc>
                <a:tc hMerge="1">
                  <a:txBody>
                    <a:bodyPr/>
                    <a:lstStyle/>
                    <a:p>
                      <a:endParaRPr lang="en-GB"/>
                    </a:p>
                  </a:txBody>
                  <a:tcPr/>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gridSpan="2">
                  <a:txBody>
                    <a:bodyPr/>
                    <a:lstStyle/>
                    <a:p>
                      <a:pPr algn="ctr" fontAlgn="b"/>
                      <a:r>
                        <a:rPr lang="en-GB" sz="800" u="none" strike="noStrike">
                          <a:effectLst/>
                        </a:rPr>
                        <a:t>Applicant Info</a:t>
                      </a:r>
                      <a:endParaRPr lang="en-GB" sz="800" b="0" i="0" u="none" strike="noStrike">
                        <a:solidFill>
                          <a:srgbClr val="000000"/>
                        </a:solidFill>
                        <a:effectLst/>
                        <a:latin typeface="Calibri" panose="020F0502020204030204" pitchFamily="34" charset="0"/>
                      </a:endParaRPr>
                    </a:p>
                  </a:txBody>
                  <a:tcPr marL="6611" marR="6611" marT="6611" marB="0" anchor="b"/>
                </a:tc>
                <a:tc hMerge="1">
                  <a:txBody>
                    <a:bodyPr/>
                    <a:lstStyle/>
                    <a:p>
                      <a:endParaRPr lang="en-GB"/>
                    </a:p>
                  </a:txBody>
                  <a:tcPr/>
                </a:tc>
                <a:tc gridSpan="2">
                  <a:txBody>
                    <a:bodyPr/>
                    <a:lstStyle/>
                    <a:p>
                      <a:pPr algn="ctr" fontAlgn="b"/>
                      <a:r>
                        <a:rPr lang="en-GB" sz="800" u="none" strike="noStrike">
                          <a:effectLst/>
                        </a:rPr>
                        <a:t>Sitting Area</a:t>
                      </a:r>
                      <a:endParaRPr lang="en-GB" sz="800" b="0" i="0" u="none" strike="noStrike">
                        <a:solidFill>
                          <a:srgbClr val="000000"/>
                        </a:solidFill>
                        <a:effectLst/>
                        <a:latin typeface="Calibri" panose="020F0502020204030204" pitchFamily="34" charset="0"/>
                      </a:endParaRPr>
                    </a:p>
                  </a:txBody>
                  <a:tcPr marL="6611" marR="6611" marT="6611" marB="0" anchor="b"/>
                </a:tc>
                <a:tc hMerge="1">
                  <a:txBody>
                    <a:bodyPr/>
                    <a:lstStyle/>
                    <a:p>
                      <a:endParaRPr lang="en-GB"/>
                    </a:p>
                  </a:txBody>
                  <a:tcPr/>
                </a:tc>
                <a:tc gridSpan="3">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hMerge="1">
                  <a:txBody>
                    <a:bodyPr/>
                    <a:lstStyle/>
                    <a:p>
                      <a:endParaRPr lang="en-GB"/>
                    </a:p>
                  </a:txBody>
                  <a:tcPr/>
                </a:tc>
                <a:tc hMerge="1">
                  <a:txBody>
                    <a:bodyPr/>
                    <a:lstStyle/>
                    <a:p>
                      <a:endParaRPr lang="en-GB"/>
                    </a:p>
                  </a:txBody>
                  <a:tcPr/>
                </a:tc>
                <a:tc gridSpan="2">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hMerge="1">
                  <a:txBody>
                    <a:bodyPr/>
                    <a:lstStyle/>
                    <a:p>
                      <a:endParaRPr lang="en-GB"/>
                    </a:p>
                  </a:txBody>
                  <a:tcPr/>
                </a:tc>
                <a:extLst>
                  <a:ext uri="{0D108BD9-81ED-4DB2-BD59-A6C34878D82A}">
                    <a16:rowId xmlns:a16="http://schemas.microsoft.com/office/drawing/2014/main" val="1507037453"/>
                  </a:ext>
                </a:extLst>
              </a:tr>
              <a:tr h="1089253">
                <a:tc>
                  <a:txBody>
                    <a:bodyPr/>
                    <a:lstStyle/>
                    <a:p>
                      <a:pPr algn="ctr" fontAlgn="t"/>
                      <a:r>
                        <a:rPr lang="en-GB" sz="800" u="none" strike="noStrike">
                          <a:effectLst/>
                        </a:rPr>
                        <a:t>Name</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Surname</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Address</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Contact</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Application ID</a:t>
                      </a:r>
                      <a:endParaRPr lang="en-GB" sz="800" b="1"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Date</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Success Status (Yes/No)</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Requested Seating Area</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Allocated Seating Area</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Types  (Adult/Child/Concession)</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ctr"/>
                      <a:r>
                        <a:rPr lang="en-GB" sz="800" u="none" strike="noStrike">
                          <a:effectLst/>
                        </a:rPr>
                        <a:t>Concession Type (Student/OAP)</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t"/>
                      <a:r>
                        <a:rPr lang="en-GB" sz="800" u="none" strike="noStrike">
                          <a:effectLst/>
                        </a:rPr>
                        <a:t>Price</a:t>
                      </a:r>
                      <a:endParaRPr lang="en-GB"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fr-FR" sz="800" u="none" strike="noStrike">
                          <a:effectLst/>
                        </a:rPr>
                        <a:t>Expire Date DD/MM/YYYY</a:t>
                      </a:r>
                      <a:endParaRPr lang="fr-FR" sz="800" b="0" i="0" u="none" strike="noStrike">
                        <a:solidFill>
                          <a:srgbClr val="000000"/>
                        </a:solidFill>
                        <a:effectLst/>
                        <a:latin typeface="Calibri" panose="020F0502020204030204" pitchFamily="34" charset="0"/>
                      </a:endParaRPr>
                    </a:p>
                  </a:txBody>
                  <a:tcPr marL="6611" marR="6611" marT="6611" marB="0"/>
                </a:tc>
                <a:tc>
                  <a:txBody>
                    <a:bodyPr/>
                    <a:lstStyle/>
                    <a:p>
                      <a:pPr algn="ctr" fontAlgn="t"/>
                      <a:r>
                        <a:rPr lang="en-GB" sz="800" u="none" strike="noStrike">
                          <a:effectLst/>
                        </a:rPr>
                        <a:t>Code Nol 000A</a:t>
                      </a:r>
                      <a:endParaRPr lang="en-GB" sz="800" b="0" i="0" u="none" strike="noStrike">
                        <a:solidFill>
                          <a:srgbClr val="000000"/>
                        </a:solidFill>
                        <a:effectLst/>
                        <a:latin typeface="Calibri" panose="020F0502020204030204" pitchFamily="34" charset="0"/>
                      </a:endParaRPr>
                    </a:p>
                  </a:txBody>
                  <a:tcPr marL="6611" marR="6611" marT="6611" marB="0"/>
                </a:tc>
                <a:extLst>
                  <a:ext uri="{0D108BD9-81ED-4DB2-BD59-A6C34878D82A}">
                    <a16:rowId xmlns:a16="http://schemas.microsoft.com/office/drawing/2014/main" val="4127568824"/>
                  </a:ext>
                </a:extLst>
              </a:tr>
              <a:tr h="268951">
                <a:tc>
                  <a:txBody>
                    <a:bodyPr/>
                    <a:lstStyle/>
                    <a:p>
                      <a:pPr algn="ctr" fontAlgn="b"/>
                      <a:r>
                        <a:rPr lang="en-GB" sz="800" u="none" strike="noStrike">
                          <a:effectLst/>
                        </a:rPr>
                        <a:t>Max</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Samen</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Luton</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225365</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23/05/2023</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Y</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ctr"/>
                      <a:r>
                        <a:rPr lang="en-GB" sz="800" u="none" strike="noStrike">
                          <a:effectLst/>
                        </a:rPr>
                        <a:t>Adult</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ctr"/>
                      <a:r>
                        <a:rPr lang="en-GB" sz="800" u="none" strike="noStrike">
                          <a:effectLst/>
                        </a:rPr>
                        <a:t>OAP</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b"/>
                      <a:r>
                        <a:rPr lang="en-GB" sz="800" u="none" strike="noStrike">
                          <a:effectLst/>
                        </a:rPr>
                        <a:t>£40.00</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extLst>
                  <a:ext uri="{0D108BD9-81ED-4DB2-BD59-A6C34878D82A}">
                    <a16:rowId xmlns:a16="http://schemas.microsoft.com/office/drawing/2014/main" val="2441906641"/>
                  </a:ext>
                </a:extLst>
              </a:tr>
              <a:tr h="268951">
                <a:tc>
                  <a:txBody>
                    <a:bodyPr/>
                    <a:lstStyle/>
                    <a:p>
                      <a:pPr algn="ctr" fontAlgn="b"/>
                      <a:r>
                        <a:rPr lang="en-GB" sz="800" u="none" strike="noStrike">
                          <a:effectLst/>
                        </a:rPr>
                        <a:t>Mike</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Miller</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Bedford</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562601</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23/05/2023</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Y</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ctr"/>
                      <a:r>
                        <a:rPr lang="en-GB" sz="800" u="none" strike="noStrike">
                          <a:effectLst/>
                        </a:rPr>
                        <a:t>Adult</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ctr"/>
                      <a:r>
                        <a:rPr lang="en-GB" sz="800" u="none" strike="noStrike">
                          <a:effectLst/>
                        </a:rPr>
                        <a:t>OAP</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b"/>
                      <a:r>
                        <a:rPr lang="en-GB" sz="800" u="none" strike="noStrike">
                          <a:effectLst/>
                        </a:rPr>
                        <a:t>£40.00</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extLst>
                  <a:ext uri="{0D108BD9-81ED-4DB2-BD59-A6C34878D82A}">
                    <a16:rowId xmlns:a16="http://schemas.microsoft.com/office/drawing/2014/main" val="794523742"/>
                  </a:ext>
                </a:extLst>
              </a:tr>
              <a:tr h="268951">
                <a:tc>
                  <a:txBody>
                    <a:bodyPr/>
                    <a:lstStyle/>
                    <a:p>
                      <a:pPr algn="ctr" fontAlgn="b"/>
                      <a:r>
                        <a:rPr lang="en-GB" sz="800" u="none" strike="noStrike">
                          <a:effectLst/>
                        </a:rPr>
                        <a:t>Maria</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whitehill</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London</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165316</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23/05/2023</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N</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ctr"/>
                      <a:r>
                        <a:rPr lang="en-GB" sz="800" u="none" strike="noStrike">
                          <a:effectLst/>
                        </a:rPr>
                        <a:t>Adult</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ctr"/>
                      <a:r>
                        <a:rPr lang="en-GB" sz="800" u="none" strike="noStrike">
                          <a:effectLst/>
                        </a:rPr>
                        <a:t>OAP</a:t>
                      </a:r>
                      <a:endParaRPr lang="en-GB" sz="800" b="0" i="0" u="none" strike="noStrike">
                        <a:solidFill>
                          <a:srgbClr val="000000"/>
                        </a:solidFill>
                        <a:effectLst/>
                        <a:latin typeface="Calibri" panose="020F0502020204030204" pitchFamily="34" charset="0"/>
                      </a:endParaRPr>
                    </a:p>
                  </a:txBody>
                  <a:tcPr marL="6611" marR="6611" marT="6611" marB="0" anchor="ctr"/>
                </a:tc>
                <a:tc>
                  <a:txBody>
                    <a:bodyPr/>
                    <a:lstStyle/>
                    <a:p>
                      <a:pPr algn="ctr" fontAlgn="b"/>
                      <a:r>
                        <a:rPr lang="en-GB" sz="800" u="none" strike="noStrike">
                          <a:effectLst/>
                        </a:rPr>
                        <a:t>£40.00</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6611" marR="6611" marT="6611" marB="0" anchor="b"/>
                </a:tc>
                <a:tc>
                  <a:txBody>
                    <a:bodyPr/>
                    <a:lstStyle/>
                    <a:p>
                      <a:pPr algn="ctr" fontAlgn="b"/>
                      <a:r>
                        <a:rPr lang="en-GB" sz="800" u="none" strike="noStrike" dirty="0">
                          <a:effectLst/>
                        </a:rPr>
                        <a:t> </a:t>
                      </a:r>
                      <a:endParaRPr lang="en-GB" sz="800" b="0" i="0" u="none" strike="noStrike" dirty="0">
                        <a:solidFill>
                          <a:srgbClr val="000000"/>
                        </a:solidFill>
                        <a:effectLst/>
                        <a:latin typeface="Calibri" panose="020F0502020204030204" pitchFamily="34" charset="0"/>
                      </a:endParaRPr>
                    </a:p>
                  </a:txBody>
                  <a:tcPr marL="6611" marR="6611" marT="6611" marB="0" anchor="b"/>
                </a:tc>
                <a:extLst>
                  <a:ext uri="{0D108BD9-81ED-4DB2-BD59-A6C34878D82A}">
                    <a16:rowId xmlns:a16="http://schemas.microsoft.com/office/drawing/2014/main" val="2625955346"/>
                  </a:ext>
                </a:extLst>
              </a:tr>
            </a:tbl>
          </a:graphicData>
        </a:graphic>
      </p:graphicFrame>
    </p:spTree>
    <p:extLst>
      <p:ext uri="{BB962C8B-B14F-4D97-AF65-F5344CB8AC3E}">
        <p14:creationId xmlns:p14="http://schemas.microsoft.com/office/powerpoint/2010/main" val="171617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753C-B935-4714-8FBA-B6E8A3FE3BC3}"/>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Worksheet number 1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Alternative solutions</a:t>
            </a:r>
          </a:p>
        </p:txBody>
      </p:sp>
      <p:sp>
        <p:nvSpPr>
          <p:cNvPr id="3" name="Content Placeholder 2">
            <a:extLst>
              <a:ext uri="{FF2B5EF4-FFF2-40B4-BE49-F238E27FC236}">
                <a16:creationId xmlns:a16="http://schemas.microsoft.com/office/drawing/2014/main" id="{F2E8E26E-2413-44C0-835B-2B6D370B4954}"/>
              </a:ext>
            </a:extLst>
          </p:cNvPr>
          <p:cNvSpPr>
            <a:spLocks noGrp="1"/>
          </p:cNvSpPr>
          <p:nvPr>
            <p:ph idx="1"/>
          </p:nvPr>
        </p:nvSpPr>
        <p:spPr/>
        <p:txBody>
          <a:bodyPr>
            <a:normAutofit fontScale="92500"/>
          </a:bodyPr>
          <a:lstStyle/>
          <a:p>
            <a:r>
              <a:rPr lang="en-GB" dirty="0">
                <a:latin typeface="Arial Nova" panose="020B0504020202020204" pitchFamily="34" charset="0"/>
              </a:rPr>
              <a:t>The Idea for fast way of working will fulfil the all the tails of customers in specific types of people , seats , cost, and discounts.</a:t>
            </a:r>
          </a:p>
          <a:p>
            <a:endParaRPr lang="en-GB" dirty="0">
              <a:latin typeface="Arial Nova" panose="020B0504020202020204" pitchFamily="34" charset="0"/>
            </a:endParaRPr>
          </a:p>
          <a:p>
            <a:r>
              <a:rPr lang="en-GB" dirty="0">
                <a:latin typeface="Arial Nova" panose="020B0504020202020204" pitchFamily="34" charset="0"/>
              </a:rPr>
              <a:t>Simple to use by any clients who work with the form.</a:t>
            </a:r>
          </a:p>
          <a:p>
            <a:endParaRPr lang="en-GB" dirty="0">
              <a:latin typeface="Arial Nova" panose="020B0504020202020204" pitchFamily="34" charset="0"/>
            </a:endParaRPr>
          </a:p>
          <a:p>
            <a:r>
              <a:rPr lang="en-GB" dirty="0">
                <a:latin typeface="Arial Nova" panose="020B0504020202020204" pitchFamily="34" charset="0"/>
              </a:rPr>
              <a:t>And formulas will automatically fill everything and generate the prices and will count the seats and discount and type of people and their age and health conditions.</a:t>
            </a:r>
          </a:p>
          <a:p>
            <a:r>
              <a:rPr lang="en-GB" dirty="0">
                <a:latin typeface="Arial Nova" panose="020B0504020202020204" pitchFamily="34" charset="0"/>
              </a:rPr>
              <a:t>The form will be secure and lock by password of clients who are responsible.</a:t>
            </a:r>
          </a:p>
        </p:txBody>
      </p:sp>
    </p:spTree>
    <p:extLst>
      <p:ext uri="{BB962C8B-B14F-4D97-AF65-F5344CB8AC3E}">
        <p14:creationId xmlns:p14="http://schemas.microsoft.com/office/powerpoint/2010/main" val="83208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B5C0A-363E-6803-A625-1D22ECEF428E}"/>
              </a:ext>
            </a:extLst>
          </p:cNvPr>
          <p:cNvSpPr>
            <a:spLocks noGrp="1"/>
          </p:cNvSpPr>
          <p:nvPr>
            <p:ph idx="1"/>
          </p:nvPr>
        </p:nvSpPr>
        <p:spPr/>
        <p:txBody>
          <a:bodyPr/>
          <a:lstStyle/>
          <a:p>
            <a:r>
              <a:rPr lang="en-GB" b="1" dirty="0">
                <a:solidFill>
                  <a:srgbClr val="FF0000"/>
                </a:solidFill>
                <a:latin typeface="Arial Nova" panose="020B0504020202020204" pitchFamily="34" charset="0"/>
              </a:rPr>
              <a:t>I have to say that this work-sheet because of having an important data and code that counts everything automatically it lock by a password:700799</a:t>
            </a:r>
          </a:p>
          <a:p>
            <a:endParaRPr lang="en-GB" dirty="0"/>
          </a:p>
        </p:txBody>
      </p:sp>
    </p:spTree>
    <p:extLst>
      <p:ext uri="{BB962C8B-B14F-4D97-AF65-F5344CB8AC3E}">
        <p14:creationId xmlns:p14="http://schemas.microsoft.com/office/powerpoint/2010/main" val="155846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0FC0AC-065D-A0F0-285C-CFC2471931B7}"/>
              </a:ext>
            </a:extLst>
          </p:cNvPr>
          <p:cNvSpPr/>
          <p:nvPr/>
        </p:nvSpPr>
        <p:spPr>
          <a:xfrm>
            <a:off x="4451194" y="59071"/>
            <a:ext cx="2360341" cy="693494"/>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Structure Diagram  </a:t>
            </a:r>
            <a:r>
              <a:rPr lang="en-GB" dirty="0"/>
              <a:t>alternative solutions</a:t>
            </a:r>
            <a:endParaRPr lang="en-US" dirty="0">
              <a:cs typeface="Calibri"/>
            </a:endParaRPr>
          </a:p>
        </p:txBody>
      </p:sp>
      <p:sp>
        <p:nvSpPr>
          <p:cNvPr id="5" name="Rectangle 4">
            <a:extLst>
              <a:ext uri="{FF2B5EF4-FFF2-40B4-BE49-F238E27FC236}">
                <a16:creationId xmlns:a16="http://schemas.microsoft.com/office/drawing/2014/main" id="{3D8F6BEA-7993-EB20-3BAD-485B7A8AB25D}"/>
              </a:ext>
            </a:extLst>
          </p:cNvPr>
          <p:cNvSpPr/>
          <p:nvPr/>
        </p:nvSpPr>
        <p:spPr>
          <a:xfrm>
            <a:off x="738289" y="810111"/>
            <a:ext cx="193287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Applicant Details</a:t>
            </a:r>
          </a:p>
        </p:txBody>
      </p:sp>
      <p:sp>
        <p:nvSpPr>
          <p:cNvPr id="6" name="Rectangle 5">
            <a:extLst>
              <a:ext uri="{FF2B5EF4-FFF2-40B4-BE49-F238E27FC236}">
                <a16:creationId xmlns:a16="http://schemas.microsoft.com/office/drawing/2014/main" id="{7F2EBC50-300D-627C-2ABD-C105FAE17A9A}"/>
              </a:ext>
            </a:extLst>
          </p:cNvPr>
          <p:cNvSpPr/>
          <p:nvPr/>
        </p:nvSpPr>
        <p:spPr>
          <a:xfrm>
            <a:off x="5129561" y="3029414"/>
            <a:ext cx="193287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Applicant Details</a:t>
            </a:r>
            <a:endParaRPr lang="en-US"/>
          </a:p>
        </p:txBody>
      </p:sp>
      <p:sp>
        <p:nvSpPr>
          <p:cNvPr id="7" name="Rectangle 6">
            <a:extLst>
              <a:ext uri="{FF2B5EF4-FFF2-40B4-BE49-F238E27FC236}">
                <a16:creationId xmlns:a16="http://schemas.microsoft.com/office/drawing/2014/main" id="{738EEE59-D900-9B85-2832-7378E6F8268E}"/>
              </a:ext>
            </a:extLst>
          </p:cNvPr>
          <p:cNvSpPr/>
          <p:nvPr/>
        </p:nvSpPr>
        <p:spPr>
          <a:xfrm>
            <a:off x="8177560" y="1022194"/>
            <a:ext cx="193287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Ticket Details</a:t>
            </a:r>
          </a:p>
        </p:txBody>
      </p:sp>
      <p:sp>
        <p:nvSpPr>
          <p:cNvPr id="8" name="Rectangle 7">
            <a:extLst>
              <a:ext uri="{FF2B5EF4-FFF2-40B4-BE49-F238E27FC236}">
                <a16:creationId xmlns:a16="http://schemas.microsoft.com/office/drawing/2014/main" id="{91687E06-E4A7-7ADF-E1B7-6CC0F82393F7}"/>
              </a:ext>
            </a:extLst>
          </p:cNvPr>
          <p:cNvSpPr/>
          <p:nvPr/>
        </p:nvSpPr>
        <p:spPr>
          <a:xfrm>
            <a:off x="120803" y="1551877"/>
            <a:ext cx="1022196"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Personal</a:t>
            </a:r>
          </a:p>
        </p:txBody>
      </p:sp>
      <p:sp>
        <p:nvSpPr>
          <p:cNvPr id="9" name="Rectangle 8">
            <a:extLst>
              <a:ext uri="{FF2B5EF4-FFF2-40B4-BE49-F238E27FC236}">
                <a16:creationId xmlns:a16="http://schemas.microsoft.com/office/drawing/2014/main" id="{A05FF239-D346-26E5-BE7B-BBF8DCFA54D3}"/>
              </a:ext>
            </a:extLst>
          </p:cNvPr>
          <p:cNvSpPr/>
          <p:nvPr/>
        </p:nvSpPr>
        <p:spPr>
          <a:xfrm>
            <a:off x="2871437" y="1551877"/>
            <a:ext cx="1022196"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Contacts</a:t>
            </a:r>
            <a:endParaRPr lang="en-US" dirty="0"/>
          </a:p>
        </p:txBody>
      </p:sp>
      <p:sp>
        <p:nvSpPr>
          <p:cNvPr id="10" name="Rectangle 9">
            <a:extLst>
              <a:ext uri="{FF2B5EF4-FFF2-40B4-BE49-F238E27FC236}">
                <a16:creationId xmlns:a16="http://schemas.microsoft.com/office/drawing/2014/main" id="{1C2876A9-B5D4-2BC9-7789-3279FC9B0513}"/>
              </a:ext>
            </a:extLst>
          </p:cNvPr>
          <p:cNvSpPr/>
          <p:nvPr/>
        </p:nvSpPr>
        <p:spPr>
          <a:xfrm>
            <a:off x="120803" y="2758378"/>
            <a:ext cx="827049"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Name </a:t>
            </a:r>
            <a:endParaRPr lang="en-US" dirty="0"/>
          </a:p>
        </p:txBody>
      </p:sp>
      <p:sp>
        <p:nvSpPr>
          <p:cNvPr id="11" name="Rectangle 10">
            <a:extLst>
              <a:ext uri="{FF2B5EF4-FFF2-40B4-BE49-F238E27FC236}">
                <a16:creationId xmlns:a16="http://schemas.microsoft.com/office/drawing/2014/main" id="{39C38C0F-8ED0-4A70-466D-9910584CAAB8}"/>
              </a:ext>
            </a:extLst>
          </p:cNvPr>
          <p:cNvSpPr/>
          <p:nvPr/>
        </p:nvSpPr>
        <p:spPr>
          <a:xfrm>
            <a:off x="108663" y="2400494"/>
            <a:ext cx="938562"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Surname</a:t>
            </a:r>
            <a:endParaRPr lang="en-US" sz="1600" dirty="0"/>
          </a:p>
        </p:txBody>
      </p:sp>
      <p:sp>
        <p:nvSpPr>
          <p:cNvPr id="12" name="Rectangle 11">
            <a:extLst>
              <a:ext uri="{FF2B5EF4-FFF2-40B4-BE49-F238E27FC236}">
                <a16:creationId xmlns:a16="http://schemas.microsoft.com/office/drawing/2014/main" id="{3C3DBA5A-4CC4-068A-2436-41153CEA7613}"/>
              </a:ext>
            </a:extLst>
          </p:cNvPr>
          <p:cNvSpPr/>
          <p:nvPr/>
        </p:nvSpPr>
        <p:spPr>
          <a:xfrm>
            <a:off x="2385372" y="2920999"/>
            <a:ext cx="1022195"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Address</a:t>
            </a:r>
            <a:endParaRPr lang="en-US" dirty="0"/>
          </a:p>
        </p:txBody>
      </p:sp>
      <p:sp>
        <p:nvSpPr>
          <p:cNvPr id="13" name="Rectangle 12">
            <a:extLst>
              <a:ext uri="{FF2B5EF4-FFF2-40B4-BE49-F238E27FC236}">
                <a16:creationId xmlns:a16="http://schemas.microsoft.com/office/drawing/2014/main" id="{BC8208D5-CF1A-0E47-4B64-1F51A013DABD}"/>
              </a:ext>
            </a:extLst>
          </p:cNvPr>
          <p:cNvSpPr/>
          <p:nvPr/>
        </p:nvSpPr>
        <p:spPr>
          <a:xfrm>
            <a:off x="2408603" y="2554820"/>
            <a:ext cx="975732"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Contact</a:t>
            </a:r>
            <a:endParaRPr lang="en-US" dirty="0"/>
          </a:p>
        </p:txBody>
      </p:sp>
      <p:sp>
        <p:nvSpPr>
          <p:cNvPr id="14" name="Rectangle 13">
            <a:extLst>
              <a:ext uri="{FF2B5EF4-FFF2-40B4-BE49-F238E27FC236}">
                <a16:creationId xmlns:a16="http://schemas.microsoft.com/office/drawing/2014/main" id="{A391DF88-94ED-A227-65FE-266D9F139E90}"/>
              </a:ext>
            </a:extLst>
          </p:cNvPr>
          <p:cNvSpPr/>
          <p:nvPr/>
        </p:nvSpPr>
        <p:spPr>
          <a:xfrm>
            <a:off x="3958682" y="3652023"/>
            <a:ext cx="1514708"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Applicant Info</a:t>
            </a:r>
          </a:p>
        </p:txBody>
      </p:sp>
      <p:sp>
        <p:nvSpPr>
          <p:cNvPr id="15" name="Rectangle 14">
            <a:extLst>
              <a:ext uri="{FF2B5EF4-FFF2-40B4-BE49-F238E27FC236}">
                <a16:creationId xmlns:a16="http://schemas.microsoft.com/office/drawing/2014/main" id="{FE31BA1B-C981-1916-75F2-8ACE88FF659D}"/>
              </a:ext>
            </a:extLst>
          </p:cNvPr>
          <p:cNvSpPr/>
          <p:nvPr/>
        </p:nvSpPr>
        <p:spPr>
          <a:xfrm>
            <a:off x="5050662" y="5127535"/>
            <a:ext cx="1300976"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Sitting Area</a:t>
            </a:r>
            <a:endParaRPr lang="en-US" dirty="0"/>
          </a:p>
        </p:txBody>
      </p:sp>
      <p:sp>
        <p:nvSpPr>
          <p:cNvPr id="2" name="Rectangle 1">
            <a:extLst>
              <a:ext uri="{FF2B5EF4-FFF2-40B4-BE49-F238E27FC236}">
                <a16:creationId xmlns:a16="http://schemas.microsoft.com/office/drawing/2014/main" id="{A2149580-0B60-2639-C0E0-8A783801AE42}"/>
              </a:ext>
            </a:extLst>
          </p:cNvPr>
          <p:cNvSpPr/>
          <p:nvPr/>
        </p:nvSpPr>
        <p:spPr>
          <a:xfrm>
            <a:off x="3850814" y="4949631"/>
            <a:ext cx="715537"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Date</a:t>
            </a:r>
          </a:p>
        </p:txBody>
      </p:sp>
      <p:sp>
        <p:nvSpPr>
          <p:cNvPr id="3" name="Rectangle 2">
            <a:extLst>
              <a:ext uri="{FF2B5EF4-FFF2-40B4-BE49-F238E27FC236}">
                <a16:creationId xmlns:a16="http://schemas.microsoft.com/office/drawing/2014/main" id="{277FC605-D191-00AD-98FF-3120F59F23E5}"/>
              </a:ext>
            </a:extLst>
          </p:cNvPr>
          <p:cNvSpPr/>
          <p:nvPr/>
        </p:nvSpPr>
        <p:spPr>
          <a:xfrm>
            <a:off x="3810079" y="5306123"/>
            <a:ext cx="808464"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Status</a:t>
            </a:r>
            <a:endParaRPr lang="en-US" dirty="0"/>
          </a:p>
        </p:txBody>
      </p:sp>
      <p:sp>
        <p:nvSpPr>
          <p:cNvPr id="16" name="Rectangle 15">
            <a:extLst>
              <a:ext uri="{FF2B5EF4-FFF2-40B4-BE49-F238E27FC236}">
                <a16:creationId xmlns:a16="http://schemas.microsoft.com/office/drawing/2014/main" id="{473BE6C4-76C6-F05B-ABD1-2407FDD0DE29}"/>
              </a:ext>
            </a:extLst>
          </p:cNvPr>
          <p:cNvSpPr/>
          <p:nvPr/>
        </p:nvSpPr>
        <p:spPr>
          <a:xfrm>
            <a:off x="6476904" y="3932656"/>
            <a:ext cx="948312" cy="35157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Req. SA</a:t>
            </a:r>
            <a:endParaRPr lang="en-US" dirty="0"/>
          </a:p>
        </p:txBody>
      </p:sp>
      <p:sp>
        <p:nvSpPr>
          <p:cNvPr id="17" name="Rectangle 16">
            <a:extLst>
              <a:ext uri="{FF2B5EF4-FFF2-40B4-BE49-F238E27FC236}">
                <a16:creationId xmlns:a16="http://schemas.microsoft.com/office/drawing/2014/main" id="{FCE34B3A-8C31-42B5-1FF4-B917D9C64B52}"/>
              </a:ext>
            </a:extLst>
          </p:cNvPr>
          <p:cNvSpPr/>
          <p:nvPr/>
        </p:nvSpPr>
        <p:spPr>
          <a:xfrm>
            <a:off x="6486425" y="4592447"/>
            <a:ext cx="929269"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Req. SA</a:t>
            </a:r>
            <a:endParaRPr lang="en-US" dirty="0"/>
          </a:p>
        </p:txBody>
      </p:sp>
      <p:sp>
        <p:nvSpPr>
          <p:cNvPr id="18" name="Rectangle 17">
            <a:extLst>
              <a:ext uri="{FF2B5EF4-FFF2-40B4-BE49-F238E27FC236}">
                <a16:creationId xmlns:a16="http://schemas.microsoft.com/office/drawing/2014/main" id="{4A57C79D-9C1A-A978-C7DC-9B39CE0BA7D9}"/>
              </a:ext>
            </a:extLst>
          </p:cNvPr>
          <p:cNvSpPr/>
          <p:nvPr/>
        </p:nvSpPr>
        <p:spPr>
          <a:xfrm>
            <a:off x="10560419" y="1551877"/>
            <a:ext cx="1393903"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Concession</a:t>
            </a:r>
            <a:endParaRPr lang="en-US" dirty="0"/>
          </a:p>
        </p:txBody>
      </p:sp>
      <p:sp>
        <p:nvSpPr>
          <p:cNvPr id="19" name="Rectangle 18">
            <a:extLst>
              <a:ext uri="{FF2B5EF4-FFF2-40B4-BE49-F238E27FC236}">
                <a16:creationId xmlns:a16="http://schemas.microsoft.com/office/drawing/2014/main" id="{B397D32E-B409-120A-8D00-520855E28DA1}"/>
              </a:ext>
            </a:extLst>
          </p:cNvPr>
          <p:cNvSpPr/>
          <p:nvPr/>
        </p:nvSpPr>
        <p:spPr>
          <a:xfrm>
            <a:off x="10625467" y="3584872"/>
            <a:ext cx="1263805" cy="32524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Ticket Info</a:t>
            </a:r>
            <a:endParaRPr lang="en-US" dirty="0"/>
          </a:p>
        </p:txBody>
      </p:sp>
      <p:sp>
        <p:nvSpPr>
          <p:cNvPr id="20" name="Rectangle 19">
            <a:extLst>
              <a:ext uri="{FF2B5EF4-FFF2-40B4-BE49-F238E27FC236}">
                <a16:creationId xmlns:a16="http://schemas.microsoft.com/office/drawing/2014/main" id="{3C93F2FB-DD9A-6116-3042-B4A1FDBE9A58}"/>
              </a:ext>
            </a:extLst>
          </p:cNvPr>
          <p:cNvSpPr/>
          <p:nvPr/>
        </p:nvSpPr>
        <p:spPr>
          <a:xfrm>
            <a:off x="10572854" y="1979464"/>
            <a:ext cx="1431073"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Ticket Types</a:t>
            </a:r>
            <a:endParaRPr lang="en-US" dirty="0"/>
          </a:p>
        </p:txBody>
      </p:sp>
      <p:sp>
        <p:nvSpPr>
          <p:cNvPr id="21" name="Rectangle 20">
            <a:extLst>
              <a:ext uri="{FF2B5EF4-FFF2-40B4-BE49-F238E27FC236}">
                <a16:creationId xmlns:a16="http://schemas.microsoft.com/office/drawing/2014/main" id="{BCB23CA7-EBF6-38C9-5D1F-793064B33D56}"/>
              </a:ext>
            </a:extLst>
          </p:cNvPr>
          <p:cNvSpPr/>
          <p:nvPr/>
        </p:nvSpPr>
        <p:spPr>
          <a:xfrm>
            <a:off x="10735475" y="2370928"/>
            <a:ext cx="1105830"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 type</a:t>
            </a:r>
            <a:endParaRPr lang="en-US" dirty="0"/>
          </a:p>
        </p:txBody>
      </p:sp>
      <p:sp>
        <p:nvSpPr>
          <p:cNvPr id="22" name="Rectangle 21">
            <a:extLst>
              <a:ext uri="{FF2B5EF4-FFF2-40B4-BE49-F238E27FC236}">
                <a16:creationId xmlns:a16="http://schemas.microsoft.com/office/drawing/2014/main" id="{1AD2D87D-8211-664F-99BA-86DEE14C3BC7}"/>
              </a:ext>
            </a:extLst>
          </p:cNvPr>
          <p:cNvSpPr/>
          <p:nvPr/>
        </p:nvSpPr>
        <p:spPr>
          <a:xfrm>
            <a:off x="10950711" y="2782121"/>
            <a:ext cx="613318"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Cost</a:t>
            </a:r>
            <a:endParaRPr lang="en-US" dirty="0"/>
          </a:p>
        </p:txBody>
      </p:sp>
      <p:sp>
        <p:nvSpPr>
          <p:cNvPr id="23" name="Rectangle 22">
            <a:extLst>
              <a:ext uri="{FF2B5EF4-FFF2-40B4-BE49-F238E27FC236}">
                <a16:creationId xmlns:a16="http://schemas.microsoft.com/office/drawing/2014/main" id="{7B556C3C-E77F-14EF-20C0-DA30707466BB}"/>
              </a:ext>
            </a:extLst>
          </p:cNvPr>
          <p:cNvSpPr/>
          <p:nvPr/>
        </p:nvSpPr>
        <p:spPr>
          <a:xfrm>
            <a:off x="10597643" y="3188176"/>
            <a:ext cx="1338147"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Expire Date </a:t>
            </a:r>
            <a:endParaRPr lang="en-US" dirty="0"/>
          </a:p>
        </p:txBody>
      </p:sp>
      <p:sp>
        <p:nvSpPr>
          <p:cNvPr id="24" name="Rectangle 23">
            <a:extLst>
              <a:ext uri="{FF2B5EF4-FFF2-40B4-BE49-F238E27FC236}">
                <a16:creationId xmlns:a16="http://schemas.microsoft.com/office/drawing/2014/main" id="{FD5640D4-5A8B-668B-45AF-AFCB226F8C00}"/>
              </a:ext>
            </a:extLst>
          </p:cNvPr>
          <p:cNvSpPr/>
          <p:nvPr/>
        </p:nvSpPr>
        <p:spPr>
          <a:xfrm>
            <a:off x="10966625" y="3970048"/>
            <a:ext cx="696953" cy="33453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Code</a:t>
            </a:r>
            <a:endParaRPr lang="en-US" dirty="0"/>
          </a:p>
        </p:txBody>
      </p:sp>
      <p:cxnSp>
        <p:nvCxnSpPr>
          <p:cNvPr id="25" name="Straight Arrow Connector 24">
            <a:extLst>
              <a:ext uri="{FF2B5EF4-FFF2-40B4-BE49-F238E27FC236}">
                <a16:creationId xmlns:a16="http://schemas.microsoft.com/office/drawing/2014/main" id="{018C8519-13D9-ED58-CCAF-056E0495DF76}"/>
              </a:ext>
            </a:extLst>
          </p:cNvPr>
          <p:cNvCxnSpPr/>
          <p:nvPr/>
        </p:nvCxnSpPr>
        <p:spPr>
          <a:xfrm>
            <a:off x="7115908" y="404446"/>
            <a:ext cx="1453661"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7B74C56-AD53-2214-7A34-F1F464413029}"/>
              </a:ext>
            </a:extLst>
          </p:cNvPr>
          <p:cNvCxnSpPr>
            <a:cxnSpLocks/>
          </p:cNvCxnSpPr>
          <p:nvPr/>
        </p:nvCxnSpPr>
        <p:spPr>
          <a:xfrm flipV="1">
            <a:off x="2741887" y="337281"/>
            <a:ext cx="1620547" cy="498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A2C91F-AB5C-BD4D-1F42-83B5035AB611}"/>
              </a:ext>
            </a:extLst>
          </p:cNvPr>
          <p:cNvCxnSpPr>
            <a:cxnSpLocks/>
          </p:cNvCxnSpPr>
          <p:nvPr/>
        </p:nvCxnSpPr>
        <p:spPr>
          <a:xfrm>
            <a:off x="2977661" y="1119553"/>
            <a:ext cx="480646" cy="37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A5CF0AD-7841-9749-3CF3-F35963D2E338}"/>
              </a:ext>
            </a:extLst>
          </p:cNvPr>
          <p:cNvCxnSpPr>
            <a:cxnSpLocks/>
          </p:cNvCxnSpPr>
          <p:nvPr/>
        </p:nvCxnSpPr>
        <p:spPr>
          <a:xfrm flipH="1">
            <a:off x="597876" y="1107831"/>
            <a:ext cx="293077" cy="410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BA6577D-53C1-D322-77EE-58F6E5A4D018}"/>
              </a:ext>
            </a:extLst>
          </p:cNvPr>
          <p:cNvCxnSpPr>
            <a:cxnSpLocks/>
          </p:cNvCxnSpPr>
          <p:nvPr/>
        </p:nvCxnSpPr>
        <p:spPr>
          <a:xfrm flipH="1" flipV="1">
            <a:off x="10231395" y="1135354"/>
            <a:ext cx="735231" cy="339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A95DE2-5A5D-3CD4-8610-945D4E66945E}"/>
              </a:ext>
            </a:extLst>
          </p:cNvPr>
          <p:cNvCxnSpPr>
            <a:cxnSpLocks/>
          </p:cNvCxnSpPr>
          <p:nvPr/>
        </p:nvCxnSpPr>
        <p:spPr>
          <a:xfrm flipV="1">
            <a:off x="3168088" y="2075127"/>
            <a:ext cx="411145" cy="433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A05B42B-A0DF-BA91-C7F5-5EEE378A036E}"/>
              </a:ext>
            </a:extLst>
          </p:cNvPr>
          <p:cNvCxnSpPr>
            <a:cxnSpLocks/>
          </p:cNvCxnSpPr>
          <p:nvPr/>
        </p:nvCxnSpPr>
        <p:spPr>
          <a:xfrm flipV="1">
            <a:off x="6296530" y="4181910"/>
            <a:ext cx="4438945" cy="137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81366AB-D516-0031-CAA1-E72FEE6DFB7A}"/>
              </a:ext>
            </a:extLst>
          </p:cNvPr>
          <p:cNvCxnSpPr>
            <a:cxnSpLocks/>
          </p:cNvCxnSpPr>
          <p:nvPr/>
        </p:nvCxnSpPr>
        <p:spPr>
          <a:xfrm flipV="1">
            <a:off x="2699682" y="2057400"/>
            <a:ext cx="277979" cy="45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819AEA-70E1-C4CA-474B-A03376262E5E}"/>
              </a:ext>
            </a:extLst>
          </p:cNvPr>
          <p:cNvCxnSpPr>
            <a:cxnSpLocks/>
          </p:cNvCxnSpPr>
          <p:nvPr/>
        </p:nvCxnSpPr>
        <p:spPr>
          <a:xfrm flipV="1">
            <a:off x="480644" y="1936925"/>
            <a:ext cx="0" cy="40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E5E111F-D1CC-5DBC-BCEF-5218C5C85D6F}"/>
              </a:ext>
            </a:extLst>
          </p:cNvPr>
          <p:cNvCxnSpPr>
            <a:cxnSpLocks/>
          </p:cNvCxnSpPr>
          <p:nvPr/>
        </p:nvCxnSpPr>
        <p:spPr>
          <a:xfrm flipV="1">
            <a:off x="7127630" y="1518138"/>
            <a:ext cx="1329714" cy="166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BECAE53-A084-5652-2848-4EF4793DD369}"/>
              </a:ext>
            </a:extLst>
          </p:cNvPr>
          <p:cNvCxnSpPr>
            <a:cxnSpLocks/>
            <a:endCxn id="6" idx="1"/>
          </p:cNvCxnSpPr>
          <p:nvPr/>
        </p:nvCxnSpPr>
        <p:spPr>
          <a:xfrm flipV="1">
            <a:off x="4451194" y="3192036"/>
            <a:ext cx="678367" cy="42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DE0827-4D8E-AEE0-80E6-92085C407DBA}"/>
              </a:ext>
            </a:extLst>
          </p:cNvPr>
          <p:cNvCxnSpPr>
            <a:cxnSpLocks/>
          </p:cNvCxnSpPr>
          <p:nvPr/>
        </p:nvCxnSpPr>
        <p:spPr>
          <a:xfrm flipV="1">
            <a:off x="4737706" y="4105974"/>
            <a:ext cx="454557" cy="1406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DCBE0AF-B8C9-45D6-8B96-B612E26BBB7B}"/>
              </a:ext>
            </a:extLst>
          </p:cNvPr>
          <p:cNvCxnSpPr/>
          <p:nvPr/>
        </p:nvCxnSpPr>
        <p:spPr>
          <a:xfrm>
            <a:off x="5270500" y="723900"/>
            <a:ext cx="304800" cy="219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BCFA0E5-E9B6-49B0-ACEB-FA65A0AA5BEA}"/>
              </a:ext>
            </a:extLst>
          </p:cNvPr>
          <p:cNvCxnSpPr>
            <a:cxnSpLocks/>
          </p:cNvCxnSpPr>
          <p:nvPr/>
        </p:nvCxnSpPr>
        <p:spPr>
          <a:xfrm flipH="1" flipV="1">
            <a:off x="4105683" y="4008515"/>
            <a:ext cx="306659" cy="89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A318C2F-B858-4ADE-A183-CD7A3686833D}"/>
              </a:ext>
            </a:extLst>
          </p:cNvPr>
          <p:cNvSpPr txBox="1"/>
          <p:nvPr/>
        </p:nvSpPr>
        <p:spPr>
          <a:xfrm>
            <a:off x="-38962" y="86759"/>
            <a:ext cx="1648287" cy="646331"/>
          </a:xfrm>
          <a:prstGeom prst="rect">
            <a:avLst/>
          </a:prstGeom>
          <a:noFill/>
        </p:spPr>
        <p:txBody>
          <a:bodyPr wrap="square" rtlCol="0">
            <a:spAutoFit/>
          </a:bodyPr>
          <a:lstStyle/>
          <a:p>
            <a:r>
              <a:rPr lang="en-GB" dirty="0">
                <a:highlight>
                  <a:srgbClr val="FFFF00"/>
                </a:highlight>
              </a:rPr>
              <a:t>Form </a:t>
            </a:r>
            <a:r>
              <a:rPr lang="en-GB" dirty="0">
                <a:solidFill>
                  <a:srgbClr val="FF0000"/>
                </a:solidFill>
                <a:highlight>
                  <a:srgbClr val="FFFF00"/>
                </a:highlight>
              </a:rPr>
              <a:t>to</a:t>
            </a:r>
            <a:r>
              <a:rPr lang="en-GB" dirty="0">
                <a:highlight>
                  <a:srgbClr val="FFFF00"/>
                </a:highlight>
              </a:rPr>
              <a:t> add details Auto+</a:t>
            </a:r>
          </a:p>
        </p:txBody>
      </p:sp>
      <p:cxnSp>
        <p:nvCxnSpPr>
          <p:cNvPr id="73" name="Connector: Elbow 72">
            <a:extLst>
              <a:ext uri="{FF2B5EF4-FFF2-40B4-BE49-F238E27FC236}">
                <a16:creationId xmlns:a16="http://schemas.microsoft.com/office/drawing/2014/main" id="{82866E0E-BDEE-44ED-B500-B79D61228B57}"/>
              </a:ext>
            </a:extLst>
          </p:cNvPr>
          <p:cNvCxnSpPr/>
          <p:nvPr/>
        </p:nvCxnSpPr>
        <p:spPr>
          <a:xfrm rot="16200000" flipH="1">
            <a:off x="1178401" y="453393"/>
            <a:ext cx="472895" cy="864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2C0D52C-C828-472D-AC43-83CBA860B798}"/>
              </a:ext>
            </a:extLst>
          </p:cNvPr>
          <p:cNvSpPr txBox="1"/>
          <p:nvPr/>
        </p:nvSpPr>
        <p:spPr>
          <a:xfrm>
            <a:off x="3373660" y="6117608"/>
            <a:ext cx="5032834" cy="646331"/>
          </a:xfrm>
          <a:prstGeom prst="rect">
            <a:avLst/>
          </a:prstGeom>
          <a:noFill/>
        </p:spPr>
        <p:txBody>
          <a:bodyPr wrap="square" rtlCol="0">
            <a:spAutoFit/>
          </a:bodyPr>
          <a:lstStyle/>
          <a:p>
            <a:r>
              <a:rPr lang="en-GB" dirty="0">
                <a:highlight>
                  <a:srgbClr val="00FFFF"/>
                </a:highlight>
              </a:rPr>
              <a:t>+Secure by user name and password of Clients who works with Diagram</a:t>
            </a:r>
          </a:p>
        </p:txBody>
      </p:sp>
      <p:cxnSp>
        <p:nvCxnSpPr>
          <p:cNvPr id="77" name="Connector: Elbow 76">
            <a:extLst>
              <a:ext uri="{FF2B5EF4-FFF2-40B4-BE49-F238E27FC236}">
                <a16:creationId xmlns:a16="http://schemas.microsoft.com/office/drawing/2014/main" id="{B5B58C67-2EBE-473B-BF53-D69DB0BBA97B}"/>
              </a:ext>
            </a:extLst>
          </p:cNvPr>
          <p:cNvCxnSpPr/>
          <p:nvPr/>
        </p:nvCxnSpPr>
        <p:spPr>
          <a:xfrm rot="10800000">
            <a:off x="5585974" y="3670801"/>
            <a:ext cx="799693" cy="5111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2C56C972-7161-45D0-815D-54658E0AFBF7}"/>
              </a:ext>
            </a:extLst>
          </p:cNvPr>
          <p:cNvCxnSpPr/>
          <p:nvPr/>
        </p:nvCxnSpPr>
        <p:spPr>
          <a:xfrm rot="10800000">
            <a:off x="5473390" y="3959354"/>
            <a:ext cx="952094" cy="8243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A275E36-A074-43BC-B7A1-696546670648}"/>
              </a:ext>
            </a:extLst>
          </p:cNvPr>
          <p:cNvCxnSpPr/>
          <p:nvPr/>
        </p:nvCxnSpPr>
        <p:spPr>
          <a:xfrm flipH="1" flipV="1">
            <a:off x="5389663" y="4146047"/>
            <a:ext cx="311487" cy="8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E403B839-8FCA-4DA2-B54A-B03E32DA8994}"/>
              </a:ext>
            </a:extLst>
          </p:cNvPr>
          <p:cNvSpPr/>
          <p:nvPr/>
        </p:nvSpPr>
        <p:spPr>
          <a:xfrm>
            <a:off x="759503" y="4028514"/>
            <a:ext cx="1911664" cy="193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When the applicant info added will goes to applicant details</a:t>
            </a:r>
          </a:p>
          <a:p>
            <a:pPr algn="ctr"/>
            <a:r>
              <a:rPr lang="en-GB" dirty="0"/>
              <a:t>And make full details</a:t>
            </a:r>
          </a:p>
        </p:txBody>
      </p:sp>
      <p:cxnSp>
        <p:nvCxnSpPr>
          <p:cNvPr id="84" name="Connector: Elbow 83">
            <a:extLst>
              <a:ext uri="{FF2B5EF4-FFF2-40B4-BE49-F238E27FC236}">
                <a16:creationId xmlns:a16="http://schemas.microsoft.com/office/drawing/2014/main" id="{42BF13FB-795C-4B85-9345-29C2A4E46DE6}"/>
              </a:ext>
            </a:extLst>
          </p:cNvPr>
          <p:cNvCxnSpPr>
            <a:cxnSpLocks/>
          </p:cNvCxnSpPr>
          <p:nvPr/>
        </p:nvCxnSpPr>
        <p:spPr>
          <a:xfrm flipV="1">
            <a:off x="2762404" y="3083621"/>
            <a:ext cx="2116903" cy="150882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97" name="TextBox 96">
            <a:extLst>
              <a:ext uri="{FF2B5EF4-FFF2-40B4-BE49-F238E27FC236}">
                <a16:creationId xmlns:a16="http://schemas.microsoft.com/office/drawing/2014/main" id="{6AE195D2-239A-4321-98CB-5EE8F1A73CEA}"/>
              </a:ext>
            </a:extLst>
          </p:cNvPr>
          <p:cNvSpPr txBox="1"/>
          <p:nvPr/>
        </p:nvSpPr>
        <p:spPr>
          <a:xfrm>
            <a:off x="8787587" y="4869887"/>
            <a:ext cx="3216340" cy="1754326"/>
          </a:xfrm>
          <a:prstGeom prst="rect">
            <a:avLst/>
          </a:prstGeom>
          <a:noFill/>
        </p:spPr>
        <p:txBody>
          <a:bodyPr wrap="square" rtlCol="0">
            <a:spAutoFit/>
          </a:bodyPr>
          <a:lstStyle/>
          <a:p>
            <a:r>
              <a:rPr lang="en-GB" dirty="0"/>
              <a:t>The structure of ticket details it will be able when the Applicant Details will be fill up after automatically the sitting Area gives the code to the system and it will fill the ticket details</a:t>
            </a:r>
          </a:p>
        </p:txBody>
      </p:sp>
      <p:cxnSp>
        <p:nvCxnSpPr>
          <p:cNvPr id="99" name="Straight Arrow Connector 98">
            <a:extLst>
              <a:ext uri="{FF2B5EF4-FFF2-40B4-BE49-F238E27FC236}">
                <a16:creationId xmlns:a16="http://schemas.microsoft.com/office/drawing/2014/main" id="{6865AEBE-8C8C-48A8-B960-2D1ECB9D3BC6}"/>
              </a:ext>
            </a:extLst>
          </p:cNvPr>
          <p:cNvCxnSpPr>
            <a:cxnSpLocks/>
          </p:cNvCxnSpPr>
          <p:nvPr/>
        </p:nvCxnSpPr>
        <p:spPr>
          <a:xfrm>
            <a:off x="9035951" y="1436869"/>
            <a:ext cx="1699524" cy="270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FB19BAB-1497-4DDE-922C-040FFF154A49}"/>
              </a:ext>
            </a:extLst>
          </p:cNvPr>
          <p:cNvCxnSpPr>
            <a:cxnSpLocks/>
          </p:cNvCxnSpPr>
          <p:nvPr/>
        </p:nvCxnSpPr>
        <p:spPr>
          <a:xfrm flipH="1" flipV="1">
            <a:off x="11315102" y="4364516"/>
            <a:ext cx="15753" cy="62239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94C0A24-0F93-49B8-ABBB-A720005A5424}"/>
              </a:ext>
            </a:extLst>
          </p:cNvPr>
          <p:cNvCxnSpPr>
            <a:cxnSpLocks/>
          </p:cNvCxnSpPr>
          <p:nvPr/>
        </p:nvCxnSpPr>
        <p:spPr>
          <a:xfrm>
            <a:off x="7177211" y="3202931"/>
            <a:ext cx="1619898" cy="263287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CD6EA63-3440-4C93-8C82-68EEA84DD495}"/>
              </a:ext>
            </a:extLst>
          </p:cNvPr>
          <p:cNvCxnSpPr/>
          <p:nvPr/>
        </p:nvCxnSpPr>
        <p:spPr>
          <a:xfrm flipV="1">
            <a:off x="6623222" y="972732"/>
            <a:ext cx="0" cy="197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58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95DE-882A-E686-751C-2DD0EF514DB8}"/>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Work sheet Number 2:</a:t>
            </a:r>
          </a:p>
        </p:txBody>
      </p:sp>
      <p:sp>
        <p:nvSpPr>
          <p:cNvPr id="3" name="Content Placeholder 2">
            <a:extLst>
              <a:ext uri="{FF2B5EF4-FFF2-40B4-BE49-F238E27FC236}">
                <a16:creationId xmlns:a16="http://schemas.microsoft.com/office/drawing/2014/main" id="{265C8852-CE23-D4D0-AABC-8A94B3E94379}"/>
              </a:ext>
            </a:extLst>
          </p:cNvPr>
          <p:cNvSpPr>
            <a:spLocks noGrp="1"/>
          </p:cNvSpPr>
          <p:nvPr>
            <p:ph idx="1"/>
          </p:nvPr>
        </p:nvSpPr>
        <p:spPr/>
        <p:txBody>
          <a:bodyPr/>
          <a:lstStyle/>
          <a:p>
            <a:r>
              <a:rPr lang="en-GB" b="1" dirty="0">
                <a:solidFill>
                  <a:srgbClr val="FF0000"/>
                </a:solidFill>
                <a:latin typeface="Arial Nova" panose="020B0504020202020204" pitchFamily="34" charset="0"/>
              </a:rPr>
              <a:t>First, I have to say that this work-sheet because of having an important data and code that counts everything automatically it lock by a password:700799</a:t>
            </a:r>
          </a:p>
          <a:p>
            <a:r>
              <a:rPr lang="en-GB" dirty="0">
                <a:latin typeface="Arial Nova" panose="020B0504020202020204" pitchFamily="34" charset="0"/>
              </a:rPr>
              <a:t>Second, the usability of this work-sheet that you see started from left to right explain everything’s clearly   </a:t>
            </a:r>
          </a:p>
        </p:txBody>
      </p:sp>
    </p:spTree>
    <p:extLst>
      <p:ext uri="{BB962C8B-B14F-4D97-AF65-F5344CB8AC3E}">
        <p14:creationId xmlns:p14="http://schemas.microsoft.com/office/powerpoint/2010/main" val="250485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42127B-04AF-7B7A-7DA2-B9406C40638D}"/>
              </a:ext>
            </a:extLst>
          </p:cNvPr>
          <p:cNvSpPr/>
          <p:nvPr/>
        </p:nvSpPr>
        <p:spPr>
          <a:xfrm>
            <a:off x="4469779" y="343828"/>
            <a:ext cx="2128025" cy="29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Calibri"/>
                <a:cs typeface="Calibri"/>
              </a:rPr>
              <a:t>Structure Diagram</a:t>
            </a:r>
            <a:endParaRPr lang="en-US" dirty="0"/>
          </a:p>
        </p:txBody>
      </p:sp>
      <p:sp>
        <p:nvSpPr>
          <p:cNvPr id="5" name="Rectangle 4">
            <a:extLst>
              <a:ext uri="{FF2B5EF4-FFF2-40B4-BE49-F238E27FC236}">
                <a16:creationId xmlns:a16="http://schemas.microsoft.com/office/drawing/2014/main" id="{4D19FD25-7320-BAA3-F9B0-15FCAAB9415A}"/>
              </a:ext>
            </a:extLst>
          </p:cNvPr>
          <p:cNvSpPr/>
          <p:nvPr/>
        </p:nvSpPr>
        <p:spPr>
          <a:xfrm>
            <a:off x="808461" y="947852"/>
            <a:ext cx="2128025" cy="29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Ticket</a:t>
            </a:r>
            <a:endParaRPr lang="en-US" dirty="0"/>
          </a:p>
        </p:txBody>
      </p:sp>
      <p:sp>
        <p:nvSpPr>
          <p:cNvPr id="6" name="Rectangle 5">
            <a:extLst>
              <a:ext uri="{FF2B5EF4-FFF2-40B4-BE49-F238E27FC236}">
                <a16:creationId xmlns:a16="http://schemas.microsoft.com/office/drawing/2014/main" id="{95231B5B-876C-D9D9-DCCF-D1D3DCC1D753}"/>
              </a:ext>
            </a:extLst>
          </p:cNvPr>
          <p:cNvSpPr/>
          <p:nvPr/>
        </p:nvSpPr>
        <p:spPr>
          <a:xfrm>
            <a:off x="120803" y="1505412"/>
            <a:ext cx="1375318" cy="29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Ticket Type</a:t>
            </a:r>
            <a:endParaRPr lang="en-US" dirty="0"/>
          </a:p>
        </p:txBody>
      </p:sp>
      <p:sp>
        <p:nvSpPr>
          <p:cNvPr id="7" name="Rectangle 6">
            <a:extLst>
              <a:ext uri="{FF2B5EF4-FFF2-40B4-BE49-F238E27FC236}">
                <a16:creationId xmlns:a16="http://schemas.microsoft.com/office/drawing/2014/main" id="{0C0314B6-4365-4D38-C92D-BCD037250270}"/>
              </a:ext>
            </a:extLst>
          </p:cNvPr>
          <p:cNvSpPr/>
          <p:nvPr/>
        </p:nvSpPr>
        <p:spPr>
          <a:xfrm>
            <a:off x="2248827" y="1505413"/>
            <a:ext cx="1375318" cy="29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Concession</a:t>
            </a:r>
            <a:endParaRPr lang="en-US" dirty="0"/>
          </a:p>
        </p:txBody>
      </p:sp>
      <p:sp>
        <p:nvSpPr>
          <p:cNvPr id="8" name="Rectangle 7">
            <a:extLst>
              <a:ext uri="{FF2B5EF4-FFF2-40B4-BE49-F238E27FC236}">
                <a16:creationId xmlns:a16="http://schemas.microsoft.com/office/drawing/2014/main" id="{D567F5B5-2553-69F7-928B-7BF484630E0F}"/>
              </a:ext>
            </a:extLst>
          </p:cNvPr>
          <p:cNvSpPr/>
          <p:nvPr/>
        </p:nvSpPr>
        <p:spPr>
          <a:xfrm>
            <a:off x="4237462" y="3503339"/>
            <a:ext cx="2128025" cy="29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Tally Summary</a:t>
            </a:r>
            <a:endParaRPr lang="en-US" dirty="0"/>
          </a:p>
        </p:txBody>
      </p:sp>
      <p:sp>
        <p:nvSpPr>
          <p:cNvPr id="9" name="Rectangle 8">
            <a:extLst>
              <a:ext uri="{FF2B5EF4-FFF2-40B4-BE49-F238E27FC236}">
                <a16:creationId xmlns:a16="http://schemas.microsoft.com/office/drawing/2014/main" id="{70D8E049-D9E3-FB97-73F0-9902CAA65A47}"/>
              </a:ext>
            </a:extLst>
          </p:cNvPr>
          <p:cNvSpPr/>
          <p:nvPr/>
        </p:nvSpPr>
        <p:spPr>
          <a:xfrm>
            <a:off x="1970047" y="4228170"/>
            <a:ext cx="1375318" cy="55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a:t>
            </a:r>
          </a:p>
          <a:p>
            <a:pPr algn="ctr"/>
            <a:r>
              <a:rPr lang="en-US" dirty="0">
                <a:ea typeface="Calibri"/>
                <a:cs typeface="Calibri"/>
              </a:rPr>
              <a:t>Applications</a:t>
            </a:r>
          </a:p>
        </p:txBody>
      </p:sp>
      <p:sp>
        <p:nvSpPr>
          <p:cNvPr id="10" name="Rectangle 9">
            <a:extLst>
              <a:ext uri="{FF2B5EF4-FFF2-40B4-BE49-F238E27FC236}">
                <a16:creationId xmlns:a16="http://schemas.microsoft.com/office/drawing/2014/main" id="{087F6757-A0CD-D53B-E173-E9A124A89B2A}"/>
              </a:ext>
            </a:extLst>
          </p:cNvPr>
          <p:cNvSpPr/>
          <p:nvPr/>
        </p:nvSpPr>
        <p:spPr>
          <a:xfrm>
            <a:off x="5473388" y="4218877"/>
            <a:ext cx="1403196" cy="585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 </a:t>
            </a:r>
          </a:p>
          <a:p>
            <a:pPr algn="ctr"/>
            <a:r>
              <a:rPr lang="en-US" dirty="0">
                <a:ea typeface="Calibri"/>
                <a:cs typeface="Calibri"/>
              </a:rPr>
              <a:t>Accepted</a:t>
            </a:r>
          </a:p>
        </p:txBody>
      </p:sp>
      <p:sp>
        <p:nvSpPr>
          <p:cNvPr id="11" name="Rectangle 10">
            <a:extLst>
              <a:ext uri="{FF2B5EF4-FFF2-40B4-BE49-F238E27FC236}">
                <a16:creationId xmlns:a16="http://schemas.microsoft.com/office/drawing/2014/main" id="{3F831FDA-0784-3D39-EDE9-7ED7D304E474}"/>
              </a:ext>
            </a:extLst>
          </p:cNvPr>
          <p:cNvSpPr/>
          <p:nvPr/>
        </p:nvSpPr>
        <p:spPr>
          <a:xfrm>
            <a:off x="3772826" y="4218876"/>
            <a:ext cx="1403195" cy="585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 </a:t>
            </a:r>
          </a:p>
          <a:p>
            <a:pPr algn="ctr"/>
            <a:r>
              <a:rPr lang="en-US" dirty="0">
                <a:ea typeface="Calibri"/>
                <a:cs typeface="Calibri"/>
              </a:rPr>
              <a:t>Unprocessed</a:t>
            </a:r>
          </a:p>
        </p:txBody>
      </p:sp>
      <p:sp>
        <p:nvSpPr>
          <p:cNvPr id="12" name="Rectangle 11">
            <a:extLst>
              <a:ext uri="{FF2B5EF4-FFF2-40B4-BE49-F238E27FC236}">
                <a16:creationId xmlns:a16="http://schemas.microsoft.com/office/drawing/2014/main" id="{5248D11D-11D3-8824-901C-5DAADF6F3E81}"/>
              </a:ext>
            </a:extLst>
          </p:cNvPr>
          <p:cNvSpPr/>
          <p:nvPr/>
        </p:nvSpPr>
        <p:spPr>
          <a:xfrm>
            <a:off x="7369094" y="4218876"/>
            <a:ext cx="1180172" cy="585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a:t>
            </a:r>
          </a:p>
          <a:p>
            <a:pPr algn="ctr"/>
            <a:r>
              <a:rPr lang="en-US" dirty="0">
                <a:ea typeface="Calibri"/>
                <a:cs typeface="Calibri"/>
              </a:rPr>
              <a:t>Declines</a:t>
            </a:r>
          </a:p>
        </p:txBody>
      </p:sp>
      <p:sp>
        <p:nvSpPr>
          <p:cNvPr id="13" name="Rectangle 12">
            <a:extLst>
              <a:ext uri="{FF2B5EF4-FFF2-40B4-BE49-F238E27FC236}">
                <a16:creationId xmlns:a16="http://schemas.microsoft.com/office/drawing/2014/main" id="{8ACD858E-8F83-FD12-27AD-865F4ED65D40}"/>
              </a:ext>
            </a:extLst>
          </p:cNvPr>
          <p:cNvSpPr/>
          <p:nvPr/>
        </p:nvSpPr>
        <p:spPr>
          <a:xfrm>
            <a:off x="8186852" y="799169"/>
            <a:ext cx="2128025" cy="29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Costs Summary</a:t>
            </a:r>
            <a:endParaRPr lang="en-US" dirty="0"/>
          </a:p>
        </p:txBody>
      </p:sp>
      <p:sp>
        <p:nvSpPr>
          <p:cNvPr id="14" name="Rectangle 13">
            <a:extLst>
              <a:ext uri="{FF2B5EF4-FFF2-40B4-BE49-F238E27FC236}">
                <a16:creationId xmlns:a16="http://schemas.microsoft.com/office/drawing/2014/main" id="{6B634BEE-6CA7-F499-ABF5-F7ACD93F29E7}"/>
              </a:ext>
            </a:extLst>
          </p:cNvPr>
          <p:cNvSpPr/>
          <p:nvPr/>
        </p:nvSpPr>
        <p:spPr>
          <a:xfrm>
            <a:off x="6012364" y="1654096"/>
            <a:ext cx="1514708" cy="520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 Cost</a:t>
            </a:r>
          </a:p>
          <a:p>
            <a:pPr algn="ctr"/>
            <a:r>
              <a:rPr lang="en-US" dirty="0">
                <a:ea typeface="Calibri"/>
                <a:cs typeface="Calibri"/>
              </a:rPr>
              <a:t>Applications</a:t>
            </a:r>
          </a:p>
        </p:txBody>
      </p:sp>
      <p:sp>
        <p:nvSpPr>
          <p:cNvPr id="15" name="Rectangle 14">
            <a:extLst>
              <a:ext uri="{FF2B5EF4-FFF2-40B4-BE49-F238E27FC236}">
                <a16:creationId xmlns:a16="http://schemas.microsoft.com/office/drawing/2014/main" id="{0025FC13-99EF-F3EC-F7A6-ED9936687CA0}"/>
              </a:ext>
            </a:extLst>
          </p:cNvPr>
          <p:cNvSpPr/>
          <p:nvPr/>
        </p:nvSpPr>
        <p:spPr>
          <a:xfrm>
            <a:off x="7731511" y="1654096"/>
            <a:ext cx="1514708" cy="520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 Cost</a:t>
            </a:r>
          </a:p>
          <a:p>
            <a:pPr algn="ctr"/>
            <a:r>
              <a:rPr lang="en-US" dirty="0">
                <a:ea typeface="Calibri"/>
                <a:cs typeface="Calibri"/>
              </a:rPr>
              <a:t>Unprocessed</a:t>
            </a:r>
          </a:p>
        </p:txBody>
      </p:sp>
      <p:sp>
        <p:nvSpPr>
          <p:cNvPr id="16" name="Rectangle 15">
            <a:extLst>
              <a:ext uri="{FF2B5EF4-FFF2-40B4-BE49-F238E27FC236}">
                <a16:creationId xmlns:a16="http://schemas.microsoft.com/office/drawing/2014/main" id="{7367DEC3-3AD1-4CA6-74A1-1DCF2AA95F4E}"/>
              </a:ext>
            </a:extLst>
          </p:cNvPr>
          <p:cNvSpPr/>
          <p:nvPr/>
        </p:nvSpPr>
        <p:spPr>
          <a:xfrm>
            <a:off x="9584043" y="1654096"/>
            <a:ext cx="1217343" cy="520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 Cost </a:t>
            </a:r>
          </a:p>
          <a:p>
            <a:pPr algn="ctr"/>
            <a:r>
              <a:rPr lang="en-US" dirty="0">
                <a:ea typeface="Calibri"/>
                <a:cs typeface="Calibri"/>
              </a:rPr>
              <a:t>Accepted</a:t>
            </a:r>
          </a:p>
        </p:txBody>
      </p:sp>
      <p:sp>
        <p:nvSpPr>
          <p:cNvPr id="17" name="Rectangle 16">
            <a:extLst>
              <a:ext uri="{FF2B5EF4-FFF2-40B4-BE49-F238E27FC236}">
                <a16:creationId xmlns:a16="http://schemas.microsoft.com/office/drawing/2014/main" id="{ECFE2965-0BCA-9C1E-EBC7-31A2D76CFFC2}"/>
              </a:ext>
            </a:extLst>
          </p:cNvPr>
          <p:cNvSpPr/>
          <p:nvPr/>
        </p:nvSpPr>
        <p:spPr>
          <a:xfrm>
            <a:off x="10928193" y="1654097"/>
            <a:ext cx="1217343" cy="520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Total</a:t>
            </a:r>
          </a:p>
          <a:p>
            <a:pPr algn="ctr"/>
            <a:r>
              <a:rPr lang="en-US" dirty="0">
                <a:ea typeface="Calibri"/>
                <a:cs typeface="Calibri"/>
              </a:rPr>
              <a:t>Declined</a:t>
            </a:r>
          </a:p>
        </p:txBody>
      </p:sp>
      <p:cxnSp>
        <p:nvCxnSpPr>
          <p:cNvPr id="3" name="Straight Arrow Connector 2">
            <a:extLst>
              <a:ext uri="{FF2B5EF4-FFF2-40B4-BE49-F238E27FC236}">
                <a16:creationId xmlns:a16="http://schemas.microsoft.com/office/drawing/2014/main" id="{FE57013F-9974-655B-71D3-609944E999E0}"/>
              </a:ext>
            </a:extLst>
          </p:cNvPr>
          <p:cNvCxnSpPr/>
          <p:nvPr/>
        </p:nvCxnSpPr>
        <p:spPr>
          <a:xfrm>
            <a:off x="6646985" y="463061"/>
            <a:ext cx="1453661"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86DF18-B477-4802-1855-A6D4D0A3973C}"/>
              </a:ext>
            </a:extLst>
          </p:cNvPr>
          <p:cNvCxnSpPr/>
          <p:nvPr/>
        </p:nvCxnSpPr>
        <p:spPr>
          <a:xfrm flipH="1">
            <a:off x="2379785" y="556846"/>
            <a:ext cx="2004646" cy="32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94873F-C2ED-7CB0-88A2-352329CD1FB3}"/>
              </a:ext>
            </a:extLst>
          </p:cNvPr>
          <p:cNvCxnSpPr/>
          <p:nvPr/>
        </p:nvCxnSpPr>
        <p:spPr>
          <a:xfrm>
            <a:off x="2930769" y="1049215"/>
            <a:ext cx="363415" cy="42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B8F6A9-A67D-771A-3074-1A9B098D93D8}"/>
              </a:ext>
            </a:extLst>
          </p:cNvPr>
          <p:cNvCxnSpPr/>
          <p:nvPr/>
        </p:nvCxnSpPr>
        <p:spPr>
          <a:xfrm flipH="1">
            <a:off x="515815" y="1143000"/>
            <a:ext cx="257908" cy="31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7DA5F1B-8867-2B53-31AD-65B90A1E8306}"/>
              </a:ext>
            </a:extLst>
          </p:cNvPr>
          <p:cNvCxnSpPr/>
          <p:nvPr/>
        </p:nvCxnSpPr>
        <p:spPr>
          <a:xfrm>
            <a:off x="10347272" y="991704"/>
            <a:ext cx="1008183"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77F72E-C208-033E-0C24-E75C2ED0A306}"/>
              </a:ext>
            </a:extLst>
          </p:cNvPr>
          <p:cNvCxnSpPr/>
          <p:nvPr/>
        </p:nvCxnSpPr>
        <p:spPr>
          <a:xfrm>
            <a:off x="9800492" y="1248507"/>
            <a:ext cx="339969" cy="3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5EAEA14-8608-5161-184D-113640A87CFD}"/>
              </a:ext>
            </a:extLst>
          </p:cNvPr>
          <p:cNvCxnSpPr/>
          <p:nvPr/>
        </p:nvCxnSpPr>
        <p:spPr>
          <a:xfrm flipH="1">
            <a:off x="8475785" y="1178169"/>
            <a:ext cx="82062" cy="41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A680197-A0CD-0EC7-BE98-CA1591F489FD}"/>
              </a:ext>
            </a:extLst>
          </p:cNvPr>
          <p:cNvCxnSpPr/>
          <p:nvPr/>
        </p:nvCxnSpPr>
        <p:spPr>
          <a:xfrm flipH="1">
            <a:off x="6951785" y="1060938"/>
            <a:ext cx="1172308"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D2F93DF-9EBF-7F8D-7D02-03BCB7A1B6F1}"/>
              </a:ext>
            </a:extLst>
          </p:cNvPr>
          <p:cNvCxnSpPr/>
          <p:nvPr/>
        </p:nvCxnSpPr>
        <p:spPr>
          <a:xfrm>
            <a:off x="6471139" y="3628292"/>
            <a:ext cx="1524000" cy="55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7DBDF6-76B0-83C1-AC81-A6306B453E2E}"/>
              </a:ext>
            </a:extLst>
          </p:cNvPr>
          <p:cNvCxnSpPr/>
          <p:nvPr/>
        </p:nvCxnSpPr>
        <p:spPr>
          <a:xfrm>
            <a:off x="5826370" y="3839308"/>
            <a:ext cx="386861" cy="32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102288F-303B-3380-B461-0919701EB73D}"/>
              </a:ext>
            </a:extLst>
          </p:cNvPr>
          <p:cNvCxnSpPr/>
          <p:nvPr/>
        </p:nvCxnSpPr>
        <p:spPr>
          <a:xfrm flipH="1">
            <a:off x="4489938" y="3815862"/>
            <a:ext cx="10550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998FB66-2A3D-537D-7355-605A666952E0}"/>
              </a:ext>
            </a:extLst>
          </p:cNvPr>
          <p:cNvCxnSpPr/>
          <p:nvPr/>
        </p:nvCxnSpPr>
        <p:spPr>
          <a:xfrm flipH="1">
            <a:off x="3118339" y="3698630"/>
            <a:ext cx="961292" cy="38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B0FA302-8E86-4143-81FD-3F94270073D7}"/>
              </a:ext>
            </a:extLst>
          </p:cNvPr>
          <p:cNvCxnSpPr/>
          <p:nvPr/>
        </p:nvCxnSpPr>
        <p:spPr>
          <a:xfrm flipH="1">
            <a:off x="5019675" y="799169"/>
            <a:ext cx="156346" cy="262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42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04AA3AD-D4E2-479C-8D31-1451749266BB}"/>
              </a:ext>
            </a:extLst>
          </p:cNvPr>
          <p:cNvGraphicFramePr>
            <a:graphicFrameLocks noGrp="1"/>
          </p:cNvGraphicFramePr>
          <p:nvPr>
            <p:extLst>
              <p:ext uri="{D42A27DB-BD31-4B8C-83A1-F6EECF244321}">
                <p14:modId xmlns:p14="http://schemas.microsoft.com/office/powerpoint/2010/main" val="1878540736"/>
              </p:ext>
            </p:extLst>
          </p:nvPr>
        </p:nvGraphicFramePr>
        <p:xfrm>
          <a:off x="1136650" y="1878227"/>
          <a:ext cx="9918701" cy="2866768"/>
        </p:xfrm>
        <a:graphic>
          <a:graphicData uri="http://schemas.openxmlformats.org/drawingml/2006/table">
            <a:tbl>
              <a:tblPr>
                <a:tableStyleId>{5C22544A-7EE6-4342-B048-85BDC9FD1C3A}</a:tableStyleId>
              </a:tblPr>
              <a:tblGrid>
                <a:gridCol w="875459">
                  <a:extLst>
                    <a:ext uri="{9D8B030D-6E8A-4147-A177-3AD203B41FA5}">
                      <a16:colId xmlns:a16="http://schemas.microsoft.com/office/drawing/2014/main" val="1857074018"/>
                    </a:ext>
                  </a:extLst>
                </a:gridCol>
                <a:gridCol w="1284641">
                  <a:extLst>
                    <a:ext uri="{9D8B030D-6E8A-4147-A177-3AD203B41FA5}">
                      <a16:colId xmlns:a16="http://schemas.microsoft.com/office/drawing/2014/main" val="2845884560"/>
                    </a:ext>
                  </a:extLst>
                </a:gridCol>
                <a:gridCol w="1132388">
                  <a:extLst>
                    <a:ext uri="{9D8B030D-6E8A-4147-A177-3AD203B41FA5}">
                      <a16:colId xmlns:a16="http://schemas.microsoft.com/office/drawing/2014/main" val="3423613077"/>
                    </a:ext>
                  </a:extLst>
                </a:gridCol>
                <a:gridCol w="1053089">
                  <a:extLst>
                    <a:ext uri="{9D8B030D-6E8A-4147-A177-3AD203B41FA5}">
                      <a16:colId xmlns:a16="http://schemas.microsoft.com/office/drawing/2014/main" val="1508040366"/>
                    </a:ext>
                  </a:extLst>
                </a:gridCol>
                <a:gridCol w="926211">
                  <a:extLst>
                    <a:ext uri="{9D8B030D-6E8A-4147-A177-3AD203B41FA5}">
                      <a16:colId xmlns:a16="http://schemas.microsoft.com/office/drawing/2014/main" val="2659984871"/>
                    </a:ext>
                  </a:extLst>
                </a:gridCol>
                <a:gridCol w="926211">
                  <a:extLst>
                    <a:ext uri="{9D8B030D-6E8A-4147-A177-3AD203B41FA5}">
                      <a16:colId xmlns:a16="http://schemas.microsoft.com/office/drawing/2014/main" val="1562774909"/>
                    </a:ext>
                  </a:extLst>
                </a:gridCol>
                <a:gridCol w="1332221">
                  <a:extLst>
                    <a:ext uri="{9D8B030D-6E8A-4147-A177-3AD203B41FA5}">
                      <a16:colId xmlns:a16="http://schemas.microsoft.com/office/drawing/2014/main" val="1925884723"/>
                    </a:ext>
                  </a:extLst>
                </a:gridCol>
                <a:gridCol w="862771">
                  <a:extLst>
                    <a:ext uri="{9D8B030D-6E8A-4147-A177-3AD203B41FA5}">
                      <a16:colId xmlns:a16="http://schemas.microsoft.com/office/drawing/2014/main" val="4272889239"/>
                    </a:ext>
                  </a:extLst>
                </a:gridCol>
                <a:gridCol w="773957">
                  <a:extLst>
                    <a:ext uri="{9D8B030D-6E8A-4147-A177-3AD203B41FA5}">
                      <a16:colId xmlns:a16="http://schemas.microsoft.com/office/drawing/2014/main" val="3323281032"/>
                    </a:ext>
                  </a:extLst>
                </a:gridCol>
                <a:gridCol w="751753">
                  <a:extLst>
                    <a:ext uri="{9D8B030D-6E8A-4147-A177-3AD203B41FA5}">
                      <a16:colId xmlns:a16="http://schemas.microsoft.com/office/drawing/2014/main" val="2113800462"/>
                    </a:ext>
                  </a:extLst>
                </a:gridCol>
              </a:tblGrid>
              <a:tr h="1433384">
                <a:tc>
                  <a:txBody>
                    <a:bodyPr/>
                    <a:lstStyle/>
                    <a:p>
                      <a:pPr algn="ctr" fontAlgn="ctr"/>
                      <a:r>
                        <a:rPr lang="en-GB" sz="1100" u="none" strike="noStrike">
                          <a:effectLst/>
                        </a:rPr>
                        <a:t>Ticket Type</a:t>
                      </a:r>
                      <a:endParaRPr lang="en-GB" sz="1100" b="1" i="0" u="none" strike="noStrike">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a:effectLst/>
                        </a:rPr>
                        <a:t>Concession Type</a:t>
                      </a:r>
                      <a:endParaRPr lang="en-GB" sz="1100" b="1" i="0" u="none" strike="noStrike">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a:effectLst/>
                        </a:rPr>
                        <a:t>Total Applications</a:t>
                      </a:r>
                      <a:endParaRPr lang="en-GB" sz="1100" b="1" i="0" u="none" strike="noStrike">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a:effectLst/>
                        </a:rPr>
                        <a:t>Total UnProcessed</a:t>
                      </a:r>
                      <a:endParaRPr lang="en-GB" sz="1100" b="1" i="0" u="none" strike="noStrike">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dirty="0">
                          <a:effectLst/>
                        </a:rPr>
                        <a:t>Total Accepted</a:t>
                      </a:r>
                      <a:endParaRPr lang="en-GB" sz="1100" b="1" i="0" u="none" strike="noStrike" dirty="0">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a:effectLst/>
                        </a:rPr>
                        <a:t>Total Declines</a:t>
                      </a:r>
                      <a:endParaRPr lang="en-GB" sz="1100" b="1" i="0" u="none" strike="noStrike">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a:effectLst/>
                        </a:rPr>
                        <a:t>Total Cost Applications</a:t>
                      </a:r>
                      <a:endParaRPr lang="en-GB" sz="1100" b="1" i="0" u="none" strike="noStrike">
                        <a:solidFill>
                          <a:srgbClr val="000000"/>
                        </a:solidFill>
                        <a:effectLst/>
                        <a:latin typeface="Calibri Light" panose="020F0302020204030204" pitchFamily="34" charset="0"/>
                      </a:endParaRPr>
                    </a:p>
                  </a:txBody>
                  <a:tcPr marL="9525" marR="9525" marT="9525" marB="0" anchor="ctr"/>
                </a:tc>
                <a:tc>
                  <a:txBody>
                    <a:bodyPr/>
                    <a:lstStyle/>
                    <a:p>
                      <a:pPr algn="ctr" fontAlgn="ctr"/>
                      <a:r>
                        <a:rPr lang="en-GB" sz="1100" u="none" strike="noStrike">
                          <a:effectLst/>
                        </a:rPr>
                        <a:t>Total Cost UnProcessed</a:t>
                      </a:r>
                      <a:endParaRPr lang="en-GB"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Total Cost Accepted</a:t>
                      </a:r>
                      <a:endParaRPr lang="en-GB"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Total Cost Declined</a:t>
                      </a:r>
                      <a:endParaRPr lang="en-GB"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5145587"/>
                  </a:ext>
                </a:extLst>
              </a:tr>
              <a:tr h="716692">
                <a:tc>
                  <a:txBody>
                    <a:bodyPr/>
                    <a:lstStyle/>
                    <a:p>
                      <a:pPr algn="l" fontAlgn="ctr"/>
                      <a:r>
                        <a:rPr lang="en-GB" sz="1100" u="none" strike="noStrike">
                          <a:effectLst/>
                        </a:rPr>
                        <a:t>Adult </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GB" sz="1100" u="none" strike="noStrike">
                          <a:effectLst/>
                        </a:rPr>
                        <a:t>student/concessiom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GB" sz="1100" u="none" strike="noStrike">
                          <a:effectLst/>
                        </a:rPr>
                        <a:t>18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11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£340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£180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160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5952"/>
                  </a:ext>
                </a:extLst>
              </a:tr>
              <a:tr h="716692">
                <a:tc>
                  <a:txBody>
                    <a:bodyPr/>
                    <a:lstStyle/>
                    <a:p>
                      <a:pPr algn="l" fontAlgn="ctr"/>
                      <a:r>
                        <a:rPr lang="en-GB" sz="1100" u="none" strike="noStrike">
                          <a:effectLst/>
                        </a:rPr>
                        <a:t>Child</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GB" sz="1100" u="none" strike="noStrike">
                          <a:effectLst/>
                        </a:rPr>
                        <a:t>None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20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80</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7474637"/>
                  </a:ext>
                </a:extLst>
              </a:tr>
            </a:tbl>
          </a:graphicData>
        </a:graphic>
      </p:graphicFrame>
    </p:spTree>
    <p:extLst>
      <p:ext uri="{BB962C8B-B14F-4D97-AF65-F5344CB8AC3E}">
        <p14:creationId xmlns:p14="http://schemas.microsoft.com/office/powerpoint/2010/main" val="55551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TotalTime>
  <Words>818</Words>
  <Application>Microsoft Office PowerPoint</Application>
  <PresentationFormat>Widescreen</PresentationFormat>
  <Paragraphs>231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Nova</vt:lpstr>
      <vt:lpstr>Calibri</vt:lpstr>
      <vt:lpstr>Calibri Light</vt:lpstr>
      <vt:lpstr>office theme</vt:lpstr>
      <vt:lpstr>Worksheet number 1 </vt:lpstr>
      <vt:lpstr>PowerPoint Presentation</vt:lpstr>
      <vt:lpstr>PowerPoint Presentation</vt:lpstr>
      <vt:lpstr>Worksheet number 1  Alternative solutions</vt:lpstr>
      <vt:lpstr>PowerPoint Presentation</vt:lpstr>
      <vt:lpstr>PowerPoint Presentation</vt:lpstr>
      <vt:lpstr>Work sheet Number 2:</vt:lpstr>
      <vt:lpstr>PowerPoint Presentation</vt:lpstr>
      <vt:lpstr>PowerPoint Presentation</vt:lpstr>
      <vt:lpstr>Work Sheet Number 3:</vt:lpstr>
      <vt:lpstr>PowerPoint Presentation</vt:lpstr>
      <vt:lpstr>The weaknesses of this work-sheets 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AMIR JAFARI</cp:lastModifiedBy>
  <cp:revision>312</cp:revision>
  <dcterms:created xsi:type="dcterms:W3CDTF">2023-04-25T08:46:29Z</dcterms:created>
  <dcterms:modified xsi:type="dcterms:W3CDTF">2023-06-27T02:25:39Z</dcterms:modified>
</cp:coreProperties>
</file>