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C32A1-1440-4F2B-BAF3-F64FF7324938}" v="455" dt="2022-10-06T14:57:52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9DC32A1-1440-4F2B-BAF3-F64FF7324938}"/>
    <pc:docChg chg="modSld">
      <pc:chgData name="" userId="" providerId="" clId="Web-{D9DC32A1-1440-4F2B-BAF3-F64FF7324938}" dt="2022-10-06T14:20:41.645" v="2" actId="20577"/>
      <pc:docMkLst>
        <pc:docMk/>
      </pc:docMkLst>
      <pc:sldChg chg="modSp">
        <pc:chgData name="" userId="" providerId="" clId="Web-{D9DC32A1-1440-4F2B-BAF3-F64FF7324938}" dt="2022-10-06T14:20:41.645" v="2" actId="20577"/>
        <pc:sldMkLst>
          <pc:docMk/>
          <pc:sldMk cId="109857222" sldId="256"/>
        </pc:sldMkLst>
        <pc:spChg chg="mod">
          <ac:chgData name="" userId="" providerId="" clId="Web-{D9DC32A1-1440-4F2B-BAF3-F64FF7324938}" dt="2022-10-06T14:20:41.645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MIR JAFARI" userId="S::700799@student.centralbeds.ac.uk::67f3f203-a16f-4eda-9929-22bab87065ce" providerId="AD" clId="Web-{D9DC32A1-1440-4F2B-BAF3-F64FF7324938}"/>
    <pc:docChg chg="addSld modSld addMainMaster delMainMaster">
      <pc:chgData name="AMIR JAFARI" userId="S::700799@student.centralbeds.ac.uk::67f3f203-a16f-4eda-9929-22bab87065ce" providerId="AD" clId="Web-{D9DC32A1-1440-4F2B-BAF3-F64FF7324938}" dt="2022-10-06T14:57:52.258" v="471"/>
      <pc:docMkLst>
        <pc:docMk/>
      </pc:docMkLst>
      <pc:sldChg chg="addSp delSp modSp mod setBg modClrScheme addAnim delDesignElem chgLayout">
        <pc:chgData name="AMIR JAFARI" userId="S::700799@student.centralbeds.ac.uk::67f3f203-a16f-4eda-9929-22bab87065ce" providerId="AD" clId="Web-{D9DC32A1-1440-4F2B-BAF3-F64FF7324938}" dt="2022-10-06T14:33:06.558" v="131"/>
        <pc:sldMkLst>
          <pc:docMk/>
          <pc:sldMk cId="109857222" sldId="256"/>
        </pc:sldMkLst>
        <pc:spChg chg="mod ord">
          <ac:chgData name="AMIR JAFARI" userId="S::700799@student.centralbeds.ac.uk::67f3f203-a16f-4eda-9929-22bab87065ce" providerId="AD" clId="Web-{D9DC32A1-1440-4F2B-BAF3-F64FF7324938}" dt="2022-10-06T14:33:06.558" v="13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MIR JAFARI" userId="S::700799@student.centralbeds.ac.uk::67f3f203-a16f-4eda-9929-22bab87065ce" providerId="AD" clId="Web-{D9DC32A1-1440-4F2B-BAF3-F64FF7324938}" dt="2022-10-06T14:33:06.558" v="13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MIR JAFARI" userId="S::700799@student.centralbeds.ac.uk::67f3f203-a16f-4eda-9929-22bab87065ce" providerId="AD" clId="Web-{D9DC32A1-1440-4F2B-BAF3-F64FF7324938}" dt="2022-10-06T14:33:06.558" v="131"/>
          <ac:spMkLst>
            <pc:docMk/>
            <pc:sldMk cId="109857222" sldId="256"/>
            <ac:spMk id="6" creationId="{90AA6468-80AC-4DDF-9CFB-C7A9507E203F}"/>
          </ac:spMkLst>
        </pc:spChg>
        <pc:spChg chg="add">
          <ac:chgData name="AMIR JAFARI" userId="S::700799@student.centralbeds.ac.uk::67f3f203-a16f-4eda-9929-22bab87065ce" providerId="AD" clId="Web-{D9DC32A1-1440-4F2B-BAF3-F64FF7324938}" dt="2022-10-06T14:33:06.558" v="131"/>
          <ac:spMkLst>
            <pc:docMk/>
            <pc:sldMk cId="109857222" sldId="256"/>
            <ac:spMk id="7" creationId="{4AB900CC-5074-4746-A1A4-AF640455BD43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40.557" v="127"/>
          <ac:spMkLst>
            <pc:docMk/>
            <pc:sldMk cId="109857222" sldId="256"/>
            <ac:spMk id="9" creationId="{70105F5E-5B61-4F51-927C-5B28DB7DD9BB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40.557" v="127"/>
          <ac:spMkLst>
            <pc:docMk/>
            <pc:sldMk cId="109857222" sldId="256"/>
            <ac:spMk id="11" creationId="{5882C1C4-D961-459C-91C5-334ABD6E63EA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40.557" v="127"/>
          <ac:spMkLst>
            <pc:docMk/>
            <pc:sldMk cId="109857222" sldId="256"/>
            <ac:spMk id="13" creationId="{A7B8B125-A98E-403C-9A7F-494FF789C26E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40.510" v="126"/>
          <ac:spMkLst>
            <pc:docMk/>
            <pc:sldMk cId="109857222" sldId="256"/>
            <ac:spMk id="20" creationId="{4DE524F2-C7AF-4466-BA99-09C19DE0D819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40.510" v="126"/>
          <ac:spMkLst>
            <pc:docMk/>
            <pc:sldMk cId="109857222" sldId="256"/>
            <ac:spMk id="22" creationId="{904E317E-14BB-4200-84F3-2064B4C971B7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40.510" v="126"/>
          <ac:spMkLst>
            <pc:docMk/>
            <pc:sldMk cId="109857222" sldId="256"/>
            <ac:spMk id="24" creationId="{1DF94A24-8152-43C5-86F3-5CC95D8090E2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59.229" v="130"/>
          <ac:spMkLst>
            <pc:docMk/>
            <pc:sldMk cId="109857222" sldId="256"/>
            <ac:spMk id="26" creationId="{6BF1DCD9-4684-4B84-AD73-6652C8BAC73F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59.229" v="130"/>
          <ac:spMkLst>
            <pc:docMk/>
            <pc:sldMk cId="109857222" sldId="256"/>
            <ac:spMk id="27" creationId="{4BE6A732-8124-4A59-8EC9-BF4A1648A00C}"/>
          </ac:spMkLst>
        </pc:spChg>
        <pc:picChg chg="add mod ord">
          <ac:chgData name="AMIR JAFARI" userId="S::700799@student.centralbeds.ac.uk::67f3f203-a16f-4eda-9929-22bab87065ce" providerId="AD" clId="Web-{D9DC32A1-1440-4F2B-BAF3-F64FF7324938}" dt="2022-10-06T14:33:06.558" v="131"/>
          <ac:picMkLst>
            <pc:docMk/>
            <pc:sldMk cId="109857222" sldId="256"/>
            <ac:picMk id="4" creationId="{6A0EA2E3-C09F-BF89-EE82-5A9CDF26A63A}"/>
          </ac:picMkLst>
        </pc:picChg>
        <pc:cxnChg chg="add del">
          <ac:chgData name="AMIR JAFARI" userId="S::700799@student.centralbeds.ac.uk::67f3f203-a16f-4eda-9929-22bab87065ce" providerId="AD" clId="Web-{D9DC32A1-1440-4F2B-BAF3-F64FF7324938}" dt="2022-10-06T14:32:40.557" v="127"/>
          <ac:cxnSpMkLst>
            <pc:docMk/>
            <pc:sldMk cId="109857222" sldId="256"/>
            <ac:cxnSpMk id="15" creationId="{20B1C5DD-CB08-4407-9D12-CC2C42B047A7}"/>
          </ac:cxnSpMkLst>
        </pc:cxnChg>
        <pc:cxnChg chg="add del">
          <ac:chgData name="AMIR JAFARI" userId="S::700799@student.centralbeds.ac.uk::67f3f203-a16f-4eda-9929-22bab87065ce" providerId="AD" clId="Web-{D9DC32A1-1440-4F2B-BAF3-F64FF7324938}" dt="2022-10-06T14:32:59.229" v="130"/>
          <ac:cxnSpMkLst>
            <pc:docMk/>
            <pc:sldMk cId="109857222" sldId="256"/>
            <ac:cxnSpMk id="28" creationId="{EFDAA6A4-1F42-460B-A500-921EEB4BC01C}"/>
          </ac:cxnSpMkLst>
        </pc:cxnChg>
      </pc:sldChg>
      <pc:sldChg chg="addSp delSp modSp new mod setBg modClrScheme delDesignElem chgLayout">
        <pc:chgData name="AMIR JAFARI" userId="S::700799@student.centralbeds.ac.uk::67f3f203-a16f-4eda-9929-22bab87065ce" providerId="AD" clId="Web-{D9DC32A1-1440-4F2B-BAF3-F64FF7324938}" dt="2022-10-06T14:35:56.110" v="148"/>
        <pc:sldMkLst>
          <pc:docMk/>
          <pc:sldMk cId="2352516840" sldId="257"/>
        </pc:sldMkLst>
        <pc:spChg chg="mod ord">
          <ac:chgData name="AMIR JAFARI" userId="S::700799@student.centralbeds.ac.uk::67f3f203-a16f-4eda-9929-22bab87065ce" providerId="AD" clId="Web-{D9DC32A1-1440-4F2B-BAF3-F64FF7324938}" dt="2022-10-06T14:33:18.167" v="133"/>
          <ac:spMkLst>
            <pc:docMk/>
            <pc:sldMk cId="2352516840" sldId="257"/>
            <ac:spMk id="2" creationId="{4A342094-9C5E-FF64-FBBF-6B9CBFEF844F}"/>
          </ac:spMkLst>
        </pc:spChg>
        <pc:spChg chg="del mod">
          <ac:chgData name="AMIR JAFARI" userId="S::700799@student.centralbeds.ac.uk::67f3f203-a16f-4eda-9929-22bab87065ce" providerId="AD" clId="Web-{D9DC32A1-1440-4F2B-BAF3-F64FF7324938}" dt="2022-10-06T14:32:03.087" v="124"/>
          <ac:spMkLst>
            <pc:docMk/>
            <pc:sldMk cId="2352516840" sldId="257"/>
            <ac:spMk id="3" creationId="{58E70DDB-D40D-837E-FDA8-BC5609D951C6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03.040" v="123"/>
          <ac:spMkLst>
            <pc:docMk/>
            <pc:sldMk cId="2352516840" sldId="257"/>
            <ac:spMk id="8" creationId="{3BEA1A24-9CA1-4513-A409-3AD90DB091F2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59.229" v="130"/>
          <ac:spMkLst>
            <pc:docMk/>
            <pc:sldMk cId="2352516840" sldId="257"/>
            <ac:spMk id="9" creationId="{AB20E7A4-EC2C-47C8-BE55-65771E3F2EDA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03.040" v="123"/>
          <ac:spMkLst>
            <pc:docMk/>
            <pc:sldMk cId="2352516840" sldId="257"/>
            <ac:spMk id="10" creationId="{D614C296-26CB-43B0-9404-D05FF687A65C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32:03.040" v="123"/>
          <ac:spMkLst>
            <pc:docMk/>
            <pc:sldMk cId="2352516840" sldId="257"/>
            <ac:spMk id="12" creationId="{76F4C24C-DC25-49C1-9509-3F5694D0DA61}"/>
          </ac:spMkLst>
        </pc:spChg>
        <pc:graphicFrameChg chg="add mod ord modGraphic">
          <ac:chgData name="AMIR JAFARI" userId="S::700799@student.centralbeds.ac.uk::67f3f203-a16f-4eda-9929-22bab87065ce" providerId="AD" clId="Web-{D9DC32A1-1440-4F2B-BAF3-F64FF7324938}" dt="2022-10-06T14:35:56.110" v="148"/>
          <ac:graphicFrameMkLst>
            <pc:docMk/>
            <pc:sldMk cId="2352516840" sldId="257"/>
            <ac:graphicFrameMk id="5" creationId="{69976918-0C84-4437-23AD-1BCB54726EC5}"/>
          </ac:graphicFrameMkLst>
        </pc:graphicFrameChg>
        <pc:cxnChg chg="add del">
          <ac:chgData name="AMIR JAFARI" userId="S::700799@student.centralbeds.ac.uk::67f3f203-a16f-4eda-9929-22bab87065ce" providerId="AD" clId="Web-{D9DC32A1-1440-4F2B-BAF3-F64FF7324938}" dt="2022-10-06T14:32:59.229" v="130"/>
          <ac:cxnSpMkLst>
            <pc:docMk/>
            <pc:sldMk cId="2352516840" sldId="257"/>
            <ac:cxnSpMk id="11" creationId="{1766FD2F-248A-4AA1-8078-E26D6E690BB9}"/>
          </ac:cxnSpMkLst>
        </pc:cxnChg>
        <pc:cxnChg chg="add del">
          <ac:chgData name="AMIR JAFARI" userId="S::700799@student.centralbeds.ac.uk::67f3f203-a16f-4eda-9929-22bab87065ce" providerId="AD" clId="Web-{D9DC32A1-1440-4F2B-BAF3-F64FF7324938}" dt="2022-10-06T14:32:03.040" v="123"/>
          <ac:cxnSpMkLst>
            <pc:docMk/>
            <pc:sldMk cId="2352516840" sldId="257"/>
            <ac:cxnSpMk id="14" creationId="{3C0930BD-361E-4C4D-8B08-ED210DFA2D0A}"/>
          </ac:cxnSpMkLst>
        </pc:cxnChg>
      </pc:sldChg>
      <pc:sldChg chg="addSp delSp modSp new mod setBg">
        <pc:chgData name="AMIR JAFARI" userId="S::700799@student.centralbeds.ac.uk::67f3f203-a16f-4eda-9929-22bab87065ce" providerId="AD" clId="Web-{D9DC32A1-1440-4F2B-BAF3-F64FF7324938}" dt="2022-10-06T14:54:30.830" v="422" actId="20577"/>
        <pc:sldMkLst>
          <pc:docMk/>
          <pc:sldMk cId="1655702244" sldId="258"/>
        </pc:sldMkLst>
        <pc:spChg chg="mod">
          <ac:chgData name="AMIR JAFARI" userId="S::700799@student.centralbeds.ac.uk::67f3f203-a16f-4eda-9929-22bab87065ce" providerId="AD" clId="Web-{D9DC32A1-1440-4F2B-BAF3-F64FF7324938}" dt="2022-10-06T14:54:30.830" v="422" actId="20577"/>
          <ac:spMkLst>
            <pc:docMk/>
            <pc:sldMk cId="1655702244" sldId="258"/>
            <ac:spMk id="2" creationId="{40A73A3F-A63D-6E86-585F-CDC9B42B8E1F}"/>
          </ac:spMkLst>
        </pc:spChg>
        <pc:spChg chg="del mod">
          <ac:chgData name="AMIR JAFARI" userId="S::700799@student.centralbeds.ac.uk::67f3f203-a16f-4eda-9929-22bab87065ce" providerId="AD" clId="Web-{D9DC32A1-1440-4F2B-BAF3-F64FF7324938}" dt="2022-10-06T14:43:44.405" v="268"/>
          <ac:spMkLst>
            <pc:docMk/>
            <pc:sldMk cId="1655702244" sldId="258"/>
            <ac:spMk id="3" creationId="{22883E73-A296-DE51-20E6-0C7737643BAE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43:44.373" v="267"/>
          <ac:spMkLst>
            <pc:docMk/>
            <pc:sldMk cId="1655702244" sldId="258"/>
            <ac:spMk id="9" creationId="{E32D3FD4-6F71-43DF-93B9-87279519C618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43:44.373" v="267"/>
          <ac:spMkLst>
            <pc:docMk/>
            <pc:sldMk cId="1655702244" sldId="258"/>
            <ac:spMk id="11" creationId="{36F207B4-66C3-4A76-8D54-C2871CF80983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53:11.062" v="405"/>
          <ac:spMkLst>
            <pc:docMk/>
            <pc:sldMk cId="1655702244" sldId="258"/>
            <ac:spMk id="13" creationId="{B7AF614F-5BC3-4086-99F5-B87C5847A071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53:11.062" v="405"/>
          <ac:spMkLst>
            <pc:docMk/>
            <pc:sldMk cId="1655702244" sldId="258"/>
            <ac:spMk id="14" creationId="{FB5993E2-C02B-4335-ABA5-D8EC465551E3}"/>
          </ac:spMkLst>
        </pc:spChg>
        <pc:spChg chg="add del">
          <ac:chgData name="AMIR JAFARI" userId="S::700799@student.centralbeds.ac.uk::67f3f203-a16f-4eda-9929-22bab87065ce" providerId="AD" clId="Web-{D9DC32A1-1440-4F2B-BAF3-F64FF7324938}" dt="2022-10-06T14:53:11.062" v="405"/>
          <ac:spMkLst>
            <pc:docMk/>
            <pc:sldMk cId="1655702244" sldId="258"/>
            <ac:spMk id="15" creationId="{C0B801A2-5622-4BE8-9AD2-C337A2CD0022}"/>
          </ac:spMkLst>
        </pc:spChg>
        <pc:graphicFrameChg chg="add mod modGraphic">
          <ac:chgData name="AMIR JAFARI" userId="S::700799@student.centralbeds.ac.uk::67f3f203-a16f-4eda-9929-22bab87065ce" providerId="AD" clId="Web-{D9DC32A1-1440-4F2B-BAF3-F64FF7324938}" dt="2022-10-06T14:53:11.062" v="405"/>
          <ac:graphicFrameMkLst>
            <pc:docMk/>
            <pc:sldMk cId="1655702244" sldId="258"/>
            <ac:graphicFrameMk id="16" creationId="{73E72CA2-6A25-BAEB-2059-C1EEFCFEE81C}"/>
          </ac:graphicFrameMkLst>
        </pc:graphicFrameChg>
        <pc:picChg chg="add del">
          <ac:chgData name="AMIR JAFARI" userId="S::700799@student.centralbeds.ac.uk::67f3f203-a16f-4eda-9929-22bab87065ce" providerId="AD" clId="Web-{D9DC32A1-1440-4F2B-BAF3-F64FF7324938}" dt="2022-10-06T14:43:44.373" v="267"/>
          <ac:picMkLst>
            <pc:docMk/>
            <pc:sldMk cId="1655702244" sldId="258"/>
            <ac:picMk id="5" creationId="{753CB2E3-FEA4-7321-226E-CA6072811304}"/>
          </ac:picMkLst>
        </pc:picChg>
      </pc:sldChg>
      <pc:sldChg chg="addSp modSp new mod setBg">
        <pc:chgData name="AMIR JAFARI" userId="S::700799@student.centralbeds.ac.uk::67f3f203-a16f-4eda-9929-22bab87065ce" providerId="AD" clId="Web-{D9DC32A1-1440-4F2B-BAF3-F64FF7324938}" dt="2022-10-06T14:57:52.258" v="471"/>
        <pc:sldMkLst>
          <pc:docMk/>
          <pc:sldMk cId="1938516308" sldId="259"/>
        </pc:sldMkLst>
        <pc:spChg chg="mod">
          <ac:chgData name="AMIR JAFARI" userId="S::700799@student.centralbeds.ac.uk::67f3f203-a16f-4eda-9929-22bab87065ce" providerId="AD" clId="Web-{D9DC32A1-1440-4F2B-BAF3-F64FF7324938}" dt="2022-10-06T14:57:52.258" v="471"/>
          <ac:spMkLst>
            <pc:docMk/>
            <pc:sldMk cId="1938516308" sldId="259"/>
            <ac:spMk id="2" creationId="{2FDEF0BA-E347-48B4-218D-A2A906ECE7C2}"/>
          </ac:spMkLst>
        </pc:spChg>
        <pc:spChg chg="mod">
          <ac:chgData name="AMIR JAFARI" userId="S::700799@student.centralbeds.ac.uk::67f3f203-a16f-4eda-9929-22bab87065ce" providerId="AD" clId="Web-{D9DC32A1-1440-4F2B-BAF3-F64FF7324938}" dt="2022-10-06T14:57:52.258" v="471"/>
          <ac:spMkLst>
            <pc:docMk/>
            <pc:sldMk cId="1938516308" sldId="259"/>
            <ac:spMk id="3" creationId="{513D55BF-02C9-E5E5-3E92-6FA016C48689}"/>
          </ac:spMkLst>
        </pc:spChg>
        <pc:spChg chg="add">
          <ac:chgData name="AMIR JAFARI" userId="S::700799@student.centralbeds.ac.uk::67f3f203-a16f-4eda-9929-22bab87065ce" providerId="AD" clId="Web-{D9DC32A1-1440-4F2B-BAF3-F64FF7324938}" dt="2022-10-06T14:57:52.258" v="471"/>
          <ac:spMkLst>
            <pc:docMk/>
            <pc:sldMk cId="1938516308" sldId="259"/>
            <ac:spMk id="8" creationId="{3741B58E-3B65-4A01-A276-975AB2CF8A08}"/>
          </ac:spMkLst>
        </pc:spChg>
        <pc:spChg chg="add">
          <ac:chgData name="AMIR JAFARI" userId="S::700799@student.centralbeds.ac.uk::67f3f203-a16f-4eda-9929-22bab87065ce" providerId="AD" clId="Web-{D9DC32A1-1440-4F2B-BAF3-F64FF7324938}" dt="2022-10-06T14:57:52.258" v="471"/>
          <ac:spMkLst>
            <pc:docMk/>
            <pc:sldMk cId="1938516308" sldId="259"/>
            <ac:spMk id="10" creationId="{7AAC67C3-831B-4AB1-A259-DFB839CAFAFC}"/>
          </ac:spMkLst>
        </pc:spChg>
        <pc:spChg chg="add">
          <ac:chgData name="AMIR JAFARI" userId="S::700799@student.centralbeds.ac.uk::67f3f203-a16f-4eda-9929-22bab87065ce" providerId="AD" clId="Web-{D9DC32A1-1440-4F2B-BAF3-F64FF7324938}" dt="2022-10-06T14:57:52.258" v="471"/>
          <ac:spMkLst>
            <pc:docMk/>
            <pc:sldMk cId="1938516308" sldId="259"/>
            <ac:spMk id="12" creationId="{054B3F04-9EAC-45C0-B3CE-0387EEA10A0C}"/>
          </ac:spMkLst>
        </pc:spChg>
      </pc:sldChg>
      <pc:sldMasterChg chg="del delSldLayout">
        <pc:chgData name="AMIR JAFARI" userId="S::700799@student.centralbeds.ac.uk::67f3f203-a16f-4eda-9929-22bab87065ce" providerId="AD" clId="Web-{D9DC32A1-1440-4F2B-BAF3-F64FF7324938}" dt="2022-10-06T14:21:04.661" v="9"/>
        <pc:sldMasterMkLst>
          <pc:docMk/>
          <pc:sldMasterMk cId="2460954070" sldId="2147483660"/>
        </pc:sldMasterMkLst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MIR JAFARI" userId="S::700799@student.centralbeds.ac.uk::67f3f203-a16f-4eda-9929-22bab87065ce" providerId="AD" clId="Web-{D9DC32A1-1440-4F2B-BAF3-F64FF7324938}" dt="2022-10-06T14:21:04.661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MIR JAFARI" userId="S::700799@student.centralbeds.ac.uk::67f3f203-a16f-4eda-9929-22bab87065ce" providerId="AD" clId="Web-{D9DC32A1-1440-4F2B-BAF3-F64FF7324938}" dt="2022-10-06T14:32:59.229" v="130"/>
        <pc:sldMasterMkLst>
          <pc:docMk/>
          <pc:sldMasterMk cId="2258076613" sldId="2147483738"/>
        </pc:sldMasterMkLst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871527763" sldId="2147483727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311159692" sldId="2147483728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25154936" sldId="2147483729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1607702589" sldId="2147483730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267286063" sldId="2147483731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769007626" sldId="2147483732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3119064141" sldId="2147483733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1935727570" sldId="2147483734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3822918481" sldId="2147483735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2038730814" sldId="2147483736"/>
          </pc:sldLayoutMkLst>
        </pc:sldLayoutChg>
        <pc:sldLayoutChg chg="add del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2258076613" sldId="2147483738"/>
            <pc:sldLayoutMk cId="3626902701" sldId="2147483737"/>
          </pc:sldLayoutMkLst>
        </pc:sldLayoutChg>
      </pc:sldMasterChg>
      <pc:sldMasterChg chg="add addSldLayout modSldLayout">
        <pc:chgData name="AMIR JAFARI" userId="S::700799@student.centralbeds.ac.uk::67f3f203-a16f-4eda-9929-22bab87065ce" providerId="AD" clId="Web-{D9DC32A1-1440-4F2B-BAF3-F64FF7324938}" dt="2022-10-06T14:32:59.229" v="130"/>
        <pc:sldMasterMkLst>
          <pc:docMk/>
          <pc:sldMasterMk cId="434609849" sldId="2147483739"/>
        </pc:sldMasterMkLst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2839067496" sldId="2147483740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3099134066" sldId="2147483741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2509112920" sldId="2147483742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1447338946" sldId="2147483743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2429698054" sldId="2147483744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3105687337" sldId="2147483745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3268339713" sldId="2147483746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1672143190" sldId="2147483747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4029709267" sldId="2147483748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3762348904" sldId="2147483749"/>
          </pc:sldLayoutMkLst>
        </pc:sldLayoutChg>
        <pc:sldLayoutChg chg="add mod replId">
          <pc:chgData name="AMIR JAFARI" userId="S::700799@student.centralbeds.ac.uk::67f3f203-a16f-4eda-9929-22bab87065ce" providerId="AD" clId="Web-{D9DC32A1-1440-4F2B-BAF3-F64FF7324938}" dt="2022-10-06T14:32:59.229" v="130"/>
          <pc:sldLayoutMkLst>
            <pc:docMk/>
            <pc:sldMasterMk cId="434609849" sldId="2147483739"/>
            <pc:sldLayoutMk cId="2865644584" sldId="21474837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87516-7F7F-4B96-A95C-FDF19BE78AF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851A9D-8BF2-403B-A40F-55DA14FDCEAF}">
      <dgm:prSet/>
      <dgm:spPr/>
      <dgm:t>
        <a:bodyPr/>
        <a:lstStyle/>
        <a:p>
          <a:r>
            <a:rPr lang="en-US" b="1"/>
            <a:t>a structured framework you can use to </a:t>
          </a:r>
          <a:r>
            <a:rPr lang="en-US"/>
            <a:t> </a:t>
          </a:r>
          <a:r>
            <a:rPr lang="en-US" b="1"/>
            <a:t>become aware of skills you have</a:t>
          </a:r>
          <a:r>
            <a:rPr lang="en-US"/>
            <a:t>. </a:t>
          </a:r>
          <a:r>
            <a:rPr lang="en-US" b="1"/>
            <a:t>identify and develop skills you need</a:t>
          </a:r>
          <a:r>
            <a:rPr lang="en-US"/>
            <a:t>. </a:t>
          </a:r>
          <a:r>
            <a:rPr lang="en-US" b="1"/>
            <a:t>work out what you want to achieve and how to achieve it</a:t>
          </a:r>
          <a:r>
            <a:rPr lang="en-US"/>
            <a:t>.</a:t>
          </a:r>
        </a:p>
      </dgm:t>
    </dgm:pt>
    <dgm:pt modelId="{CDCFFE46-B4E5-4805-A715-58AFBF9475AD}" type="parTrans" cxnId="{F099A1E0-6EEA-4AF7-8ABC-BFDE61552464}">
      <dgm:prSet/>
      <dgm:spPr/>
      <dgm:t>
        <a:bodyPr/>
        <a:lstStyle/>
        <a:p>
          <a:endParaRPr lang="en-US"/>
        </a:p>
      </dgm:t>
    </dgm:pt>
    <dgm:pt modelId="{A596E4D5-C03E-4D04-B626-4DE75567EA6B}" type="sibTrans" cxnId="{F099A1E0-6EEA-4AF7-8ABC-BFDE61552464}">
      <dgm:prSet/>
      <dgm:spPr/>
      <dgm:t>
        <a:bodyPr/>
        <a:lstStyle/>
        <a:p>
          <a:endParaRPr lang="en-US"/>
        </a:p>
      </dgm:t>
    </dgm:pt>
    <dgm:pt modelId="{77D97215-679E-4549-A0A3-11BE32B357B0}">
      <dgm:prSet/>
      <dgm:spPr/>
      <dgm:t>
        <a:bodyPr/>
        <a:lstStyle/>
        <a:p>
          <a:r>
            <a:rPr lang="en-US"/>
            <a:t>There is 3 stage that we need to make plan for it and complected in a development plan :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01FC94D9-206F-4518-ABAC-01A0B30FC543}" type="parTrans" cxnId="{D7B144D0-7D76-4D06-9D66-AD2DFDD6B55E}">
      <dgm:prSet/>
      <dgm:spPr/>
      <dgm:t>
        <a:bodyPr/>
        <a:lstStyle/>
        <a:p>
          <a:endParaRPr lang="en-US"/>
        </a:p>
      </dgm:t>
    </dgm:pt>
    <dgm:pt modelId="{525CE34B-50F4-414A-82DB-E8F576F72D3C}" type="sibTrans" cxnId="{D7B144D0-7D76-4D06-9D66-AD2DFDD6B55E}">
      <dgm:prSet/>
      <dgm:spPr/>
      <dgm:t>
        <a:bodyPr/>
        <a:lstStyle/>
        <a:p>
          <a:endParaRPr lang="en-US"/>
        </a:p>
      </dgm:t>
    </dgm:pt>
    <dgm:pt modelId="{F2432E5E-A708-4777-8EF9-B0DE12669956}">
      <dgm:prSet/>
      <dgm:spPr/>
      <dgm:t>
        <a:bodyPr/>
        <a:lstStyle/>
        <a:p>
          <a:r>
            <a:rPr lang="en-US"/>
            <a:t>1-Career</a:t>
          </a:r>
          <a:r>
            <a:rPr lang="en-US">
              <a:latin typeface="Calibri Light" panose="020F0302020204030204"/>
            </a:rPr>
            <a:t>:identify and develop skills you need.</a:t>
          </a:r>
        </a:p>
      </dgm:t>
    </dgm:pt>
    <dgm:pt modelId="{7E2E8F14-0F04-4D87-8F33-F31F2346B662}" type="parTrans" cxnId="{EC52A1B6-0A9B-4D66-9591-B7E8567DC90D}">
      <dgm:prSet/>
      <dgm:spPr/>
      <dgm:t>
        <a:bodyPr/>
        <a:lstStyle/>
        <a:p>
          <a:endParaRPr lang="en-US"/>
        </a:p>
      </dgm:t>
    </dgm:pt>
    <dgm:pt modelId="{EC5B5B96-8630-4450-BE31-CC335BC1AB2F}" type="sibTrans" cxnId="{EC52A1B6-0A9B-4D66-9591-B7E8567DC90D}">
      <dgm:prSet/>
      <dgm:spPr/>
      <dgm:t>
        <a:bodyPr/>
        <a:lstStyle/>
        <a:p>
          <a:endParaRPr lang="en-US"/>
        </a:p>
      </dgm:t>
    </dgm:pt>
    <dgm:pt modelId="{8150B41F-A046-45A9-BEF5-A132FC95CD03}">
      <dgm:prSet/>
      <dgm:spPr/>
      <dgm:t>
        <a:bodyPr/>
        <a:lstStyle/>
        <a:p>
          <a:r>
            <a:rPr lang="en-US"/>
            <a:t>2-personal</a:t>
          </a:r>
          <a:r>
            <a:rPr lang="en-US">
              <a:latin typeface="Calibri Light" panose="020F0302020204030204"/>
            </a:rPr>
            <a:t>:work out what you want to achieve and how to achieve it.</a:t>
          </a:r>
        </a:p>
      </dgm:t>
    </dgm:pt>
    <dgm:pt modelId="{7A52193E-522E-4DE9-AFEA-AC483E16ECE6}" type="parTrans" cxnId="{0CBE07D9-B8E8-4FDC-80FC-95F4A6EA46BB}">
      <dgm:prSet/>
      <dgm:spPr/>
      <dgm:t>
        <a:bodyPr/>
        <a:lstStyle/>
        <a:p>
          <a:endParaRPr lang="en-US"/>
        </a:p>
      </dgm:t>
    </dgm:pt>
    <dgm:pt modelId="{68D16589-F1D7-4513-B9EF-D01166ED2E57}" type="sibTrans" cxnId="{0CBE07D9-B8E8-4FDC-80FC-95F4A6EA46BB}">
      <dgm:prSet/>
      <dgm:spPr/>
      <dgm:t>
        <a:bodyPr/>
        <a:lstStyle/>
        <a:p>
          <a:endParaRPr lang="en-US"/>
        </a:p>
      </dgm:t>
    </dgm:pt>
    <dgm:pt modelId="{43A8A578-05D0-431E-9C20-1D441CF9C076}">
      <dgm:prSet/>
      <dgm:spPr/>
      <dgm:t>
        <a:bodyPr/>
        <a:lstStyle/>
        <a:p>
          <a:r>
            <a:rPr lang="en-US"/>
            <a:t>3-Academic Performance</a:t>
          </a:r>
          <a:r>
            <a:rPr lang="en-US">
              <a:latin typeface="Calibri Light" panose="020F0302020204030204"/>
            </a:rPr>
            <a:t>:focus on potential study, career and personal development options and goals</a:t>
          </a:r>
        </a:p>
      </dgm:t>
    </dgm:pt>
    <dgm:pt modelId="{534DF819-392E-4B4B-B3AB-4185A0382B11}" type="parTrans" cxnId="{CA68EB25-9BDE-49A7-826C-6552BE89253E}">
      <dgm:prSet/>
      <dgm:spPr/>
      <dgm:t>
        <a:bodyPr/>
        <a:lstStyle/>
        <a:p>
          <a:endParaRPr lang="en-US"/>
        </a:p>
      </dgm:t>
    </dgm:pt>
    <dgm:pt modelId="{16848286-98BF-4887-95A5-904852F9D16C}" type="sibTrans" cxnId="{CA68EB25-9BDE-49A7-826C-6552BE89253E}">
      <dgm:prSet/>
      <dgm:spPr/>
      <dgm:t>
        <a:bodyPr/>
        <a:lstStyle/>
        <a:p>
          <a:endParaRPr lang="en-US"/>
        </a:p>
      </dgm:t>
    </dgm:pt>
    <dgm:pt modelId="{212B212F-C8C7-46D1-BD1F-D755114E7A44}" type="pres">
      <dgm:prSet presAssocID="{CB187516-7F7F-4B96-A95C-FDF19BE78AFC}" presName="Name0" presStyleCnt="0">
        <dgm:presLayoutVars>
          <dgm:dir/>
          <dgm:resizeHandles val="exact"/>
        </dgm:presLayoutVars>
      </dgm:prSet>
      <dgm:spPr/>
    </dgm:pt>
    <dgm:pt modelId="{5AD24341-CB0A-4BF3-AF7D-8EF1CD70C587}" type="pres">
      <dgm:prSet presAssocID="{ED851A9D-8BF2-403B-A40F-55DA14FDCEAF}" presName="node" presStyleLbl="node1" presStyleIdx="0" presStyleCnt="5">
        <dgm:presLayoutVars>
          <dgm:bulletEnabled val="1"/>
        </dgm:presLayoutVars>
      </dgm:prSet>
      <dgm:spPr/>
    </dgm:pt>
    <dgm:pt modelId="{DD6C96D5-A361-4513-B485-EA239E0C87A1}" type="pres">
      <dgm:prSet presAssocID="{A596E4D5-C03E-4D04-B626-4DE75567EA6B}" presName="sibTrans" presStyleLbl="sibTrans1D1" presStyleIdx="0" presStyleCnt="4"/>
      <dgm:spPr/>
    </dgm:pt>
    <dgm:pt modelId="{9C62C9E2-C947-4C01-BEE5-4CD60418696E}" type="pres">
      <dgm:prSet presAssocID="{A596E4D5-C03E-4D04-B626-4DE75567EA6B}" presName="connectorText" presStyleLbl="sibTrans1D1" presStyleIdx="0" presStyleCnt="4"/>
      <dgm:spPr/>
    </dgm:pt>
    <dgm:pt modelId="{19C7DD2B-4758-454C-96C5-0B8C4C034B6F}" type="pres">
      <dgm:prSet presAssocID="{77D97215-679E-4549-A0A3-11BE32B357B0}" presName="node" presStyleLbl="node1" presStyleIdx="1" presStyleCnt="5">
        <dgm:presLayoutVars>
          <dgm:bulletEnabled val="1"/>
        </dgm:presLayoutVars>
      </dgm:prSet>
      <dgm:spPr/>
    </dgm:pt>
    <dgm:pt modelId="{F08AC7B0-0344-476A-AF08-FC60BD7C84FC}" type="pres">
      <dgm:prSet presAssocID="{525CE34B-50F4-414A-82DB-E8F576F72D3C}" presName="sibTrans" presStyleLbl="sibTrans1D1" presStyleIdx="1" presStyleCnt="4"/>
      <dgm:spPr/>
    </dgm:pt>
    <dgm:pt modelId="{A4450D17-4978-4A21-9C0B-BAAF48CAE7DB}" type="pres">
      <dgm:prSet presAssocID="{525CE34B-50F4-414A-82DB-E8F576F72D3C}" presName="connectorText" presStyleLbl="sibTrans1D1" presStyleIdx="1" presStyleCnt="4"/>
      <dgm:spPr/>
    </dgm:pt>
    <dgm:pt modelId="{D6EB6978-1A5E-42D5-9FB0-945BE4322CC2}" type="pres">
      <dgm:prSet presAssocID="{F2432E5E-A708-4777-8EF9-B0DE12669956}" presName="node" presStyleLbl="node1" presStyleIdx="2" presStyleCnt="5">
        <dgm:presLayoutVars>
          <dgm:bulletEnabled val="1"/>
        </dgm:presLayoutVars>
      </dgm:prSet>
      <dgm:spPr/>
    </dgm:pt>
    <dgm:pt modelId="{B8B78D61-C8D6-47D6-A1D6-84082230D95F}" type="pres">
      <dgm:prSet presAssocID="{EC5B5B96-8630-4450-BE31-CC335BC1AB2F}" presName="sibTrans" presStyleLbl="sibTrans1D1" presStyleIdx="2" presStyleCnt="4"/>
      <dgm:spPr/>
    </dgm:pt>
    <dgm:pt modelId="{83DCCBE1-BAD0-426A-AEFC-3DE9DAD7FD17}" type="pres">
      <dgm:prSet presAssocID="{EC5B5B96-8630-4450-BE31-CC335BC1AB2F}" presName="connectorText" presStyleLbl="sibTrans1D1" presStyleIdx="2" presStyleCnt="4"/>
      <dgm:spPr/>
    </dgm:pt>
    <dgm:pt modelId="{9A6BA837-1B40-44DF-8B62-A99421DC155A}" type="pres">
      <dgm:prSet presAssocID="{8150B41F-A046-45A9-BEF5-A132FC95CD03}" presName="node" presStyleLbl="node1" presStyleIdx="3" presStyleCnt="5">
        <dgm:presLayoutVars>
          <dgm:bulletEnabled val="1"/>
        </dgm:presLayoutVars>
      </dgm:prSet>
      <dgm:spPr/>
    </dgm:pt>
    <dgm:pt modelId="{A894BBE9-412D-4508-A0CD-22F5FF6A0584}" type="pres">
      <dgm:prSet presAssocID="{68D16589-F1D7-4513-B9EF-D01166ED2E57}" presName="sibTrans" presStyleLbl="sibTrans1D1" presStyleIdx="3" presStyleCnt="4"/>
      <dgm:spPr/>
    </dgm:pt>
    <dgm:pt modelId="{27C7B8ED-4E5C-42C7-AD6B-988AEEE54594}" type="pres">
      <dgm:prSet presAssocID="{68D16589-F1D7-4513-B9EF-D01166ED2E57}" presName="connectorText" presStyleLbl="sibTrans1D1" presStyleIdx="3" presStyleCnt="4"/>
      <dgm:spPr/>
    </dgm:pt>
    <dgm:pt modelId="{FF74FED9-213B-466C-90DE-1203D20CBACB}" type="pres">
      <dgm:prSet presAssocID="{43A8A578-05D0-431E-9C20-1D441CF9C076}" presName="node" presStyleLbl="node1" presStyleIdx="4" presStyleCnt="5">
        <dgm:presLayoutVars>
          <dgm:bulletEnabled val="1"/>
        </dgm:presLayoutVars>
      </dgm:prSet>
      <dgm:spPr/>
    </dgm:pt>
  </dgm:ptLst>
  <dgm:cxnLst>
    <dgm:cxn modelId="{C88F970C-A2E7-4ED3-82AF-0DFBC1F2306C}" type="presOf" srcId="{F2432E5E-A708-4777-8EF9-B0DE12669956}" destId="{D6EB6978-1A5E-42D5-9FB0-945BE4322CC2}" srcOrd="0" destOrd="0" presId="urn:microsoft.com/office/officeart/2016/7/layout/RepeatingBendingProcessNew"/>
    <dgm:cxn modelId="{8AA27C1D-602E-48C8-9CD0-7E19A9CE0BEA}" type="presOf" srcId="{A596E4D5-C03E-4D04-B626-4DE75567EA6B}" destId="{9C62C9E2-C947-4C01-BEE5-4CD60418696E}" srcOrd="1" destOrd="0" presId="urn:microsoft.com/office/officeart/2016/7/layout/RepeatingBendingProcessNew"/>
    <dgm:cxn modelId="{F29A691F-6E66-4674-AF68-A37659248A22}" type="presOf" srcId="{68D16589-F1D7-4513-B9EF-D01166ED2E57}" destId="{27C7B8ED-4E5C-42C7-AD6B-988AEEE54594}" srcOrd="1" destOrd="0" presId="urn:microsoft.com/office/officeart/2016/7/layout/RepeatingBendingProcessNew"/>
    <dgm:cxn modelId="{A29EDE23-2C97-41AB-9F1F-59CEF593D212}" type="presOf" srcId="{525CE34B-50F4-414A-82DB-E8F576F72D3C}" destId="{F08AC7B0-0344-476A-AF08-FC60BD7C84FC}" srcOrd="0" destOrd="0" presId="urn:microsoft.com/office/officeart/2016/7/layout/RepeatingBendingProcessNew"/>
    <dgm:cxn modelId="{945D2824-E81D-490C-8565-96C4E161BCCA}" type="presOf" srcId="{ED851A9D-8BF2-403B-A40F-55DA14FDCEAF}" destId="{5AD24341-CB0A-4BF3-AF7D-8EF1CD70C587}" srcOrd="0" destOrd="0" presId="urn:microsoft.com/office/officeart/2016/7/layout/RepeatingBendingProcessNew"/>
    <dgm:cxn modelId="{CA68EB25-9BDE-49A7-826C-6552BE89253E}" srcId="{CB187516-7F7F-4B96-A95C-FDF19BE78AFC}" destId="{43A8A578-05D0-431E-9C20-1D441CF9C076}" srcOrd="4" destOrd="0" parTransId="{534DF819-392E-4B4B-B3AB-4185A0382B11}" sibTransId="{16848286-98BF-4887-95A5-904852F9D16C}"/>
    <dgm:cxn modelId="{B9A30B67-00C3-4EB7-B50B-668FA49448D1}" type="presOf" srcId="{CB187516-7F7F-4B96-A95C-FDF19BE78AFC}" destId="{212B212F-C8C7-46D1-BD1F-D755114E7A44}" srcOrd="0" destOrd="0" presId="urn:microsoft.com/office/officeart/2016/7/layout/RepeatingBendingProcessNew"/>
    <dgm:cxn modelId="{791CE87F-7A73-445A-9413-2D405B8A5DB9}" type="presOf" srcId="{77D97215-679E-4549-A0A3-11BE32B357B0}" destId="{19C7DD2B-4758-454C-96C5-0B8C4C034B6F}" srcOrd="0" destOrd="0" presId="urn:microsoft.com/office/officeart/2016/7/layout/RepeatingBendingProcessNew"/>
    <dgm:cxn modelId="{38995D90-CF23-41DE-920E-E4BBD91DDFDF}" type="presOf" srcId="{525CE34B-50F4-414A-82DB-E8F576F72D3C}" destId="{A4450D17-4978-4A21-9C0B-BAAF48CAE7DB}" srcOrd="1" destOrd="0" presId="urn:microsoft.com/office/officeart/2016/7/layout/RepeatingBendingProcessNew"/>
    <dgm:cxn modelId="{EC52A1B6-0A9B-4D66-9591-B7E8567DC90D}" srcId="{CB187516-7F7F-4B96-A95C-FDF19BE78AFC}" destId="{F2432E5E-A708-4777-8EF9-B0DE12669956}" srcOrd="2" destOrd="0" parTransId="{7E2E8F14-0F04-4D87-8F33-F31F2346B662}" sibTransId="{EC5B5B96-8630-4450-BE31-CC335BC1AB2F}"/>
    <dgm:cxn modelId="{E24AA1C1-2264-462E-A140-FA86F23002AE}" type="presOf" srcId="{43A8A578-05D0-431E-9C20-1D441CF9C076}" destId="{FF74FED9-213B-466C-90DE-1203D20CBACB}" srcOrd="0" destOrd="0" presId="urn:microsoft.com/office/officeart/2016/7/layout/RepeatingBendingProcessNew"/>
    <dgm:cxn modelId="{D25262C2-3893-4518-B677-EDCFF64E747E}" type="presOf" srcId="{A596E4D5-C03E-4D04-B626-4DE75567EA6B}" destId="{DD6C96D5-A361-4513-B485-EA239E0C87A1}" srcOrd="0" destOrd="0" presId="urn:microsoft.com/office/officeart/2016/7/layout/RepeatingBendingProcessNew"/>
    <dgm:cxn modelId="{3D95D0CE-9DEC-416B-995B-20857AF78E0C}" type="presOf" srcId="{EC5B5B96-8630-4450-BE31-CC335BC1AB2F}" destId="{83DCCBE1-BAD0-426A-AEFC-3DE9DAD7FD17}" srcOrd="1" destOrd="0" presId="urn:microsoft.com/office/officeart/2016/7/layout/RepeatingBendingProcessNew"/>
    <dgm:cxn modelId="{D7B144D0-7D76-4D06-9D66-AD2DFDD6B55E}" srcId="{CB187516-7F7F-4B96-A95C-FDF19BE78AFC}" destId="{77D97215-679E-4549-A0A3-11BE32B357B0}" srcOrd="1" destOrd="0" parTransId="{01FC94D9-206F-4518-ABAC-01A0B30FC543}" sibTransId="{525CE34B-50F4-414A-82DB-E8F576F72D3C}"/>
    <dgm:cxn modelId="{B4E6F9D8-FCB9-4AC9-BF58-1E4A373B7ECB}" type="presOf" srcId="{68D16589-F1D7-4513-B9EF-D01166ED2E57}" destId="{A894BBE9-412D-4508-A0CD-22F5FF6A0584}" srcOrd="0" destOrd="0" presId="urn:microsoft.com/office/officeart/2016/7/layout/RepeatingBendingProcessNew"/>
    <dgm:cxn modelId="{0CBE07D9-B8E8-4FDC-80FC-95F4A6EA46BB}" srcId="{CB187516-7F7F-4B96-A95C-FDF19BE78AFC}" destId="{8150B41F-A046-45A9-BEF5-A132FC95CD03}" srcOrd="3" destOrd="0" parTransId="{7A52193E-522E-4DE9-AFEA-AC483E16ECE6}" sibTransId="{68D16589-F1D7-4513-B9EF-D01166ED2E57}"/>
    <dgm:cxn modelId="{F099A1E0-6EEA-4AF7-8ABC-BFDE61552464}" srcId="{CB187516-7F7F-4B96-A95C-FDF19BE78AFC}" destId="{ED851A9D-8BF2-403B-A40F-55DA14FDCEAF}" srcOrd="0" destOrd="0" parTransId="{CDCFFE46-B4E5-4805-A715-58AFBF9475AD}" sibTransId="{A596E4D5-C03E-4D04-B626-4DE75567EA6B}"/>
    <dgm:cxn modelId="{86EC1BE2-C1DE-41F4-A604-0BF38DD94CCF}" type="presOf" srcId="{EC5B5B96-8630-4450-BE31-CC335BC1AB2F}" destId="{B8B78D61-C8D6-47D6-A1D6-84082230D95F}" srcOrd="0" destOrd="0" presId="urn:microsoft.com/office/officeart/2016/7/layout/RepeatingBendingProcessNew"/>
    <dgm:cxn modelId="{F33356EC-6B67-45FF-BB92-07B917D50E4B}" type="presOf" srcId="{8150B41F-A046-45A9-BEF5-A132FC95CD03}" destId="{9A6BA837-1B40-44DF-8B62-A99421DC155A}" srcOrd="0" destOrd="0" presId="urn:microsoft.com/office/officeart/2016/7/layout/RepeatingBendingProcessNew"/>
    <dgm:cxn modelId="{AF8E6C70-EC27-49D5-AEA7-6148D2027763}" type="presParOf" srcId="{212B212F-C8C7-46D1-BD1F-D755114E7A44}" destId="{5AD24341-CB0A-4BF3-AF7D-8EF1CD70C587}" srcOrd="0" destOrd="0" presId="urn:microsoft.com/office/officeart/2016/7/layout/RepeatingBendingProcessNew"/>
    <dgm:cxn modelId="{2410CA59-96FA-4329-BF9C-31C31E68C30C}" type="presParOf" srcId="{212B212F-C8C7-46D1-BD1F-D755114E7A44}" destId="{DD6C96D5-A361-4513-B485-EA239E0C87A1}" srcOrd="1" destOrd="0" presId="urn:microsoft.com/office/officeart/2016/7/layout/RepeatingBendingProcessNew"/>
    <dgm:cxn modelId="{E36AAD60-9843-4806-B9ED-E6231D68972A}" type="presParOf" srcId="{DD6C96D5-A361-4513-B485-EA239E0C87A1}" destId="{9C62C9E2-C947-4C01-BEE5-4CD60418696E}" srcOrd="0" destOrd="0" presId="urn:microsoft.com/office/officeart/2016/7/layout/RepeatingBendingProcessNew"/>
    <dgm:cxn modelId="{AFDF4EE6-7CB7-4E6F-9391-4DA08DC76823}" type="presParOf" srcId="{212B212F-C8C7-46D1-BD1F-D755114E7A44}" destId="{19C7DD2B-4758-454C-96C5-0B8C4C034B6F}" srcOrd="2" destOrd="0" presId="urn:microsoft.com/office/officeart/2016/7/layout/RepeatingBendingProcessNew"/>
    <dgm:cxn modelId="{51B69377-3599-4265-87F3-2DAAEA5A695D}" type="presParOf" srcId="{212B212F-C8C7-46D1-BD1F-D755114E7A44}" destId="{F08AC7B0-0344-476A-AF08-FC60BD7C84FC}" srcOrd="3" destOrd="0" presId="urn:microsoft.com/office/officeart/2016/7/layout/RepeatingBendingProcessNew"/>
    <dgm:cxn modelId="{9C06E7CA-AB21-4079-AD93-60C601D6FD81}" type="presParOf" srcId="{F08AC7B0-0344-476A-AF08-FC60BD7C84FC}" destId="{A4450D17-4978-4A21-9C0B-BAAF48CAE7DB}" srcOrd="0" destOrd="0" presId="urn:microsoft.com/office/officeart/2016/7/layout/RepeatingBendingProcessNew"/>
    <dgm:cxn modelId="{C3A5BB81-7AEF-48BC-A0CE-77D2309EAB33}" type="presParOf" srcId="{212B212F-C8C7-46D1-BD1F-D755114E7A44}" destId="{D6EB6978-1A5E-42D5-9FB0-945BE4322CC2}" srcOrd="4" destOrd="0" presId="urn:microsoft.com/office/officeart/2016/7/layout/RepeatingBendingProcessNew"/>
    <dgm:cxn modelId="{3252E6AF-591B-4ED5-8436-181E46BA2718}" type="presParOf" srcId="{212B212F-C8C7-46D1-BD1F-D755114E7A44}" destId="{B8B78D61-C8D6-47D6-A1D6-84082230D95F}" srcOrd="5" destOrd="0" presId="urn:microsoft.com/office/officeart/2016/7/layout/RepeatingBendingProcessNew"/>
    <dgm:cxn modelId="{0D51C220-EBC3-4ABD-8B3E-3F5B92C2C201}" type="presParOf" srcId="{B8B78D61-C8D6-47D6-A1D6-84082230D95F}" destId="{83DCCBE1-BAD0-426A-AEFC-3DE9DAD7FD17}" srcOrd="0" destOrd="0" presId="urn:microsoft.com/office/officeart/2016/7/layout/RepeatingBendingProcessNew"/>
    <dgm:cxn modelId="{072E7174-16CA-43B9-98A0-1046643B04CA}" type="presParOf" srcId="{212B212F-C8C7-46D1-BD1F-D755114E7A44}" destId="{9A6BA837-1B40-44DF-8B62-A99421DC155A}" srcOrd="6" destOrd="0" presId="urn:microsoft.com/office/officeart/2016/7/layout/RepeatingBendingProcessNew"/>
    <dgm:cxn modelId="{AEBD2D07-1390-46B6-9559-384950A726A8}" type="presParOf" srcId="{212B212F-C8C7-46D1-BD1F-D755114E7A44}" destId="{A894BBE9-412D-4508-A0CD-22F5FF6A0584}" srcOrd="7" destOrd="0" presId="urn:microsoft.com/office/officeart/2016/7/layout/RepeatingBendingProcessNew"/>
    <dgm:cxn modelId="{955FA874-3B9E-4AEF-B28D-AD925769BA53}" type="presParOf" srcId="{A894BBE9-412D-4508-A0CD-22F5FF6A0584}" destId="{27C7B8ED-4E5C-42C7-AD6B-988AEEE54594}" srcOrd="0" destOrd="0" presId="urn:microsoft.com/office/officeart/2016/7/layout/RepeatingBendingProcessNew"/>
    <dgm:cxn modelId="{215D2F8A-8066-44B9-9341-DC5B3E1B37F9}" type="presParOf" srcId="{212B212F-C8C7-46D1-BD1F-D755114E7A44}" destId="{FF74FED9-213B-466C-90DE-1203D20CBACB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B4973-0A28-4BC5-9B44-A9496B1EDA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06F8B4F-19F8-4A15-B48D-4CEB53279EBB}">
      <dgm:prSet/>
      <dgm:spPr/>
      <dgm:t>
        <a:bodyPr/>
        <a:lstStyle/>
        <a:p>
          <a:r>
            <a:rPr lang="en-US"/>
            <a:t>1-Identify</a:t>
          </a:r>
        </a:p>
      </dgm:t>
    </dgm:pt>
    <dgm:pt modelId="{625A1135-E4BC-451F-8398-7278879EDAD3}" type="parTrans" cxnId="{A49A57D4-A2C9-44D9-8033-4C1E9192C179}">
      <dgm:prSet/>
      <dgm:spPr/>
      <dgm:t>
        <a:bodyPr/>
        <a:lstStyle/>
        <a:p>
          <a:endParaRPr lang="en-US"/>
        </a:p>
      </dgm:t>
    </dgm:pt>
    <dgm:pt modelId="{3C653148-F704-445D-B45B-503918251696}" type="sibTrans" cxnId="{A49A57D4-A2C9-44D9-8033-4C1E9192C179}">
      <dgm:prSet/>
      <dgm:spPr/>
      <dgm:t>
        <a:bodyPr/>
        <a:lstStyle/>
        <a:p>
          <a:endParaRPr lang="en-US"/>
        </a:p>
      </dgm:t>
    </dgm:pt>
    <dgm:pt modelId="{411AD232-8B9C-498F-B0E1-4A98ABF990B0}">
      <dgm:prSet/>
      <dgm:spPr/>
      <dgm:t>
        <a:bodyPr/>
        <a:lstStyle/>
        <a:p>
          <a:r>
            <a:rPr lang="en-US"/>
            <a:t>2-Plan </a:t>
          </a:r>
        </a:p>
      </dgm:t>
    </dgm:pt>
    <dgm:pt modelId="{98EC464A-624C-4BD8-B1A8-768EA8564259}" type="parTrans" cxnId="{2CA68399-1ACD-4E88-9E5E-085A1287470C}">
      <dgm:prSet/>
      <dgm:spPr/>
      <dgm:t>
        <a:bodyPr/>
        <a:lstStyle/>
        <a:p>
          <a:endParaRPr lang="en-US"/>
        </a:p>
      </dgm:t>
    </dgm:pt>
    <dgm:pt modelId="{B0F26A92-F331-4777-899E-24099DD3DD46}" type="sibTrans" cxnId="{2CA68399-1ACD-4E88-9E5E-085A1287470C}">
      <dgm:prSet/>
      <dgm:spPr/>
      <dgm:t>
        <a:bodyPr/>
        <a:lstStyle/>
        <a:p>
          <a:endParaRPr lang="en-US"/>
        </a:p>
      </dgm:t>
    </dgm:pt>
    <dgm:pt modelId="{E5D7B36D-465E-4CD5-ABE6-D4FF600EEA2C}">
      <dgm:prSet/>
      <dgm:spPr/>
      <dgm:t>
        <a:bodyPr/>
        <a:lstStyle/>
        <a:p>
          <a:r>
            <a:rPr lang="en-US"/>
            <a:t>3-Action </a:t>
          </a:r>
        </a:p>
      </dgm:t>
    </dgm:pt>
    <dgm:pt modelId="{09738E4A-827C-4769-924B-9C4BE7B9FBBA}" type="parTrans" cxnId="{14AE0A26-B12F-4DBB-AAD5-E7628AEFC72C}">
      <dgm:prSet/>
      <dgm:spPr/>
      <dgm:t>
        <a:bodyPr/>
        <a:lstStyle/>
        <a:p>
          <a:endParaRPr lang="en-US"/>
        </a:p>
      </dgm:t>
    </dgm:pt>
    <dgm:pt modelId="{58511A8A-D7AC-4112-98D9-6C58EA132869}" type="sibTrans" cxnId="{14AE0A26-B12F-4DBB-AAD5-E7628AEFC72C}">
      <dgm:prSet/>
      <dgm:spPr/>
      <dgm:t>
        <a:bodyPr/>
        <a:lstStyle/>
        <a:p>
          <a:endParaRPr lang="en-US"/>
        </a:p>
      </dgm:t>
    </dgm:pt>
    <dgm:pt modelId="{F4D396AA-5D0E-4FA1-A915-E718BC03DFE0}">
      <dgm:prSet/>
      <dgm:spPr/>
      <dgm:t>
        <a:bodyPr/>
        <a:lstStyle/>
        <a:p>
          <a:r>
            <a:rPr lang="en-US"/>
            <a:t>4-Record</a:t>
          </a:r>
        </a:p>
      </dgm:t>
    </dgm:pt>
    <dgm:pt modelId="{2E5111BF-CCD6-42F6-B274-869018BFE75B}" type="parTrans" cxnId="{5350079B-2742-49C9-AB0A-23D8F955E072}">
      <dgm:prSet/>
      <dgm:spPr/>
      <dgm:t>
        <a:bodyPr/>
        <a:lstStyle/>
        <a:p>
          <a:endParaRPr lang="en-US"/>
        </a:p>
      </dgm:t>
    </dgm:pt>
    <dgm:pt modelId="{4BEDE23F-92E2-47A5-9848-E91E9BE35CD1}" type="sibTrans" cxnId="{5350079B-2742-49C9-AB0A-23D8F955E072}">
      <dgm:prSet/>
      <dgm:spPr/>
      <dgm:t>
        <a:bodyPr/>
        <a:lstStyle/>
        <a:p>
          <a:endParaRPr lang="en-US"/>
        </a:p>
      </dgm:t>
    </dgm:pt>
    <dgm:pt modelId="{0B33D61A-9AD0-4933-A458-BC42ECC9EEE1}">
      <dgm:prSet/>
      <dgm:spPr/>
      <dgm:t>
        <a:bodyPr/>
        <a:lstStyle/>
        <a:p>
          <a:r>
            <a:rPr lang="en-US"/>
            <a:t>5-Review</a:t>
          </a:r>
        </a:p>
      </dgm:t>
    </dgm:pt>
    <dgm:pt modelId="{5C3C971C-0AD3-4BD4-889E-D22C26FCF53A}" type="parTrans" cxnId="{74D09EBD-020C-4CDD-81D9-9E6AD4BD52E4}">
      <dgm:prSet/>
      <dgm:spPr/>
      <dgm:t>
        <a:bodyPr/>
        <a:lstStyle/>
        <a:p>
          <a:endParaRPr lang="en-US"/>
        </a:p>
      </dgm:t>
    </dgm:pt>
    <dgm:pt modelId="{B3E2E991-02C9-4436-866B-0C2794E32E67}" type="sibTrans" cxnId="{74D09EBD-020C-4CDD-81D9-9E6AD4BD52E4}">
      <dgm:prSet/>
      <dgm:spPr/>
      <dgm:t>
        <a:bodyPr/>
        <a:lstStyle/>
        <a:p>
          <a:endParaRPr lang="en-US"/>
        </a:p>
      </dgm:t>
    </dgm:pt>
    <dgm:pt modelId="{FFAAE189-4D0D-4B98-8706-51EBD0F6CE4D}" type="pres">
      <dgm:prSet presAssocID="{D24B4973-0A28-4BC5-9B44-A9496B1EDAFE}" presName="Name0" presStyleCnt="0">
        <dgm:presLayoutVars>
          <dgm:dir/>
          <dgm:resizeHandles val="exact"/>
        </dgm:presLayoutVars>
      </dgm:prSet>
      <dgm:spPr/>
    </dgm:pt>
    <dgm:pt modelId="{5B99F153-A4B8-4CCC-9766-95B9CC5C5F91}" type="pres">
      <dgm:prSet presAssocID="{E06F8B4F-19F8-4A15-B48D-4CEB53279EBB}" presName="node" presStyleLbl="node1" presStyleIdx="0" presStyleCnt="5">
        <dgm:presLayoutVars>
          <dgm:bulletEnabled val="1"/>
        </dgm:presLayoutVars>
      </dgm:prSet>
      <dgm:spPr/>
    </dgm:pt>
    <dgm:pt modelId="{5500371E-1923-4449-AF2A-A9AE9BAA21FD}" type="pres">
      <dgm:prSet presAssocID="{3C653148-F704-445D-B45B-503918251696}" presName="sibTrans" presStyleLbl="sibTrans1D1" presStyleIdx="0" presStyleCnt="4"/>
      <dgm:spPr/>
    </dgm:pt>
    <dgm:pt modelId="{98FA1AB5-293F-4F37-A483-87DBFB6DA622}" type="pres">
      <dgm:prSet presAssocID="{3C653148-F704-445D-B45B-503918251696}" presName="connectorText" presStyleLbl="sibTrans1D1" presStyleIdx="0" presStyleCnt="4"/>
      <dgm:spPr/>
    </dgm:pt>
    <dgm:pt modelId="{85219ED6-A226-45F2-948F-89AF2986FB01}" type="pres">
      <dgm:prSet presAssocID="{411AD232-8B9C-498F-B0E1-4A98ABF990B0}" presName="node" presStyleLbl="node1" presStyleIdx="1" presStyleCnt="5">
        <dgm:presLayoutVars>
          <dgm:bulletEnabled val="1"/>
        </dgm:presLayoutVars>
      </dgm:prSet>
      <dgm:spPr/>
    </dgm:pt>
    <dgm:pt modelId="{EB3812CA-7026-4EC9-81D0-BA1DB7C25548}" type="pres">
      <dgm:prSet presAssocID="{B0F26A92-F331-4777-899E-24099DD3DD46}" presName="sibTrans" presStyleLbl="sibTrans1D1" presStyleIdx="1" presStyleCnt="4"/>
      <dgm:spPr/>
    </dgm:pt>
    <dgm:pt modelId="{CA9F7D1C-6B40-4B8C-B6F7-B22B2D99F6DF}" type="pres">
      <dgm:prSet presAssocID="{B0F26A92-F331-4777-899E-24099DD3DD46}" presName="connectorText" presStyleLbl="sibTrans1D1" presStyleIdx="1" presStyleCnt="4"/>
      <dgm:spPr/>
    </dgm:pt>
    <dgm:pt modelId="{A2BF12F6-2472-47F0-82F6-6FF9242F55E6}" type="pres">
      <dgm:prSet presAssocID="{E5D7B36D-465E-4CD5-ABE6-D4FF600EEA2C}" presName="node" presStyleLbl="node1" presStyleIdx="2" presStyleCnt="5">
        <dgm:presLayoutVars>
          <dgm:bulletEnabled val="1"/>
        </dgm:presLayoutVars>
      </dgm:prSet>
      <dgm:spPr/>
    </dgm:pt>
    <dgm:pt modelId="{2C40CB1D-CD37-4EFC-AEDA-E49845C8BA36}" type="pres">
      <dgm:prSet presAssocID="{58511A8A-D7AC-4112-98D9-6C58EA132869}" presName="sibTrans" presStyleLbl="sibTrans1D1" presStyleIdx="2" presStyleCnt="4"/>
      <dgm:spPr/>
    </dgm:pt>
    <dgm:pt modelId="{9CB08A03-3CA7-4A31-87ED-60AEA38C6584}" type="pres">
      <dgm:prSet presAssocID="{58511A8A-D7AC-4112-98D9-6C58EA132869}" presName="connectorText" presStyleLbl="sibTrans1D1" presStyleIdx="2" presStyleCnt="4"/>
      <dgm:spPr/>
    </dgm:pt>
    <dgm:pt modelId="{235FB118-0A4E-43A6-AE62-0B1D70E76C5F}" type="pres">
      <dgm:prSet presAssocID="{F4D396AA-5D0E-4FA1-A915-E718BC03DFE0}" presName="node" presStyleLbl="node1" presStyleIdx="3" presStyleCnt="5">
        <dgm:presLayoutVars>
          <dgm:bulletEnabled val="1"/>
        </dgm:presLayoutVars>
      </dgm:prSet>
      <dgm:spPr/>
    </dgm:pt>
    <dgm:pt modelId="{7C2B95E4-F71C-4745-832E-CE6BC6673BAB}" type="pres">
      <dgm:prSet presAssocID="{4BEDE23F-92E2-47A5-9848-E91E9BE35CD1}" presName="sibTrans" presStyleLbl="sibTrans1D1" presStyleIdx="3" presStyleCnt="4"/>
      <dgm:spPr/>
    </dgm:pt>
    <dgm:pt modelId="{0E928BCC-A2FA-454A-9DEC-13BF0FD22FFF}" type="pres">
      <dgm:prSet presAssocID="{4BEDE23F-92E2-47A5-9848-E91E9BE35CD1}" presName="connectorText" presStyleLbl="sibTrans1D1" presStyleIdx="3" presStyleCnt="4"/>
      <dgm:spPr/>
    </dgm:pt>
    <dgm:pt modelId="{8F0B61EC-D0E4-4994-94AA-B331D62E1290}" type="pres">
      <dgm:prSet presAssocID="{0B33D61A-9AD0-4933-A458-BC42ECC9EEE1}" presName="node" presStyleLbl="node1" presStyleIdx="4" presStyleCnt="5">
        <dgm:presLayoutVars>
          <dgm:bulletEnabled val="1"/>
        </dgm:presLayoutVars>
      </dgm:prSet>
      <dgm:spPr/>
    </dgm:pt>
  </dgm:ptLst>
  <dgm:cxnLst>
    <dgm:cxn modelId="{14AE0A26-B12F-4DBB-AAD5-E7628AEFC72C}" srcId="{D24B4973-0A28-4BC5-9B44-A9496B1EDAFE}" destId="{E5D7B36D-465E-4CD5-ABE6-D4FF600EEA2C}" srcOrd="2" destOrd="0" parTransId="{09738E4A-827C-4769-924B-9C4BE7B9FBBA}" sibTransId="{58511A8A-D7AC-4112-98D9-6C58EA132869}"/>
    <dgm:cxn modelId="{18DF6628-C77F-4266-9285-D665895430A8}" type="presOf" srcId="{F4D396AA-5D0E-4FA1-A915-E718BC03DFE0}" destId="{235FB118-0A4E-43A6-AE62-0B1D70E76C5F}" srcOrd="0" destOrd="0" presId="urn:microsoft.com/office/officeart/2016/7/layout/RepeatingBendingProcessNew"/>
    <dgm:cxn modelId="{935FCD30-AE6B-4D62-8CA2-CB5CDBF168B1}" type="presOf" srcId="{58511A8A-D7AC-4112-98D9-6C58EA132869}" destId="{2C40CB1D-CD37-4EFC-AEDA-E49845C8BA36}" srcOrd="0" destOrd="0" presId="urn:microsoft.com/office/officeart/2016/7/layout/RepeatingBendingProcessNew"/>
    <dgm:cxn modelId="{30AB8B64-360C-4C89-A3CE-796A84974A62}" type="presOf" srcId="{D24B4973-0A28-4BC5-9B44-A9496B1EDAFE}" destId="{FFAAE189-4D0D-4B98-8706-51EBD0F6CE4D}" srcOrd="0" destOrd="0" presId="urn:microsoft.com/office/officeart/2016/7/layout/RepeatingBendingProcessNew"/>
    <dgm:cxn modelId="{D97C906B-CB6E-453E-A624-5CBEB8EF05EE}" type="presOf" srcId="{B0F26A92-F331-4777-899E-24099DD3DD46}" destId="{CA9F7D1C-6B40-4B8C-B6F7-B22B2D99F6DF}" srcOrd="1" destOrd="0" presId="urn:microsoft.com/office/officeart/2016/7/layout/RepeatingBendingProcessNew"/>
    <dgm:cxn modelId="{666BD685-B1F7-484C-9E4A-A914E42A9A9E}" type="presOf" srcId="{0B33D61A-9AD0-4933-A458-BC42ECC9EEE1}" destId="{8F0B61EC-D0E4-4994-94AA-B331D62E1290}" srcOrd="0" destOrd="0" presId="urn:microsoft.com/office/officeart/2016/7/layout/RepeatingBendingProcessNew"/>
    <dgm:cxn modelId="{2CA68399-1ACD-4E88-9E5E-085A1287470C}" srcId="{D24B4973-0A28-4BC5-9B44-A9496B1EDAFE}" destId="{411AD232-8B9C-498F-B0E1-4A98ABF990B0}" srcOrd="1" destOrd="0" parTransId="{98EC464A-624C-4BD8-B1A8-768EA8564259}" sibTransId="{B0F26A92-F331-4777-899E-24099DD3DD46}"/>
    <dgm:cxn modelId="{5350079B-2742-49C9-AB0A-23D8F955E072}" srcId="{D24B4973-0A28-4BC5-9B44-A9496B1EDAFE}" destId="{F4D396AA-5D0E-4FA1-A915-E718BC03DFE0}" srcOrd="3" destOrd="0" parTransId="{2E5111BF-CCD6-42F6-B274-869018BFE75B}" sibTransId="{4BEDE23F-92E2-47A5-9848-E91E9BE35CD1}"/>
    <dgm:cxn modelId="{74D09EBD-020C-4CDD-81D9-9E6AD4BD52E4}" srcId="{D24B4973-0A28-4BC5-9B44-A9496B1EDAFE}" destId="{0B33D61A-9AD0-4933-A458-BC42ECC9EEE1}" srcOrd="4" destOrd="0" parTransId="{5C3C971C-0AD3-4BD4-889E-D22C26FCF53A}" sibTransId="{B3E2E991-02C9-4436-866B-0C2794E32E67}"/>
    <dgm:cxn modelId="{70AC0CBF-20D7-4971-B103-4674B96F555A}" type="presOf" srcId="{E06F8B4F-19F8-4A15-B48D-4CEB53279EBB}" destId="{5B99F153-A4B8-4CCC-9766-95B9CC5C5F91}" srcOrd="0" destOrd="0" presId="urn:microsoft.com/office/officeart/2016/7/layout/RepeatingBendingProcessNew"/>
    <dgm:cxn modelId="{A76928C9-19C1-468E-9937-7CA43466DDE6}" type="presOf" srcId="{4BEDE23F-92E2-47A5-9848-E91E9BE35CD1}" destId="{7C2B95E4-F71C-4745-832E-CE6BC6673BAB}" srcOrd="0" destOrd="0" presId="urn:microsoft.com/office/officeart/2016/7/layout/RepeatingBendingProcessNew"/>
    <dgm:cxn modelId="{80AFC0CD-92D2-40C5-8A95-B43C719AEDCF}" type="presOf" srcId="{E5D7B36D-465E-4CD5-ABE6-D4FF600EEA2C}" destId="{A2BF12F6-2472-47F0-82F6-6FF9242F55E6}" srcOrd="0" destOrd="0" presId="urn:microsoft.com/office/officeart/2016/7/layout/RepeatingBendingProcessNew"/>
    <dgm:cxn modelId="{A49A57D4-A2C9-44D9-8033-4C1E9192C179}" srcId="{D24B4973-0A28-4BC5-9B44-A9496B1EDAFE}" destId="{E06F8B4F-19F8-4A15-B48D-4CEB53279EBB}" srcOrd="0" destOrd="0" parTransId="{625A1135-E4BC-451F-8398-7278879EDAD3}" sibTransId="{3C653148-F704-445D-B45B-503918251696}"/>
    <dgm:cxn modelId="{D10C6BD8-69C3-46D0-8212-B7F00DA40089}" type="presOf" srcId="{411AD232-8B9C-498F-B0E1-4A98ABF990B0}" destId="{85219ED6-A226-45F2-948F-89AF2986FB01}" srcOrd="0" destOrd="0" presId="urn:microsoft.com/office/officeart/2016/7/layout/RepeatingBendingProcessNew"/>
    <dgm:cxn modelId="{4DDAA0F2-DC8A-4654-8A8E-2F47C5022572}" type="presOf" srcId="{58511A8A-D7AC-4112-98D9-6C58EA132869}" destId="{9CB08A03-3CA7-4A31-87ED-60AEA38C6584}" srcOrd="1" destOrd="0" presId="urn:microsoft.com/office/officeart/2016/7/layout/RepeatingBendingProcessNew"/>
    <dgm:cxn modelId="{263E94F7-2267-4AA8-955D-6C1E5AE63860}" type="presOf" srcId="{3C653148-F704-445D-B45B-503918251696}" destId="{98FA1AB5-293F-4F37-A483-87DBFB6DA622}" srcOrd="1" destOrd="0" presId="urn:microsoft.com/office/officeart/2016/7/layout/RepeatingBendingProcessNew"/>
    <dgm:cxn modelId="{2C1FF4F8-1080-4DB3-8C17-E9ADF01867FB}" type="presOf" srcId="{3C653148-F704-445D-B45B-503918251696}" destId="{5500371E-1923-4449-AF2A-A9AE9BAA21FD}" srcOrd="0" destOrd="0" presId="urn:microsoft.com/office/officeart/2016/7/layout/RepeatingBendingProcessNew"/>
    <dgm:cxn modelId="{68AF93FA-4B4D-45F7-9861-6D63FA9F8130}" type="presOf" srcId="{4BEDE23F-92E2-47A5-9848-E91E9BE35CD1}" destId="{0E928BCC-A2FA-454A-9DEC-13BF0FD22FFF}" srcOrd="1" destOrd="0" presId="urn:microsoft.com/office/officeart/2016/7/layout/RepeatingBendingProcessNew"/>
    <dgm:cxn modelId="{32D82CFD-D85C-4BF9-8ED1-4A4D10FBFDF8}" type="presOf" srcId="{B0F26A92-F331-4777-899E-24099DD3DD46}" destId="{EB3812CA-7026-4EC9-81D0-BA1DB7C25548}" srcOrd="0" destOrd="0" presId="urn:microsoft.com/office/officeart/2016/7/layout/RepeatingBendingProcessNew"/>
    <dgm:cxn modelId="{347D1D9C-C691-4003-9097-1619379F6F03}" type="presParOf" srcId="{FFAAE189-4D0D-4B98-8706-51EBD0F6CE4D}" destId="{5B99F153-A4B8-4CCC-9766-95B9CC5C5F91}" srcOrd="0" destOrd="0" presId="urn:microsoft.com/office/officeart/2016/7/layout/RepeatingBendingProcessNew"/>
    <dgm:cxn modelId="{4C3FB4FB-3381-4899-88CD-34658138023C}" type="presParOf" srcId="{FFAAE189-4D0D-4B98-8706-51EBD0F6CE4D}" destId="{5500371E-1923-4449-AF2A-A9AE9BAA21FD}" srcOrd="1" destOrd="0" presId="urn:microsoft.com/office/officeart/2016/7/layout/RepeatingBendingProcessNew"/>
    <dgm:cxn modelId="{282CBE87-B827-4EB6-A38D-E3F851D6FF2D}" type="presParOf" srcId="{5500371E-1923-4449-AF2A-A9AE9BAA21FD}" destId="{98FA1AB5-293F-4F37-A483-87DBFB6DA622}" srcOrd="0" destOrd="0" presId="urn:microsoft.com/office/officeart/2016/7/layout/RepeatingBendingProcessNew"/>
    <dgm:cxn modelId="{E9D9295C-2EB6-43CB-ADC5-2ADB39488A64}" type="presParOf" srcId="{FFAAE189-4D0D-4B98-8706-51EBD0F6CE4D}" destId="{85219ED6-A226-45F2-948F-89AF2986FB01}" srcOrd="2" destOrd="0" presId="urn:microsoft.com/office/officeart/2016/7/layout/RepeatingBendingProcessNew"/>
    <dgm:cxn modelId="{580F6708-FE8D-4367-ABDB-2AA5061E7E6C}" type="presParOf" srcId="{FFAAE189-4D0D-4B98-8706-51EBD0F6CE4D}" destId="{EB3812CA-7026-4EC9-81D0-BA1DB7C25548}" srcOrd="3" destOrd="0" presId="urn:microsoft.com/office/officeart/2016/7/layout/RepeatingBendingProcessNew"/>
    <dgm:cxn modelId="{64825BFF-6B00-4F8D-AD70-66EAD8CF808F}" type="presParOf" srcId="{EB3812CA-7026-4EC9-81D0-BA1DB7C25548}" destId="{CA9F7D1C-6B40-4B8C-B6F7-B22B2D99F6DF}" srcOrd="0" destOrd="0" presId="urn:microsoft.com/office/officeart/2016/7/layout/RepeatingBendingProcessNew"/>
    <dgm:cxn modelId="{7160E1EE-175F-4BC4-B1F6-3F65E3F0BE72}" type="presParOf" srcId="{FFAAE189-4D0D-4B98-8706-51EBD0F6CE4D}" destId="{A2BF12F6-2472-47F0-82F6-6FF9242F55E6}" srcOrd="4" destOrd="0" presId="urn:microsoft.com/office/officeart/2016/7/layout/RepeatingBendingProcessNew"/>
    <dgm:cxn modelId="{014CDD6B-86F2-42CA-A308-921E25415057}" type="presParOf" srcId="{FFAAE189-4D0D-4B98-8706-51EBD0F6CE4D}" destId="{2C40CB1D-CD37-4EFC-AEDA-E49845C8BA36}" srcOrd="5" destOrd="0" presId="urn:microsoft.com/office/officeart/2016/7/layout/RepeatingBendingProcessNew"/>
    <dgm:cxn modelId="{B5924AC0-F4E7-4449-A47C-C55B6FD88D79}" type="presParOf" srcId="{2C40CB1D-CD37-4EFC-AEDA-E49845C8BA36}" destId="{9CB08A03-3CA7-4A31-87ED-60AEA38C6584}" srcOrd="0" destOrd="0" presId="urn:microsoft.com/office/officeart/2016/7/layout/RepeatingBendingProcessNew"/>
    <dgm:cxn modelId="{85AF891D-C20B-4848-A2DE-D85B705BE703}" type="presParOf" srcId="{FFAAE189-4D0D-4B98-8706-51EBD0F6CE4D}" destId="{235FB118-0A4E-43A6-AE62-0B1D70E76C5F}" srcOrd="6" destOrd="0" presId="urn:microsoft.com/office/officeart/2016/7/layout/RepeatingBendingProcessNew"/>
    <dgm:cxn modelId="{01D5E316-3C2C-40D0-9604-1BFA0D40A936}" type="presParOf" srcId="{FFAAE189-4D0D-4B98-8706-51EBD0F6CE4D}" destId="{7C2B95E4-F71C-4745-832E-CE6BC6673BAB}" srcOrd="7" destOrd="0" presId="urn:microsoft.com/office/officeart/2016/7/layout/RepeatingBendingProcessNew"/>
    <dgm:cxn modelId="{9DFDAA89-6C75-4D7E-908A-6C7C77BEDCEC}" type="presParOf" srcId="{7C2B95E4-F71C-4745-832E-CE6BC6673BAB}" destId="{0E928BCC-A2FA-454A-9DEC-13BF0FD22FFF}" srcOrd="0" destOrd="0" presId="urn:microsoft.com/office/officeart/2016/7/layout/RepeatingBendingProcessNew"/>
    <dgm:cxn modelId="{3CFB6F4F-8518-4467-A306-371764791779}" type="presParOf" srcId="{FFAAE189-4D0D-4B98-8706-51EBD0F6CE4D}" destId="{8F0B61EC-D0E4-4994-94AA-B331D62E1290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C96D5-A361-4513-B485-EA239E0C87A1}">
      <dsp:nvSpPr>
        <dsp:cNvPr id="0" name=""/>
        <dsp:cNvSpPr/>
      </dsp:nvSpPr>
      <dsp:spPr>
        <a:xfrm>
          <a:off x="3094939" y="748729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8846" y="791405"/>
        <a:ext cx="30442" cy="6088"/>
      </dsp:txXfrm>
    </dsp:sp>
    <dsp:sp modelId="{5AD24341-CB0A-4BF3-AF7D-8EF1CD70C587}">
      <dsp:nvSpPr>
        <dsp:cNvPr id="0" name=""/>
        <dsp:cNvSpPr/>
      </dsp:nvSpPr>
      <dsp:spPr>
        <a:xfrm>
          <a:off x="449533" y="287"/>
          <a:ext cx="2647205" cy="158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 structured framework you can use to </a:t>
          </a:r>
          <a:r>
            <a:rPr lang="en-US" sz="1500" kern="1200"/>
            <a:t> </a:t>
          </a:r>
          <a:r>
            <a:rPr lang="en-US" sz="1500" b="1" kern="1200"/>
            <a:t>become aware of skills you have</a:t>
          </a:r>
          <a:r>
            <a:rPr lang="en-US" sz="1500" kern="1200"/>
            <a:t>. </a:t>
          </a:r>
          <a:r>
            <a:rPr lang="en-US" sz="1500" b="1" kern="1200"/>
            <a:t>identify and develop skills you need</a:t>
          </a:r>
          <a:r>
            <a:rPr lang="en-US" sz="1500" kern="1200"/>
            <a:t>. </a:t>
          </a:r>
          <a:r>
            <a:rPr lang="en-US" sz="1500" b="1" kern="1200"/>
            <a:t>work out what you want to achieve and how to achieve it</a:t>
          </a:r>
          <a:r>
            <a:rPr lang="en-US" sz="1500" kern="1200"/>
            <a:t>.</a:t>
          </a:r>
        </a:p>
      </dsp:txBody>
      <dsp:txXfrm>
        <a:off x="449533" y="287"/>
        <a:ext cx="2647205" cy="1588323"/>
      </dsp:txXfrm>
    </dsp:sp>
    <dsp:sp modelId="{F08AC7B0-0344-476A-AF08-FC60BD7C84FC}">
      <dsp:nvSpPr>
        <dsp:cNvPr id="0" name=""/>
        <dsp:cNvSpPr/>
      </dsp:nvSpPr>
      <dsp:spPr>
        <a:xfrm>
          <a:off x="6351002" y="748729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4910" y="791405"/>
        <a:ext cx="30442" cy="6088"/>
      </dsp:txXfrm>
    </dsp:sp>
    <dsp:sp modelId="{19C7DD2B-4758-454C-96C5-0B8C4C034B6F}">
      <dsp:nvSpPr>
        <dsp:cNvPr id="0" name=""/>
        <dsp:cNvSpPr/>
      </dsp:nvSpPr>
      <dsp:spPr>
        <a:xfrm>
          <a:off x="3705597" y="287"/>
          <a:ext cx="2647205" cy="15883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 is 3 stage that we need to make plan for it and complected in a development plan :</a:t>
          </a:r>
          <a:r>
            <a:rPr lang="en-US" sz="1500" kern="1200">
              <a:latin typeface="Calibri Light" panose="020F0302020204030204"/>
            </a:rPr>
            <a:t> </a:t>
          </a:r>
          <a:endParaRPr lang="en-US" sz="1500" kern="1200"/>
        </a:p>
      </dsp:txBody>
      <dsp:txXfrm>
        <a:off x="3705597" y="287"/>
        <a:ext cx="2647205" cy="1588323"/>
      </dsp:txXfrm>
    </dsp:sp>
    <dsp:sp modelId="{B8B78D61-C8D6-47D6-A1D6-84082230D95F}">
      <dsp:nvSpPr>
        <dsp:cNvPr id="0" name=""/>
        <dsp:cNvSpPr/>
      </dsp:nvSpPr>
      <dsp:spPr>
        <a:xfrm>
          <a:off x="1773136" y="1586811"/>
          <a:ext cx="6512126" cy="578257"/>
        </a:xfrm>
        <a:custGeom>
          <a:avLst/>
          <a:gdLst/>
          <a:ahLst/>
          <a:cxnLst/>
          <a:rect l="0" t="0" r="0" b="0"/>
          <a:pathLst>
            <a:path>
              <a:moveTo>
                <a:pt x="6512126" y="0"/>
              </a:moveTo>
              <a:lnTo>
                <a:pt x="6512126" y="306228"/>
              </a:lnTo>
              <a:lnTo>
                <a:pt x="0" y="306228"/>
              </a:lnTo>
              <a:lnTo>
                <a:pt x="0" y="57825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5686" y="1872895"/>
        <a:ext cx="327026" cy="6088"/>
      </dsp:txXfrm>
    </dsp:sp>
    <dsp:sp modelId="{D6EB6978-1A5E-42D5-9FB0-945BE4322CC2}">
      <dsp:nvSpPr>
        <dsp:cNvPr id="0" name=""/>
        <dsp:cNvSpPr/>
      </dsp:nvSpPr>
      <dsp:spPr>
        <a:xfrm>
          <a:off x="6961660" y="287"/>
          <a:ext cx="2647205" cy="15883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1-Career</a:t>
          </a:r>
          <a:r>
            <a:rPr lang="en-US" sz="1500" kern="1200">
              <a:latin typeface="Calibri Light" panose="020F0302020204030204"/>
            </a:rPr>
            <a:t>:identify and develop skills you need.</a:t>
          </a:r>
        </a:p>
      </dsp:txBody>
      <dsp:txXfrm>
        <a:off x="6961660" y="287"/>
        <a:ext cx="2647205" cy="1588323"/>
      </dsp:txXfrm>
    </dsp:sp>
    <dsp:sp modelId="{A894BBE9-412D-4508-A0CD-22F5FF6A0584}">
      <dsp:nvSpPr>
        <dsp:cNvPr id="0" name=""/>
        <dsp:cNvSpPr/>
      </dsp:nvSpPr>
      <dsp:spPr>
        <a:xfrm>
          <a:off x="3094939" y="2945910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8846" y="2988586"/>
        <a:ext cx="30442" cy="6088"/>
      </dsp:txXfrm>
    </dsp:sp>
    <dsp:sp modelId="{9A6BA837-1B40-44DF-8B62-A99421DC155A}">
      <dsp:nvSpPr>
        <dsp:cNvPr id="0" name=""/>
        <dsp:cNvSpPr/>
      </dsp:nvSpPr>
      <dsp:spPr>
        <a:xfrm>
          <a:off x="449533" y="2197468"/>
          <a:ext cx="2647205" cy="15883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2-personal</a:t>
          </a:r>
          <a:r>
            <a:rPr lang="en-US" sz="1500" kern="1200">
              <a:latin typeface="Calibri Light" panose="020F0302020204030204"/>
            </a:rPr>
            <a:t>:work out what you want to achieve and how to achieve it.</a:t>
          </a:r>
        </a:p>
      </dsp:txBody>
      <dsp:txXfrm>
        <a:off x="449533" y="2197468"/>
        <a:ext cx="2647205" cy="1588323"/>
      </dsp:txXfrm>
    </dsp:sp>
    <dsp:sp modelId="{FF74FED9-213B-466C-90DE-1203D20CBACB}">
      <dsp:nvSpPr>
        <dsp:cNvPr id="0" name=""/>
        <dsp:cNvSpPr/>
      </dsp:nvSpPr>
      <dsp:spPr>
        <a:xfrm>
          <a:off x="3705597" y="2197468"/>
          <a:ext cx="2647205" cy="15883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3-Academic Performance</a:t>
          </a:r>
          <a:r>
            <a:rPr lang="en-US" sz="1500" kern="1200">
              <a:latin typeface="Calibri Light" panose="020F0302020204030204"/>
            </a:rPr>
            <a:t>:focus on potential study, career and personal development options and goals</a:t>
          </a:r>
        </a:p>
      </dsp:txBody>
      <dsp:txXfrm>
        <a:off x="3705597" y="2197468"/>
        <a:ext cx="2647205" cy="1588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0371E-1923-4449-AF2A-A9AE9BAA21FD}">
      <dsp:nvSpPr>
        <dsp:cNvPr id="0" name=""/>
        <dsp:cNvSpPr/>
      </dsp:nvSpPr>
      <dsp:spPr>
        <a:xfrm>
          <a:off x="3094939" y="748729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8846" y="791405"/>
        <a:ext cx="30442" cy="6088"/>
      </dsp:txXfrm>
    </dsp:sp>
    <dsp:sp modelId="{5B99F153-A4B8-4CCC-9766-95B9CC5C5F91}">
      <dsp:nvSpPr>
        <dsp:cNvPr id="0" name=""/>
        <dsp:cNvSpPr/>
      </dsp:nvSpPr>
      <dsp:spPr>
        <a:xfrm>
          <a:off x="449533" y="287"/>
          <a:ext cx="2647205" cy="15883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1-Identify</a:t>
          </a:r>
        </a:p>
      </dsp:txBody>
      <dsp:txXfrm>
        <a:off x="449533" y="287"/>
        <a:ext cx="2647205" cy="1588323"/>
      </dsp:txXfrm>
    </dsp:sp>
    <dsp:sp modelId="{EB3812CA-7026-4EC9-81D0-BA1DB7C25548}">
      <dsp:nvSpPr>
        <dsp:cNvPr id="0" name=""/>
        <dsp:cNvSpPr/>
      </dsp:nvSpPr>
      <dsp:spPr>
        <a:xfrm>
          <a:off x="6351002" y="748729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4910" y="791405"/>
        <a:ext cx="30442" cy="6088"/>
      </dsp:txXfrm>
    </dsp:sp>
    <dsp:sp modelId="{85219ED6-A226-45F2-948F-89AF2986FB01}">
      <dsp:nvSpPr>
        <dsp:cNvPr id="0" name=""/>
        <dsp:cNvSpPr/>
      </dsp:nvSpPr>
      <dsp:spPr>
        <a:xfrm>
          <a:off x="3705597" y="287"/>
          <a:ext cx="2647205" cy="15883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2-Plan </a:t>
          </a:r>
        </a:p>
      </dsp:txBody>
      <dsp:txXfrm>
        <a:off x="3705597" y="287"/>
        <a:ext cx="2647205" cy="1588323"/>
      </dsp:txXfrm>
    </dsp:sp>
    <dsp:sp modelId="{2C40CB1D-CD37-4EFC-AEDA-E49845C8BA36}">
      <dsp:nvSpPr>
        <dsp:cNvPr id="0" name=""/>
        <dsp:cNvSpPr/>
      </dsp:nvSpPr>
      <dsp:spPr>
        <a:xfrm>
          <a:off x="1773136" y="1586811"/>
          <a:ext cx="6512126" cy="578257"/>
        </a:xfrm>
        <a:custGeom>
          <a:avLst/>
          <a:gdLst/>
          <a:ahLst/>
          <a:cxnLst/>
          <a:rect l="0" t="0" r="0" b="0"/>
          <a:pathLst>
            <a:path>
              <a:moveTo>
                <a:pt x="6512126" y="0"/>
              </a:moveTo>
              <a:lnTo>
                <a:pt x="6512126" y="306228"/>
              </a:lnTo>
              <a:lnTo>
                <a:pt x="0" y="306228"/>
              </a:lnTo>
              <a:lnTo>
                <a:pt x="0" y="57825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5686" y="1872895"/>
        <a:ext cx="327026" cy="6088"/>
      </dsp:txXfrm>
    </dsp:sp>
    <dsp:sp modelId="{A2BF12F6-2472-47F0-82F6-6FF9242F55E6}">
      <dsp:nvSpPr>
        <dsp:cNvPr id="0" name=""/>
        <dsp:cNvSpPr/>
      </dsp:nvSpPr>
      <dsp:spPr>
        <a:xfrm>
          <a:off x="6961660" y="287"/>
          <a:ext cx="2647205" cy="15883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3-Action </a:t>
          </a:r>
        </a:p>
      </dsp:txBody>
      <dsp:txXfrm>
        <a:off x="6961660" y="287"/>
        <a:ext cx="2647205" cy="1588323"/>
      </dsp:txXfrm>
    </dsp:sp>
    <dsp:sp modelId="{7C2B95E4-F71C-4745-832E-CE6BC6673BAB}">
      <dsp:nvSpPr>
        <dsp:cNvPr id="0" name=""/>
        <dsp:cNvSpPr/>
      </dsp:nvSpPr>
      <dsp:spPr>
        <a:xfrm>
          <a:off x="3094939" y="2945910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8846" y="2988586"/>
        <a:ext cx="30442" cy="6088"/>
      </dsp:txXfrm>
    </dsp:sp>
    <dsp:sp modelId="{235FB118-0A4E-43A6-AE62-0B1D70E76C5F}">
      <dsp:nvSpPr>
        <dsp:cNvPr id="0" name=""/>
        <dsp:cNvSpPr/>
      </dsp:nvSpPr>
      <dsp:spPr>
        <a:xfrm>
          <a:off x="449533" y="2197468"/>
          <a:ext cx="2647205" cy="15883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4-Record</a:t>
          </a:r>
        </a:p>
      </dsp:txBody>
      <dsp:txXfrm>
        <a:off x="449533" y="2197468"/>
        <a:ext cx="2647205" cy="1588323"/>
      </dsp:txXfrm>
    </dsp:sp>
    <dsp:sp modelId="{8F0B61EC-D0E4-4994-94AA-B331D62E1290}">
      <dsp:nvSpPr>
        <dsp:cNvPr id="0" name=""/>
        <dsp:cNvSpPr/>
      </dsp:nvSpPr>
      <dsp:spPr>
        <a:xfrm>
          <a:off x="3705597" y="2197468"/>
          <a:ext cx="2647205" cy="15883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5-Review</a:t>
          </a:r>
        </a:p>
      </dsp:txBody>
      <dsp:txXfrm>
        <a:off x="3705597" y="2197468"/>
        <a:ext cx="2647205" cy="1588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4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1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3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0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0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Explanation of PPD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WHAT IS THE PPD?</a:t>
            </a:r>
          </a:p>
          <a:p>
            <a:r>
              <a:rPr lang="en-US" sz="1500">
                <a:solidFill>
                  <a:srgbClr val="FFFFFF"/>
                </a:solidFill>
              </a:rPr>
              <a:t>WHAT ARE THE BENEFIT OF PPD?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EA2E3-C09F-BF89-EE82-5A9CDF26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0" r="2" b="224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2094-9C5E-FF64-FBBF-6B9CBFEF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the PPD?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76918-0C84-4437-23AD-1BCB54726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41282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51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3A3F-A63D-6E86-585F-CDC9B42B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dirty="0">
                <a:latin typeface="Arial Nova"/>
                <a:cs typeface="Calibri Light"/>
              </a:rPr>
              <a:t>The standards of PPD(Personal Progression or Development Plan) that we need to know them to start our journey </a:t>
            </a:r>
            <a:br>
              <a:rPr lang="en-US" sz="2000" dirty="0">
                <a:latin typeface="Arial Nova"/>
                <a:cs typeface="Calibri Light"/>
              </a:rPr>
            </a:br>
            <a:r>
              <a:rPr lang="en-US" sz="2000" dirty="0">
                <a:latin typeface="Arial Nova"/>
                <a:cs typeface="Calibri Light"/>
              </a:rPr>
              <a:t>or PDP </a:t>
            </a:r>
            <a:r>
              <a:rPr lang="en-US" sz="2000" dirty="0">
                <a:latin typeface="Arial Nova"/>
                <a:ea typeface="+mj-lt"/>
                <a:cs typeface="+mj-lt"/>
              </a:rPr>
              <a:t>(Personal development plan)=(</a:t>
            </a:r>
            <a:r>
              <a:rPr lang="en-US" sz="2000" dirty="0">
                <a:latin typeface="Arial Nova"/>
                <a:cs typeface="Calibri Light"/>
              </a:rPr>
              <a:t>IPARR)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3E72CA2-6A25-BAEB-2059-C1EEFCFE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924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70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EF0BA-E347-48B4-218D-A2A906EC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What are the benefits of PPD?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55BF-02C9-E5E5-3E92-6FA016C4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900">
                <a:cs typeface="Calibri"/>
              </a:rPr>
              <a:t>•when we are talk about the benefits of PPD it means that we are start it already, in that point by the standards of IPARR(explained before) we are in PDP(</a:t>
            </a:r>
            <a:r>
              <a:rPr lang="en-US" sz="1900" b="1"/>
              <a:t>Personal development plan)</a:t>
            </a:r>
            <a:endParaRPr lang="en-US" sz="1900">
              <a:cs typeface="Calibri"/>
            </a:endParaRPr>
          </a:p>
          <a:p>
            <a:r>
              <a:rPr lang="en-US" sz="1900">
                <a:cs typeface="Calibri"/>
              </a:rPr>
              <a:t> Position. </a:t>
            </a:r>
          </a:p>
          <a:p>
            <a:r>
              <a:rPr lang="en-US" sz="1900">
                <a:cs typeface="Calibri"/>
              </a:rPr>
              <a:t>SO, THE BENEFIT WE GET FROM PPD+PDP=OUR REWARD:</a:t>
            </a:r>
          </a:p>
          <a:p>
            <a:r>
              <a:rPr lang="en-US" sz="1900">
                <a:cs typeface="Calibri"/>
              </a:rPr>
              <a:t>•It provides you with clear goals.</a:t>
            </a:r>
          </a:p>
          <a:p>
            <a:r>
              <a:rPr lang="en-US" sz="1900">
                <a:cs typeface="Calibri"/>
              </a:rPr>
              <a:t>•It helps you to identify your strengths and weaknesses.</a:t>
            </a:r>
            <a:endParaRPr lang="en-US" sz="1900"/>
          </a:p>
          <a:p>
            <a:r>
              <a:rPr lang="en-US" sz="1900">
                <a:cs typeface="Calibri"/>
              </a:rPr>
              <a:t>•It improves your employability.</a:t>
            </a:r>
            <a:endParaRPr lang="en-US" sz="1900"/>
          </a:p>
          <a:p>
            <a:r>
              <a:rPr lang="en-US" sz="1900">
                <a:cs typeface="Calibri"/>
              </a:rPr>
              <a:t>•It improves your performance.</a:t>
            </a:r>
            <a:endParaRPr lang="en-US" sz="1900"/>
          </a:p>
          <a:p>
            <a:r>
              <a:rPr lang="en-US" sz="1900">
                <a:cs typeface="Calibri"/>
              </a:rPr>
              <a:t>•It increases your motivation.</a:t>
            </a:r>
            <a:endParaRPr lang="en-US" sz="1900"/>
          </a:p>
          <a:p>
            <a:r>
              <a:rPr lang="en-US" sz="1900">
                <a:cs typeface="Calibri"/>
              </a:rPr>
              <a:t>•It helps track your progress.</a:t>
            </a:r>
            <a:endParaRPr lang="en-US" sz="1900"/>
          </a:p>
          <a:p>
            <a:r>
              <a:rPr lang="en-US" sz="1900">
                <a:cs typeface="Calibri"/>
              </a:rPr>
              <a:t>•It improves your sense of purpose.</a:t>
            </a:r>
            <a:endParaRPr lang="en-US" sz="1900"/>
          </a:p>
          <a:p>
            <a:r>
              <a:rPr lang="en-US" sz="1900">
                <a:cs typeface="Calibri"/>
              </a:rPr>
              <a:t>•It enhances your mental wellbeing and reduces stress.</a:t>
            </a:r>
            <a:endParaRPr lang="en-US" sz="1900"/>
          </a:p>
          <a:p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5163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Explanation of PPD</vt:lpstr>
      <vt:lpstr>What is the PPD?</vt:lpstr>
      <vt:lpstr>The standards of PPD(Personal Progression or Development Plan) that we need to know them to start our journey  or PDP (Personal development plan)=(IPARR)</vt:lpstr>
      <vt:lpstr>What are the benefits of PPD?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186</cp:revision>
  <dcterms:created xsi:type="dcterms:W3CDTF">2022-10-06T14:20:36Z</dcterms:created>
  <dcterms:modified xsi:type="dcterms:W3CDTF">2022-10-06T14:57:55Z</dcterms:modified>
</cp:coreProperties>
</file>