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7CDC1-527A-4CF5-8C82-E21C5603CF04}" v="210" dt="2022-10-20T14:39:37.126"/>
    <p1510:client id="{37F398DC-F8B5-AF2D-96DC-C0F6E50DD71B}" v="13" dt="2023-01-26T15:35:47.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 JAFARI" userId="S::700799@student.centralbeds.ac.uk::67f3f203-a16f-4eda-9929-22bab87065ce" providerId="AD" clId="Web-{2B87CDC1-527A-4CF5-8C82-E21C5603CF04}"/>
    <pc:docChg chg="addSld modSld addMainMaster delMainMaster">
      <pc:chgData name="AMIR JAFARI" userId="S::700799@student.centralbeds.ac.uk::67f3f203-a16f-4eda-9929-22bab87065ce" providerId="AD" clId="Web-{2B87CDC1-527A-4CF5-8C82-E21C5603CF04}" dt="2022-10-20T14:39:37.126" v="167" actId="20577"/>
      <pc:docMkLst>
        <pc:docMk/>
      </pc:docMkLst>
      <pc:sldChg chg="addSp delSp modSp mod setBg modClrScheme addAnim chgLayout">
        <pc:chgData name="AMIR JAFARI" userId="S::700799@student.centralbeds.ac.uk::67f3f203-a16f-4eda-9929-22bab87065ce" providerId="AD" clId="Web-{2B87CDC1-527A-4CF5-8C82-E21C5603CF04}" dt="2022-10-20T14:13:20.753" v="13"/>
        <pc:sldMkLst>
          <pc:docMk/>
          <pc:sldMk cId="109857222" sldId="256"/>
        </pc:sldMkLst>
        <pc:spChg chg="mod ord">
          <ac:chgData name="AMIR JAFARI" userId="S::700799@student.centralbeds.ac.uk::67f3f203-a16f-4eda-9929-22bab87065ce" providerId="AD" clId="Web-{2B87CDC1-527A-4CF5-8C82-E21C5603CF04}" dt="2022-10-20T14:13:20.753" v="13"/>
          <ac:spMkLst>
            <pc:docMk/>
            <pc:sldMk cId="109857222" sldId="256"/>
            <ac:spMk id="2" creationId="{00000000-0000-0000-0000-000000000000}"/>
          </ac:spMkLst>
        </pc:spChg>
        <pc:spChg chg="del mod">
          <ac:chgData name="AMIR JAFARI" userId="S::700799@student.centralbeds.ac.uk::67f3f203-a16f-4eda-9929-22bab87065ce" providerId="AD" clId="Web-{2B87CDC1-527A-4CF5-8C82-E21C5603CF04}" dt="2022-10-20T14:12:47.565" v="9"/>
          <ac:spMkLst>
            <pc:docMk/>
            <pc:sldMk cId="109857222" sldId="256"/>
            <ac:spMk id="3" creationId="{00000000-0000-0000-0000-000000000000}"/>
          </ac:spMkLst>
        </pc:spChg>
        <pc:spChg chg="add del">
          <ac:chgData name="AMIR JAFARI" userId="S::700799@student.centralbeds.ac.uk::67f3f203-a16f-4eda-9929-22bab87065ce" providerId="AD" clId="Web-{2B87CDC1-527A-4CF5-8C82-E21C5603CF04}" dt="2022-10-20T14:13:20.753" v="13"/>
          <ac:spMkLst>
            <pc:docMk/>
            <pc:sldMk cId="109857222" sldId="256"/>
            <ac:spMk id="9" creationId="{3011B0B3-5679-4759-90B8-3B908C4CBD21}"/>
          </ac:spMkLst>
        </pc:spChg>
        <pc:spChg chg="add">
          <ac:chgData name="AMIR JAFARI" userId="S::700799@student.centralbeds.ac.uk::67f3f203-a16f-4eda-9929-22bab87065ce" providerId="AD" clId="Web-{2B87CDC1-527A-4CF5-8C82-E21C5603CF04}" dt="2022-10-20T14:13:20.753" v="13"/>
          <ac:spMkLst>
            <pc:docMk/>
            <pc:sldMk cId="109857222" sldId="256"/>
            <ac:spMk id="26" creationId="{1F4CD6D0-88B6-45F4-AC60-54587D3C92A0}"/>
          </ac:spMkLst>
        </pc:spChg>
        <pc:spChg chg="add">
          <ac:chgData name="AMIR JAFARI" userId="S::700799@student.centralbeds.ac.uk::67f3f203-a16f-4eda-9929-22bab87065ce" providerId="AD" clId="Web-{2B87CDC1-527A-4CF5-8C82-E21C5603CF04}" dt="2022-10-20T14:13:20.753" v="13"/>
          <ac:spMkLst>
            <pc:docMk/>
            <pc:sldMk cId="109857222" sldId="256"/>
            <ac:spMk id="28" creationId="{3092D32E-B1E6-4335-BD86-8461882A79A5}"/>
          </ac:spMkLst>
        </pc:spChg>
        <pc:grpChg chg="add del">
          <ac:chgData name="AMIR JAFARI" userId="S::700799@student.centralbeds.ac.uk::67f3f203-a16f-4eda-9929-22bab87065ce" providerId="AD" clId="Web-{2B87CDC1-527A-4CF5-8C82-E21C5603CF04}" dt="2022-10-20T14:13:20.753" v="13"/>
          <ac:grpSpMkLst>
            <pc:docMk/>
            <pc:sldMk cId="109857222" sldId="256"/>
            <ac:grpSpMk id="11" creationId="{50F37AA1-A09B-4E28-987B-38E5060E1BAE}"/>
          </ac:grpSpMkLst>
        </pc:grpChg>
        <pc:grpChg chg="add">
          <ac:chgData name="AMIR JAFARI" userId="S::700799@student.centralbeds.ac.uk::67f3f203-a16f-4eda-9929-22bab87065ce" providerId="AD" clId="Web-{2B87CDC1-527A-4CF5-8C82-E21C5603CF04}" dt="2022-10-20T14:13:20.753" v="13"/>
          <ac:grpSpMkLst>
            <pc:docMk/>
            <pc:sldMk cId="109857222" sldId="256"/>
            <ac:grpSpMk id="30" creationId="{53D83BC4-A03A-4B80-BE2E-AB1542ABAD46}"/>
          </ac:grpSpMkLst>
        </pc:grpChg>
        <pc:picChg chg="add mod">
          <ac:chgData name="AMIR JAFARI" userId="S::700799@student.centralbeds.ac.uk::67f3f203-a16f-4eda-9929-22bab87065ce" providerId="AD" clId="Web-{2B87CDC1-527A-4CF5-8C82-E21C5603CF04}" dt="2022-10-20T14:13:20.753" v="13"/>
          <ac:picMkLst>
            <pc:docMk/>
            <pc:sldMk cId="109857222" sldId="256"/>
            <ac:picMk id="4" creationId="{E6009B63-3D55-4C1A-47AD-0F14CB155FAC}"/>
          </ac:picMkLst>
        </pc:picChg>
      </pc:sldChg>
      <pc:sldChg chg="addSp delSp modSp new">
        <pc:chgData name="AMIR JAFARI" userId="S::700799@student.centralbeds.ac.uk::67f3f203-a16f-4eda-9929-22bab87065ce" providerId="AD" clId="Web-{2B87CDC1-527A-4CF5-8C82-E21C5603CF04}" dt="2022-10-20T14:19:38.854" v="73" actId="14100"/>
        <pc:sldMkLst>
          <pc:docMk/>
          <pc:sldMk cId="2338853817" sldId="257"/>
        </pc:sldMkLst>
        <pc:spChg chg="mod">
          <ac:chgData name="AMIR JAFARI" userId="S::700799@student.centralbeds.ac.uk::67f3f203-a16f-4eda-9929-22bab87065ce" providerId="AD" clId="Web-{2B87CDC1-527A-4CF5-8C82-E21C5603CF04}" dt="2022-10-20T14:13:56.754" v="30" actId="14100"/>
          <ac:spMkLst>
            <pc:docMk/>
            <pc:sldMk cId="2338853817" sldId="257"/>
            <ac:spMk id="2" creationId="{13C2BEB2-C404-D346-75BF-8997D9D55322}"/>
          </ac:spMkLst>
        </pc:spChg>
        <pc:spChg chg="del mod">
          <ac:chgData name="AMIR JAFARI" userId="S::700799@student.centralbeds.ac.uk::67f3f203-a16f-4eda-9929-22bab87065ce" providerId="AD" clId="Web-{2B87CDC1-527A-4CF5-8C82-E21C5603CF04}" dt="2022-10-20T14:19:24.869" v="67"/>
          <ac:spMkLst>
            <pc:docMk/>
            <pc:sldMk cId="2338853817" sldId="257"/>
            <ac:spMk id="3" creationId="{78D1E6C3-1D4D-5EA3-A593-E53CE1C72BE8}"/>
          </ac:spMkLst>
        </pc:spChg>
        <pc:spChg chg="add mod">
          <ac:chgData name="AMIR JAFARI" userId="S::700799@student.centralbeds.ac.uk::67f3f203-a16f-4eda-9929-22bab87065ce" providerId="AD" clId="Web-{2B87CDC1-527A-4CF5-8C82-E21C5603CF04}" dt="2022-10-20T14:17:14.210" v="55" actId="20577"/>
          <ac:spMkLst>
            <pc:docMk/>
            <pc:sldMk cId="2338853817" sldId="257"/>
            <ac:spMk id="4" creationId="{37833DD0-03B4-1088-DAF7-65E6F8C1D013}"/>
          </ac:spMkLst>
        </pc:spChg>
        <pc:spChg chg="add mod">
          <ac:chgData name="AMIR JAFARI" userId="S::700799@student.centralbeds.ac.uk::67f3f203-a16f-4eda-9929-22bab87065ce" providerId="AD" clId="Web-{2B87CDC1-527A-4CF5-8C82-E21C5603CF04}" dt="2022-10-20T14:18:44.462" v="66" actId="14100"/>
          <ac:spMkLst>
            <pc:docMk/>
            <pc:sldMk cId="2338853817" sldId="257"/>
            <ac:spMk id="5" creationId="{08197377-8FF9-C0C2-AEB2-70E81EC9AB18}"/>
          </ac:spMkLst>
        </pc:spChg>
        <pc:picChg chg="add mod ord">
          <ac:chgData name="AMIR JAFARI" userId="S::700799@student.centralbeds.ac.uk::67f3f203-a16f-4eda-9929-22bab87065ce" providerId="AD" clId="Web-{2B87CDC1-527A-4CF5-8C82-E21C5603CF04}" dt="2022-10-20T14:19:38.854" v="73" actId="14100"/>
          <ac:picMkLst>
            <pc:docMk/>
            <pc:sldMk cId="2338853817" sldId="257"/>
            <ac:picMk id="6" creationId="{958D55E4-4AA0-D8DA-0983-C68B001CFF07}"/>
          </ac:picMkLst>
        </pc:picChg>
      </pc:sldChg>
      <pc:sldChg chg="addSp delSp modSp new">
        <pc:chgData name="AMIR JAFARI" userId="S::700799@student.centralbeds.ac.uk::67f3f203-a16f-4eda-9929-22bab87065ce" providerId="AD" clId="Web-{2B87CDC1-527A-4CF5-8C82-E21C5603CF04}" dt="2022-10-20T14:30:27.819" v="128" actId="14100"/>
        <pc:sldMkLst>
          <pc:docMk/>
          <pc:sldMk cId="4041871517" sldId="258"/>
        </pc:sldMkLst>
        <pc:spChg chg="mod">
          <ac:chgData name="AMIR JAFARI" userId="S::700799@student.centralbeds.ac.uk::67f3f203-a16f-4eda-9929-22bab87065ce" providerId="AD" clId="Web-{2B87CDC1-527A-4CF5-8C82-E21C5603CF04}" dt="2022-10-20T14:20:33.292" v="99" actId="14100"/>
          <ac:spMkLst>
            <pc:docMk/>
            <pc:sldMk cId="4041871517" sldId="258"/>
            <ac:spMk id="2" creationId="{944C98C3-6369-FCB0-7314-25FB30F03239}"/>
          </ac:spMkLst>
        </pc:spChg>
        <pc:spChg chg="del mod">
          <ac:chgData name="AMIR JAFARI" userId="S::700799@student.centralbeds.ac.uk::67f3f203-a16f-4eda-9929-22bab87065ce" providerId="AD" clId="Web-{2B87CDC1-527A-4CF5-8C82-E21C5603CF04}" dt="2022-10-20T14:30:14.365" v="123"/>
          <ac:spMkLst>
            <pc:docMk/>
            <pc:sldMk cId="4041871517" sldId="258"/>
            <ac:spMk id="3" creationId="{A1638C75-89FC-A54F-3906-5FAEA53BEF3B}"/>
          </ac:spMkLst>
        </pc:spChg>
        <pc:spChg chg="add mod">
          <ac:chgData name="AMIR JAFARI" userId="S::700799@student.centralbeds.ac.uk::67f3f203-a16f-4eda-9929-22bab87065ce" providerId="AD" clId="Web-{2B87CDC1-527A-4CF5-8C82-E21C5603CF04}" dt="2022-10-20T14:28:03.597" v="116" actId="20577"/>
          <ac:spMkLst>
            <pc:docMk/>
            <pc:sldMk cId="4041871517" sldId="258"/>
            <ac:spMk id="4" creationId="{CB60A8DA-D20E-ECC3-6437-627620354E07}"/>
          </ac:spMkLst>
        </pc:spChg>
        <pc:spChg chg="add mod">
          <ac:chgData name="AMIR JAFARI" userId="S::700799@student.centralbeds.ac.uk::67f3f203-a16f-4eda-9929-22bab87065ce" providerId="AD" clId="Web-{2B87CDC1-527A-4CF5-8C82-E21C5603CF04}" dt="2022-10-20T14:29:24.005" v="122" actId="1076"/>
          <ac:spMkLst>
            <pc:docMk/>
            <pc:sldMk cId="4041871517" sldId="258"/>
            <ac:spMk id="5" creationId="{D4732F90-0B95-9C3C-CDA1-E4380B8AE948}"/>
          </ac:spMkLst>
        </pc:spChg>
        <pc:picChg chg="add mod ord">
          <ac:chgData name="AMIR JAFARI" userId="S::700799@student.centralbeds.ac.uk::67f3f203-a16f-4eda-9929-22bab87065ce" providerId="AD" clId="Web-{2B87CDC1-527A-4CF5-8C82-E21C5603CF04}" dt="2022-10-20T14:30:27.819" v="128" actId="14100"/>
          <ac:picMkLst>
            <pc:docMk/>
            <pc:sldMk cId="4041871517" sldId="258"/>
            <ac:picMk id="6" creationId="{B2FC5F68-51AD-764E-C222-7E94FE0CC6C7}"/>
          </ac:picMkLst>
        </pc:picChg>
      </pc:sldChg>
      <pc:sldChg chg="modSp new">
        <pc:chgData name="AMIR JAFARI" userId="S::700799@student.centralbeds.ac.uk::67f3f203-a16f-4eda-9929-22bab87065ce" providerId="AD" clId="Web-{2B87CDC1-527A-4CF5-8C82-E21C5603CF04}" dt="2022-10-20T14:39:37.126" v="167" actId="20577"/>
        <pc:sldMkLst>
          <pc:docMk/>
          <pc:sldMk cId="1662525517" sldId="259"/>
        </pc:sldMkLst>
        <pc:spChg chg="mod">
          <ac:chgData name="AMIR JAFARI" userId="S::700799@student.centralbeds.ac.uk::67f3f203-a16f-4eda-9929-22bab87065ce" providerId="AD" clId="Web-{2B87CDC1-527A-4CF5-8C82-E21C5603CF04}" dt="2022-10-20T14:31:41.789" v="157" actId="1076"/>
          <ac:spMkLst>
            <pc:docMk/>
            <pc:sldMk cId="1662525517" sldId="259"/>
            <ac:spMk id="2" creationId="{17FFFB89-AF08-6DAC-3D3E-F90665F7DBF8}"/>
          </ac:spMkLst>
        </pc:spChg>
        <pc:spChg chg="mod">
          <ac:chgData name="AMIR JAFARI" userId="S::700799@student.centralbeds.ac.uk::67f3f203-a16f-4eda-9929-22bab87065ce" providerId="AD" clId="Web-{2B87CDC1-527A-4CF5-8C82-E21C5603CF04}" dt="2022-10-20T14:39:37.126" v="167" actId="20577"/>
          <ac:spMkLst>
            <pc:docMk/>
            <pc:sldMk cId="1662525517" sldId="259"/>
            <ac:spMk id="3" creationId="{5F53C45C-6ABF-88D0-0942-5A6231EF3777}"/>
          </ac:spMkLst>
        </pc:spChg>
      </pc:sldChg>
      <pc:sldMasterChg chg="del delSldLayout">
        <pc:chgData name="AMIR JAFARI" userId="S::700799@student.centralbeds.ac.uk::67f3f203-a16f-4eda-9929-22bab87065ce" providerId="AD" clId="Web-{2B87CDC1-527A-4CF5-8C82-E21C5603CF04}" dt="2022-10-20T14:12:41.299" v="7"/>
        <pc:sldMasterMkLst>
          <pc:docMk/>
          <pc:sldMasterMk cId="2460954070" sldId="2147483660"/>
        </pc:sldMasterMkLst>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2385387890" sldId="2147483661"/>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949138452" sldId="2147483662"/>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2591524520" sldId="2147483663"/>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1203092039" sldId="2147483664"/>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3733172339" sldId="2147483665"/>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3210312558" sldId="2147483666"/>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3146388984" sldId="2147483667"/>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3171841454" sldId="2147483668"/>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1718958274" sldId="2147483669"/>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2202905451" sldId="2147483670"/>
          </pc:sldLayoutMkLst>
        </pc:sldLayoutChg>
        <pc:sldLayoutChg chg="del">
          <pc:chgData name="AMIR JAFARI" userId="S::700799@student.centralbeds.ac.uk::67f3f203-a16f-4eda-9929-22bab87065ce" providerId="AD" clId="Web-{2B87CDC1-527A-4CF5-8C82-E21C5603CF04}" dt="2022-10-20T14:12:41.299" v="7"/>
          <pc:sldLayoutMkLst>
            <pc:docMk/>
            <pc:sldMasterMk cId="2460954070" sldId="2147483660"/>
            <pc:sldLayoutMk cId="3479445657" sldId="2147483671"/>
          </pc:sldLayoutMkLst>
        </pc:sldLayoutChg>
      </pc:sldMasterChg>
      <pc:sldMasterChg chg="add replId addSldLayout">
        <pc:chgData name="AMIR JAFARI" userId="S::700799@student.centralbeds.ac.uk::67f3f203-a16f-4eda-9929-22bab87065ce" providerId="AD" clId="Web-{2B87CDC1-527A-4CF5-8C82-E21C5603CF04}" dt="2022-10-20T14:12:41.299" v="7"/>
        <pc:sldMasterMkLst>
          <pc:docMk/>
          <pc:sldMasterMk cId="3444687540" sldId="2147483672"/>
        </pc:sldMasterMkLst>
        <pc:sldLayoutChg chg="add">
          <pc:chgData name="AMIR JAFARI" userId="S::700799@student.centralbeds.ac.uk::67f3f203-a16f-4eda-9929-22bab87065ce" providerId="AD" clId="Web-{2B87CDC1-527A-4CF5-8C82-E21C5603CF04}" dt="2022-10-20T14:12:41.299" v="7"/>
          <pc:sldLayoutMkLst>
            <pc:docMk/>
            <pc:sldMasterMk cId="3444687540" sldId="2147483672"/>
            <pc:sldLayoutMk cId="4170310116" sldId="2147483673"/>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3420205256" sldId="2147483674"/>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910190899" sldId="2147483675"/>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3978114272" sldId="2147483676"/>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2112056586" sldId="2147483677"/>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3816244930" sldId="2147483678"/>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2365110446" sldId="2147483679"/>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652345577" sldId="2147483680"/>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3601643963" sldId="2147483681"/>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655167806" sldId="2147483682"/>
          </pc:sldLayoutMkLst>
        </pc:sldLayoutChg>
        <pc:sldLayoutChg chg="add replId">
          <pc:chgData name="AMIR JAFARI" userId="S::700799@student.centralbeds.ac.uk::67f3f203-a16f-4eda-9929-22bab87065ce" providerId="AD" clId="Web-{2B87CDC1-527A-4CF5-8C82-E21C5603CF04}" dt="2022-10-20T14:12:41.299" v="7"/>
          <pc:sldLayoutMkLst>
            <pc:docMk/>
            <pc:sldMasterMk cId="3444687540" sldId="2147483672"/>
            <pc:sldLayoutMk cId="186402142" sldId="2147483683"/>
          </pc:sldLayoutMkLst>
        </pc:sldLayoutChg>
      </pc:sldMasterChg>
    </pc:docChg>
  </pc:docChgLst>
  <pc:docChgLst>
    <pc:chgData name="AMIR JAFARI" userId="S::700799@student.centralbeds.ac.uk::67f3f203-a16f-4eda-9929-22bab87065ce" providerId="AD" clId="Web-{37F398DC-F8B5-AF2D-96DC-C0F6E50DD71B}"/>
    <pc:docChg chg="modSld">
      <pc:chgData name="AMIR JAFARI" userId="S::700799@student.centralbeds.ac.uk::67f3f203-a16f-4eda-9929-22bab87065ce" providerId="AD" clId="Web-{37F398DC-F8B5-AF2D-96DC-C0F6E50DD71B}" dt="2023-01-26T15:35:47.953" v="12" actId="1076"/>
      <pc:docMkLst>
        <pc:docMk/>
      </pc:docMkLst>
      <pc:sldChg chg="modSp">
        <pc:chgData name="AMIR JAFARI" userId="S::700799@student.centralbeds.ac.uk::67f3f203-a16f-4eda-9929-22bab87065ce" providerId="AD" clId="Web-{37F398DC-F8B5-AF2D-96DC-C0F6E50DD71B}" dt="2023-01-26T15:35:47.953" v="12" actId="1076"/>
        <pc:sldMkLst>
          <pc:docMk/>
          <pc:sldMk cId="2338853817" sldId="257"/>
        </pc:sldMkLst>
        <pc:spChg chg="mod">
          <ac:chgData name="AMIR JAFARI" userId="S::700799@student.centralbeds.ac.uk::67f3f203-a16f-4eda-9929-22bab87065ce" providerId="AD" clId="Web-{37F398DC-F8B5-AF2D-96DC-C0F6E50DD71B}" dt="2023-01-26T15:35:47.953" v="12" actId="1076"/>
          <ac:spMkLst>
            <pc:docMk/>
            <pc:sldMk cId="2338853817" sldId="257"/>
            <ac:spMk id="2" creationId="{13C2BEB2-C404-D346-75BF-8997D9D55322}"/>
          </ac:spMkLst>
        </pc:spChg>
      </pc:sldChg>
      <pc:sldChg chg="modSp">
        <pc:chgData name="AMIR JAFARI" userId="S::700799@student.centralbeds.ac.uk::67f3f203-a16f-4eda-9929-22bab87065ce" providerId="AD" clId="Web-{37F398DC-F8B5-AF2D-96DC-C0F6E50DD71B}" dt="2023-01-26T15:35:35.187" v="9" actId="20577"/>
        <pc:sldMkLst>
          <pc:docMk/>
          <pc:sldMk cId="4041871517" sldId="258"/>
        </pc:sldMkLst>
        <pc:spChg chg="mod">
          <ac:chgData name="AMIR JAFARI" userId="S::700799@student.centralbeds.ac.uk::67f3f203-a16f-4eda-9929-22bab87065ce" providerId="AD" clId="Web-{37F398DC-F8B5-AF2D-96DC-C0F6E50DD71B}" dt="2023-01-26T15:35:35.187" v="9" actId="20577"/>
          <ac:spMkLst>
            <pc:docMk/>
            <pc:sldMk cId="4041871517" sldId="258"/>
            <ac:spMk id="2" creationId="{944C98C3-6369-FCB0-7314-25FB30F03239}"/>
          </ac:spMkLst>
        </pc:spChg>
      </pc:sldChg>
      <pc:sldChg chg="modSp">
        <pc:chgData name="AMIR JAFARI" userId="S::700799@student.centralbeds.ac.uk::67f3f203-a16f-4eda-9929-22bab87065ce" providerId="AD" clId="Web-{37F398DC-F8B5-AF2D-96DC-C0F6E50DD71B}" dt="2023-01-26T15:35:22.171" v="7" actId="20577"/>
        <pc:sldMkLst>
          <pc:docMk/>
          <pc:sldMk cId="1662525517" sldId="259"/>
        </pc:sldMkLst>
        <pc:spChg chg="mod">
          <ac:chgData name="AMIR JAFARI" userId="S::700799@student.centralbeds.ac.uk::67f3f203-a16f-4eda-9929-22bab87065ce" providerId="AD" clId="Web-{37F398DC-F8B5-AF2D-96DC-C0F6E50DD71B}" dt="2023-01-26T15:35:22.171" v="7" actId="20577"/>
          <ac:spMkLst>
            <pc:docMk/>
            <pc:sldMk cId="1662525517" sldId="259"/>
            <ac:spMk id="2" creationId="{17FFFB89-AF08-6DAC-3D3E-F90665F7DBF8}"/>
          </ac:spMkLst>
        </pc:spChg>
        <pc:spChg chg="mod">
          <ac:chgData name="AMIR JAFARI" userId="S::700799@student.centralbeds.ac.uk::67f3f203-a16f-4eda-9929-22bab87065ce" providerId="AD" clId="Web-{37F398DC-F8B5-AF2D-96DC-C0F6E50DD71B}" dt="2023-01-26T15:35:16.249" v="6" actId="20577"/>
          <ac:spMkLst>
            <pc:docMk/>
            <pc:sldMk cId="1662525517" sldId="259"/>
            <ac:spMk id="3" creationId="{5F53C45C-6ABF-88D0-0942-5A6231EF3777}"/>
          </ac:spMkLst>
        </pc:spChg>
      </pc:sldChg>
    </pc:docChg>
  </pc:docChgLst>
  <pc:docChgLst>
    <pc:chgData clId="Web-{2B87CDC1-527A-4CF5-8C82-E21C5603CF04}"/>
    <pc:docChg chg="modSld">
      <pc:chgData name="" userId="" providerId="" clId="Web-{2B87CDC1-527A-4CF5-8C82-E21C5603CF04}" dt="2022-10-20T14:12:15.877" v="0" actId="20577"/>
      <pc:docMkLst>
        <pc:docMk/>
      </pc:docMkLst>
      <pc:sldChg chg="modSp">
        <pc:chgData name="" userId="" providerId="" clId="Web-{2B87CDC1-527A-4CF5-8C82-E21C5603CF04}" dt="2022-10-20T14:12:15.877" v="0" actId="20577"/>
        <pc:sldMkLst>
          <pc:docMk/>
          <pc:sldMk cId="109857222" sldId="256"/>
        </pc:sldMkLst>
        <pc:spChg chg="mod">
          <ac:chgData name="" userId="" providerId="" clId="Web-{2B87CDC1-527A-4CF5-8C82-E21C5603CF04}" dt="2022-10-20T14:12:15.877" v="0"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640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2020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7031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5516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64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52345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6511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1624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1205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11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19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444687540"/>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009B63-3D55-4C1A-47AD-0F14CB155FAC}"/>
              </a:ext>
            </a:extLst>
          </p:cNvPr>
          <p:cNvPicPr>
            <a:picLocks noChangeAspect="1"/>
          </p:cNvPicPr>
          <p:nvPr/>
        </p:nvPicPr>
        <p:blipFill rotWithShape="1">
          <a:blip r:embed="rId2"/>
          <a:srcRect l="5537" r="5574"/>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8" name="Rectangle 27">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03300" y="-1052423"/>
            <a:ext cx="6857999" cy="8883647"/>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990000" y="395289"/>
            <a:ext cx="4075200" cy="2226688"/>
          </a:xfrm>
        </p:spPr>
        <p:txBody>
          <a:bodyPr>
            <a:normAutofit/>
          </a:bodyPr>
          <a:lstStyle/>
          <a:p>
            <a:r>
              <a:rPr lang="en-US">
                <a:solidFill>
                  <a:srgbClr val="FFFFFF"/>
                </a:solidFill>
                <a:cs typeface="Calibri Light"/>
              </a:rPr>
              <a:t>Black History Month</a:t>
            </a:r>
            <a:endParaRPr lang="en-US">
              <a:solidFill>
                <a:srgbClr val="FFFFFF"/>
              </a:solidFill>
            </a:endParaRPr>
          </a:p>
        </p:txBody>
      </p:sp>
      <p:grpSp>
        <p:nvGrpSpPr>
          <p:cNvPr id="30" name="Group 29">
            <a:extLst>
              <a:ext uri="{FF2B5EF4-FFF2-40B4-BE49-F238E27FC236}">
                <a16:creationId xmlns:a16="http://schemas.microsoft.com/office/drawing/2014/main" id="{53D83BC4-A03A-4B80-BE2E-AB1542ABA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31" name="Rectangle 30">
              <a:extLst>
                <a:ext uri="{FF2B5EF4-FFF2-40B4-BE49-F238E27FC236}">
                  <a16:creationId xmlns:a16="http://schemas.microsoft.com/office/drawing/2014/main" id="{2F6F3D9A-452B-4940-9828-23E2DA52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FC141C93-0464-49A4-80F9-CBA4B47321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FBE46EE-1DFB-4A24-A727-EABB7534F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2892A7AB-12E4-4169-836F-A0D0C91B7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1F214575-72DE-4088-8694-62F426EF7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DE02F19E-EAED-436A-985B-21E4AFF3EC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6748F1F2-C6CE-4B1D-BC12-02955EA2B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80A5916D-E677-43F6-96A9-E16E5A843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115C4984-068B-47EF-9298-FC8384998B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Line 70">
                  <a:extLst>
                    <a:ext uri="{FF2B5EF4-FFF2-40B4-BE49-F238E27FC236}">
                      <a16:creationId xmlns:a16="http://schemas.microsoft.com/office/drawing/2014/main" id="{8E1D9610-842B-4FB4-912A-67F61723EBF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BEB2-C404-D346-75BF-8997D9D55322}"/>
              </a:ext>
            </a:extLst>
          </p:cNvPr>
          <p:cNvSpPr>
            <a:spLocks noGrp="1"/>
          </p:cNvSpPr>
          <p:nvPr>
            <p:ph type="title"/>
          </p:nvPr>
        </p:nvSpPr>
        <p:spPr>
          <a:xfrm>
            <a:off x="227400" y="179629"/>
            <a:ext cx="10213200" cy="717368"/>
          </a:xfrm>
        </p:spPr>
        <p:txBody>
          <a:bodyPr/>
          <a:lstStyle/>
          <a:p>
            <a:r>
              <a:rPr lang="en-US" b="1" dirty="0">
                <a:latin typeface="Arial Nova"/>
              </a:rPr>
              <a:t>What is the Black History Month</a:t>
            </a:r>
          </a:p>
        </p:txBody>
      </p:sp>
      <p:pic>
        <p:nvPicPr>
          <p:cNvPr id="6" name="Picture 6" descr="A picture containing text&#10;&#10;Description automatically generated">
            <a:extLst>
              <a:ext uri="{FF2B5EF4-FFF2-40B4-BE49-F238E27FC236}">
                <a16:creationId xmlns:a16="http://schemas.microsoft.com/office/drawing/2014/main" id="{958D55E4-4AA0-D8DA-0983-C68B001CFF07}"/>
              </a:ext>
            </a:extLst>
          </p:cNvPr>
          <p:cNvPicPr>
            <a:picLocks noGrp="1" noChangeAspect="1"/>
          </p:cNvPicPr>
          <p:nvPr>
            <p:ph idx="1"/>
          </p:nvPr>
        </p:nvPicPr>
        <p:blipFill>
          <a:blip r:embed="rId2"/>
          <a:stretch>
            <a:fillRect/>
          </a:stretch>
        </p:blipFill>
        <p:spPr>
          <a:xfrm>
            <a:off x="6747805" y="843101"/>
            <a:ext cx="5361478" cy="5214623"/>
          </a:xfrm>
        </p:spPr>
      </p:pic>
      <p:sp>
        <p:nvSpPr>
          <p:cNvPr id="4" name="TextBox 3">
            <a:extLst>
              <a:ext uri="{FF2B5EF4-FFF2-40B4-BE49-F238E27FC236}">
                <a16:creationId xmlns:a16="http://schemas.microsoft.com/office/drawing/2014/main" id="{37833DD0-03B4-1088-DAF7-65E6F8C1D013}"/>
              </a:ext>
            </a:extLst>
          </p:cNvPr>
          <p:cNvSpPr txBox="1"/>
          <p:nvPr/>
        </p:nvSpPr>
        <p:spPr>
          <a:xfrm>
            <a:off x="221848" y="1687974"/>
            <a:ext cx="64239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B</a:t>
            </a:r>
            <a:r>
              <a:rPr lang="en-US" b="1" dirty="0">
                <a:latin typeface="Arial Nova"/>
                <a:ea typeface="+mn-lt"/>
                <a:cs typeface="+mn-lt"/>
              </a:rPr>
              <a:t>lack History Month</a:t>
            </a:r>
            <a:r>
              <a:rPr lang="en-US" dirty="0">
                <a:latin typeface="Arial Nova"/>
                <a:ea typeface="+mn-lt"/>
                <a:cs typeface="+mn-lt"/>
              </a:rPr>
              <a:t> is an annual observance originating in the </a:t>
            </a:r>
            <a:r>
              <a:rPr lang="en-US" u="sng" dirty="0">
                <a:latin typeface="Arial Nova"/>
                <a:ea typeface="+mn-lt"/>
                <a:cs typeface="+mn-lt"/>
              </a:rPr>
              <a:t>United States</a:t>
            </a:r>
            <a:r>
              <a:rPr lang="en-US" dirty="0">
                <a:latin typeface="Arial Nova"/>
                <a:ea typeface="+mn-lt"/>
                <a:cs typeface="+mn-lt"/>
              </a:rPr>
              <a:t>, where it is also known as </a:t>
            </a:r>
            <a:r>
              <a:rPr lang="en-US" b="1" dirty="0">
                <a:latin typeface="Arial Nova"/>
                <a:ea typeface="+mn-lt"/>
                <a:cs typeface="+mn-lt"/>
              </a:rPr>
              <a:t>African-American History Month</a:t>
            </a:r>
            <a:r>
              <a:rPr lang="en-US" dirty="0">
                <a:latin typeface="Arial Nova"/>
                <a:ea typeface="+mn-lt"/>
                <a:cs typeface="+mn-lt"/>
              </a:rPr>
              <a:t>. It has received official recognition from governments in the United States and </a:t>
            </a:r>
            <a:r>
              <a:rPr lang="en-US" u="sng" dirty="0">
                <a:latin typeface="Arial Nova"/>
                <a:ea typeface="+mn-lt"/>
                <a:cs typeface="+mn-lt"/>
              </a:rPr>
              <a:t>Canada</a:t>
            </a:r>
            <a:r>
              <a:rPr lang="en-US" dirty="0">
                <a:latin typeface="Arial Nova"/>
                <a:ea typeface="+mn-lt"/>
                <a:cs typeface="+mn-lt"/>
              </a:rPr>
              <a:t>, and more recently has been observed in </a:t>
            </a:r>
            <a:r>
              <a:rPr lang="en-US" u="sng" dirty="0">
                <a:latin typeface="Arial Nova"/>
                <a:ea typeface="+mn-lt"/>
                <a:cs typeface="+mn-lt"/>
              </a:rPr>
              <a:t>Ireland</a:t>
            </a:r>
            <a:r>
              <a:rPr lang="en-US" dirty="0">
                <a:latin typeface="Arial Nova"/>
                <a:ea typeface="+mn-lt"/>
                <a:cs typeface="+mn-lt"/>
              </a:rPr>
              <a:t>, and the </a:t>
            </a:r>
            <a:r>
              <a:rPr lang="en-US" u="sng" dirty="0">
                <a:latin typeface="Arial Nova"/>
                <a:ea typeface="+mn-lt"/>
                <a:cs typeface="+mn-lt"/>
              </a:rPr>
              <a:t>United Kingdom</a:t>
            </a:r>
            <a:r>
              <a:rPr lang="en-US" dirty="0">
                <a:latin typeface="Arial Nova"/>
                <a:ea typeface="+mn-lt"/>
                <a:cs typeface="+mn-lt"/>
              </a:rPr>
              <a:t>. It began as a way of remembering important people and events in the history of the </a:t>
            </a:r>
            <a:r>
              <a:rPr lang="en-US" u="sng" dirty="0">
                <a:latin typeface="Arial Nova"/>
                <a:ea typeface="+mn-lt"/>
                <a:cs typeface="+mn-lt"/>
              </a:rPr>
              <a:t>African diaspora</a:t>
            </a:r>
            <a:r>
              <a:rPr lang="en-US" dirty="0">
                <a:latin typeface="Arial Nova"/>
                <a:ea typeface="+mn-lt"/>
                <a:cs typeface="+mn-lt"/>
              </a:rPr>
              <a:t>. It is celebrated in February in the United States and Canada, while in Ireland, and the United Kingdom it is observed in October.</a:t>
            </a:r>
            <a:endParaRPr lang="en-US" dirty="0">
              <a:latin typeface="Arial Nova"/>
            </a:endParaRPr>
          </a:p>
        </p:txBody>
      </p:sp>
      <p:sp>
        <p:nvSpPr>
          <p:cNvPr id="5" name="TextBox 4">
            <a:extLst>
              <a:ext uri="{FF2B5EF4-FFF2-40B4-BE49-F238E27FC236}">
                <a16:creationId xmlns:a16="http://schemas.microsoft.com/office/drawing/2014/main" id="{08197377-8FF9-C0C2-AEB2-70E81EC9AB18}"/>
              </a:ext>
            </a:extLst>
          </p:cNvPr>
          <p:cNvSpPr txBox="1"/>
          <p:nvPr/>
        </p:nvSpPr>
        <p:spPr>
          <a:xfrm>
            <a:off x="221848" y="5044632"/>
            <a:ext cx="631784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Nova"/>
                <a:ea typeface="+mn-lt"/>
                <a:cs typeface="+mn-lt"/>
              </a:rPr>
              <a:t>The precursor to Black History Month was created in 1926 in the United States, when historian </a:t>
            </a:r>
            <a:r>
              <a:rPr lang="en-US" u="sng" dirty="0">
                <a:latin typeface="Arial Nova"/>
                <a:ea typeface="+mn-lt"/>
                <a:cs typeface="+mn-lt"/>
              </a:rPr>
              <a:t>Carter G. Woodson</a:t>
            </a:r>
            <a:r>
              <a:rPr lang="en-US" dirty="0">
                <a:latin typeface="Arial Nova"/>
                <a:ea typeface="+mn-lt"/>
                <a:cs typeface="+mn-lt"/>
              </a:rPr>
              <a:t> and the </a:t>
            </a:r>
            <a:r>
              <a:rPr lang="en-US" u="sng" dirty="0">
                <a:latin typeface="Arial Nova"/>
                <a:ea typeface="+mn-lt"/>
                <a:cs typeface="+mn-lt"/>
              </a:rPr>
              <a:t>Association for the Study of Negro Life and History</a:t>
            </a:r>
            <a:r>
              <a:rPr lang="en-US" dirty="0">
                <a:latin typeface="Arial Nova"/>
                <a:ea typeface="+mn-lt"/>
                <a:cs typeface="+mn-lt"/>
              </a:rPr>
              <a:t> (ASNLH) announced the second week of February to be "Negro History Week".</a:t>
            </a:r>
            <a:endParaRPr lang="en-US">
              <a:latin typeface="Arial Nova"/>
            </a:endParaRPr>
          </a:p>
        </p:txBody>
      </p:sp>
    </p:spTree>
    <p:extLst>
      <p:ext uri="{BB962C8B-B14F-4D97-AF65-F5344CB8AC3E}">
        <p14:creationId xmlns:p14="http://schemas.microsoft.com/office/powerpoint/2010/main" val="233885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98C3-6369-FCB0-7314-25FB30F03239}"/>
              </a:ext>
            </a:extLst>
          </p:cNvPr>
          <p:cNvSpPr>
            <a:spLocks noGrp="1"/>
          </p:cNvSpPr>
          <p:nvPr>
            <p:ph type="title"/>
          </p:nvPr>
        </p:nvSpPr>
        <p:spPr>
          <a:xfrm>
            <a:off x="989400" y="395289"/>
            <a:ext cx="10213200" cy="591976"/>
          </a:xfrm>
        </p:spPr>
        <p:txBody>
          <a:bodyPr/>
          <a:lstStyle/>
          <a:p>
            <a:r>
              <a:rPr lang="en-US" b="1" dirty="0">
                <a:latin typeface="Arial Nova"/>
              </a:rPr>
              <a:t>What is Black History Month About?</a:t>
            </a:r>
          </a:p>
        </p:txBody>
      </p:sp>
      <p:pic>
        <p:nvPicPr>
          <p:cNvPr id="6" name="Picture 6" descr="A group of people posing for a photo&#10;&#10;Description automatically generated">
            <a:extLst>
              <a:ext uri="{FF2B5EF4-FFF2-40B4-BE49-F238E27FC236}">
                <a16:creationId xmlns:a16="http://schemas.microsoft.com/office/drawing/2014/main" id="{B2FC5F68-51AD-764E-C222-7E94FE0CC6C7}"/>
              </a:ext>
            </a:extLst>
          </p:cNvPr>
          <p:cNvPicPr>
            <a:picLocks noGrp="1" noChangeAspect="1"/>
          </p:cNvPicPr>
          <p:nvPr>
            <p:ph idx="1"/>
          </p:nvPr>
        </p:nvPicPr>
        <p:blipFill>
          <a:blip r:embed="rId2"/>
          <a:stretch>
            <a:fillRect/>
          </a:stretch>
        </p:blipFill>
        <p:spPr>
          <a:xfrm>
            <a:off x="6950477" y="1085026"/>
            <a:ext cx="5072384" cy="4190840"/>
          </a:xfrm>
        </p:spPr>
      </p:pic>
      <p:sp>
        <p:nvSpPr>
          <p:cNvPr id="4" name="TextBox 3">
            <a:extLst>
              <a:ext uri="{FF2B5EF4-FFF2-40B4-BE49-F238E27FC236}">
                <a16:creationId xmlns:a16="http://schemas.microsoft.com/office/drawing/2014/main" id="{CB60A8DA-D20E-ECC3-6437-627620354E07}"/>
              </a:ext>
            </a:extLst>
          </p:cNvPr>
          <p:cNvSpPr txBox="1"/>
          <p:nvPr/>
        </p:nvSpPr>
        <p:spPr>
          <a:xfrm>
            <a:off x="598025" y="1495063"/>
            <a:ext cx="590308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Nova"/>
              </a:rPr>
              <a:t>Black history is British history. They celebrate the contributions of Black people all year round however, October is a month where we focus on the experience and success of people of African and Caribbean ancestry. </a:t>
            </a:r>
          </a:p>
        </p:txBody>
      </p:sp>
      <p:sp>
        <p:nvSpPr>
          <p:cNvPr id="5" name="TextBox 4">
            <a:extLst>
              <a:ext uri="{FF2B5EF4-FFF2-40B4-BE49-F238E27FC236}">
                <a16:creationId xmlns:a16="http://schemas.microsoft.com/office/drawing/2014/main" id="{D4732F90-0B95-9C3C-CDA1-E4380B8AE948}"/>
              </a:ext>
            </a:extLst>
          </p:cNvPr>
          <p:cNvSpPr txBox="1"/>
          <p:nvPr/>
        </p:nvSpPr>
        <p:spPr>
          <a:xfrm>
            <a:off x="598025" y="3568860"/>
            <a:ext cx="641430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Nova"/>
                <a:ea typeface="+mn-lt"/>
                <a:cs typeface="+mn-lt"/>
              </a:rPr>
              <a:t>Black History Month was created to focus attention on the contributions of African Americans to the United States. It honors all Black people from all periods of U.S. history, from the enslaved people first brought over from Africa in the early 17th century to African Americans living in the United States today.</a:t>
            </a:r>
            <a:endParaRPr lang="en-US" dirty="0">
              <a:latin typeface="Arial Nova"/>
            </a:endParaRPr>
          </a:p>
        </p:txBody>
      </p:sp>
    </p:spTree>
    <p:extLst>
      <p:ext uri="{BB962C8B-B14F-4D97-AF65-F5344CB8AC3E}">
        <p14:creationId xmlns:p14="http://schemas.microsoft.com/office/powerpoint/2010/main" val="404187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FB89-AF08-6DAC-3D3E-F90665F7DBF8}"/>
              </a:ext>
            </a:extLst>
          </p:cNvPr>
          <p:cNvSpPr>
            <a:spLocks noGrp="1"/>
          </p:cNvSpPr>
          <p:nvPr>
            <p:ph type="title"/>
          </p:nvPr>
        </p:nvSpPr>
        <p:spPr>
          <a:xfrm>
            <a:off x="989400" y="134859"/>
            <a:ext cx="10213200" cy="649849"/>
          </a:xfrm>
        </p:spPr>
        <p:txBody>
          <a:bodyPr/>
          <a:lstStyle/>
          <a:p>
            <a:r>
              <a:rPr lang="en-US" b="1" dirty="0"/>
              <a:t>The Activity in the Black History Month</a:t>
            </a:r>
          </a:p>
        </p:txBody>
      </p:sp>
      <p:sp>
        <p:nvSpPr>
          <p:cNvPr id="3" name="Content Placeholder 2">
            <a:extLst>
              <a:ext uri="{FF2B5EF4-FFF2-40B4-BE49-F238E27FC236}">
                <a16:creationId xmlns:a16="http://schemas.microsoft.com/office/drawing/2014/main" id="{5F53C45C-6ABF-88D0-0942-5A6231EF3777}"/>
              </a:ext>
            </a:extLst>
          </p:cNvPr>
          <p:cNvSpPr>
            <a:spLocks noGrp="1"/>
          </p:cNvSpPr>
          <p:nvPr>
            <p:ph idx="1"/>
          </p:nvPr>
        </p:nvSpPr>
        <p:spPr/>
        <p:txBody>
          <a:bodyPr vert="horz" lIns="91440" tIns="45720" rIns="91440" bIns="45720" rtlCol="0" anchor="t">
            <a:normAutofit/>
          </a:bodyPr>
          <a:lstStyle/>
          <a:p>
            <a:pPr marL="359410" indent="-359410"/>
            <a:r>
              <a:rPr lang="en-US" b="1" dirty="0">
                <a:solidFill>
                  <a:schemeClr val="tx1">
                    <a:lumMod val="95000"/>
                    <a:lumOff val="5000"/>
                  </a:schemeClr>
                </a:solidFill>
                <a:latin typeface="Arial Nova"/>
              </a:rPr>
              <a:t>1. Bring art and history together by recreating civil rights freedom movement posters.</a:t>
            </a:r>
          </a:p>
          <a:p>
            <a:pPr marL="359410" indent="-359410"/>
            <a:r>
              <a:rPr lang="en-US" b="1" dirty="0">
                <a:solidFill>
                  <a:schemeClr val="tx1">
                    <a:lumMod val="95000"/>
                    <a:lumOff val="5000"/>
                  </a:schemeClr>
                </a:solidFill>
                <a:latin typeface="Arial Nova"/>
              </a:rPr>
              <a:t>2. Explore Black history through primary sources from the National Archives.</a:t>
            </a:r>
          </a:p>
          <a:p>
            <a:pPr marL="359410" indent="-359410"/>
            <a:r>
              <a:rPr lang="en-US" b="1" dirty="0">
                <a:solidFill>
                  <a:schemeClr val="tx1">
                    <a:lumMod val="95000"/>
                    <a:lumOff val="5000"/>
                  </a:schemeClr>
                </a:solidFill>
                <a:latin typeface="Arial Nova"/>
              </a:rPr>
              <a:t>3. Let artists inspire your Black History Month activities.</a:t>
            </a:r>
          </a:p>
          <a:p>
            <a:pPr marL="359410" indent="-359410"/>
            <a:r>
              <a:rPr lang="en-US" b="1" dirty="0">
                <a:solidFill>
                  <a:schemeClr val="tx1">
                    <a:lumMod val="95000"/>
                    <a:lumOff val="5000"/>
                  </a:schemeClr>
                </a:solidFill>
                <a:latin typeface="Arial Nova"/>
              </a:rPr>
              <a:t>4. Watch a Black History Month video.</a:t>
            </a:r>
          </a:p>
          <a:p>
            <a:pPr marL="359410" indent="-359410"/>
            <a:r>
              <a:rPr lang="en-US" b="1" dirty="0">
                <a:solidFill>
                  <a:schemeClr val="tx1">
                    <a:lumMod val="95000"/>
                    <a:lumOff val="5000"/>
                  </a:schemeClr>
                </a:solidFill>
                <a:latin typeface="Arial Nova"/>
              </a:rPr>
              <a:t>5. Learn about the Black Lives Matter movement.</a:t>
            </a:r>
          </a:p>
          <a:p>
            <a:pPr marL="359410" indent="-359410"/>
            <a:endParaRPr lang="en-US" sz="1400" b="1" dirty="0">
              <a:solidFill>
                <a:schemeClr val="tx1">
                  <a:lumMod val="95000"/>
                  <a:lumOff val="5000"/>
                </a:schemeClr>
              </a:solidFill>
              <a:latin typeface="Arial Nova"/>
            </a:endParaRPr>
          </a:p>
          <a:p>
            <a:pPr marL="359410" indent="-359410"/>
            <a:endParaRPr lang="en-US" dirty="0">
              <a:solidFill>
                <a:srgbClr val="000000">
                  <a:alpha val="60000"/>
                </a:srgbClr>
              </a:solidFill>
            </a:endParaRPr>
          </a:p>
        </p:txBody>
      </p:sp>
    </p:spTree>
    <p:extLst>
      <p:ext uri="{BB962C8B-B14F-4D97-AF65-F5344CB8AC3E}">
        <p14:creationId xmlns:p14="http://schemas.microsoft.com/office/powerpoint/2010/main" val="1662525517"/>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311C21"/>
      </a:dk2>
      <a:lt2>
        <a:srgbClr val="F0F3F3"/>
      </a:lt2>
      <a:accent1>
        <a:srgbClr val="C35F4D"/>
      </a:accent1>
      <a:accent2>
        <a:srgbClr val="B13B5A"/>
      </a:accent2>
      <a:accent3>
        <a:srgbClr val="C34D9D"/>
      </a:accent3>
      <a:accent4>
        <a:srgbClr val="A63BB1"/>
      </a:accent4>
      <a:accent5>
        <a:srgbClr val="864DC3"/>
      </a:accent5>
      <a:accent6>
        <a:srgbClr val="473FB3"/>
      </a:accent6>
      <a:hlink>
        <a:srgbClr val="923F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FrostyVTI</vt:lpstr>
      <vt:lpstr>Black History Month</vt:lpstr>
      <vt:lpstr>What is the Black History Month</vt:lpstr>
      <vt:lpstr>What is Black History Month About?</vt:lpstr>
      <vt:lpstr>The Activity in the Black History Month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92</cp:revision>
  <dcterms:created xsi:type="dcterms:W3CDTF">2022-10-20T14:12:10Z</dcterms:created>
  <dcterms:modified xsi:type="dcterms:W3CDTF">2023-01-26T15:35:53Z</dcterms:modified>
</cp:coreProperties>
</file>