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7F2B26-DCD6-D644-764B-7B1FCCF31C9A}" v="3" dt="2022-11-17T15:36:47.801"/>
    <p1510:client id="{BFCAADC1-B6B8-3EE9-5BDC-A2990C81C443}" v="2" dt="2022-09-29T14:28:37.279"/>
    <p1510:client id="{E3885803-88A0-4943-9085-06EC244B6083}" v="82" dt="2022-09-22T13:45:19.246"/>
    <p1510:client id="{F5839D47-3044-3278-3E60-8868AA175007}" v="176" dt="2022-09-29T14:58:34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 JAFARI" userId="S::700799@student.centralbeds.ac.uk::67f3f203-a16f-4eda-9929-22bab87065ce" providerId="AD" clId="Web-{1E7F2B26-DCD6-D644-764B-7B1FCCF31C9A}"/>
    <pc:docChg chg="modSld">
      <pc:chgData name="AMIR JAFARI" userId="S::700799@student.centralbeds.ac.uk::67f3f203-a16f-4eda-9929-22bab87065ce" providerId="AD" clId="Web-{1E7F2B26-DCD6-D644-764B-7B1FCCF31C9A}" dt="2022-11-17T15:36:47.801" v="2" actId="20577"/>
      <pc:docMkLst>
        <pc:docMk/>
      </pc:docMkLst>
      <pc:sldChg chg="modSp">
        <pc:chgData name="AMIR JAFARI" userId="S::700799@student.centralbeds.ac.uk::67f3f203-a16f-4eda-9929-22bab87065ce" providerId="AD" clId="Web-{1E7F2B26-DCD6-D644-764B-7B1FCCF31C9A}" dt="2022-11-17T15:36:47.801" v="2" actId="20577"/>
        <pc:sldMkLst>
          <pc:docMk/>
          <pc:sldMk cId="3506846289" sldId="262"/>
        </pc:sldMkLst>
        <pc:spChg chg="mod">
          <ac:chgData name="AMIR JAFARI" userId="S::700799@student.centralbeds.ac.uk::67f3f203-a16f-4eda-9929-22bab87065ce" providerId="AD" clId="Web-{1E7F2B26-DCD6-D644-764B-7B1FCCF31C9A}" dt="2022-11-17T15:36:47.801" v="2" actId="20577"/>
          <ac:spMkLst>
            <pc:docMk/>
            <pc:sldMk cId="3506846289" sldId="262"/>
            <ac:spMk id="3" creationId="{CB16D712-5083-7CFA-FB67-E2EC3CF0E475}"/>
          </ac:spMkLst>
        </pc:spChg>
      </pc:sldChg>
    </pc:docChg>
  </pc:docChgLst>
  <pc:docChgLst>
    <pc:chgData name="AMIR JAFARI" userId="S::700799@student.centralbeds.ac.uk::67f3f203-a16f-4eda-9929-22bab87065ce" providerId="AD" clId="Web-{BFCAADC1-B6B8-3EE9-5BDC-A2990C81C443}"/>
    <pc:docChg chg="addSld delSld">
      <pc:chgData name="AMIR JAFARI" userId="S::700799@student.centralbeds.ac.uk::67f3f203-a16f-4eda-9929-22bab87065ce" providerId="AD" clId="Web-{BFCAADC1-B6B8-3EE9-5BDC-A2990C81C443}" dt="2022-09-29T14:28:37.279" v="1"/>
      <pc:docMkLst>
        <pc:docMk/>
      </pc:docMkLst>
      <pc:sldChg chg="del">
        <pc:chgData name="AMIR JAFARI" userId="S::700799@student.centralbeds.ac.uk::67f3f203-a16f-4eda-9929-22bab87065ce" providerId="AD" clId="Web-{BFCAADC1-B6B8-3EE9-5BDC-A2990C81C443}" dt="2022-09-29T14:10:58.687" v="0"/>
        <pc:sldMkLst>
          <pc:docMk/>
          <pc:sldMk cId="3279773221" sldId="258"/>
        </pc:sldMkLst>
      </pc:sldChg>
      <pc:sldChg chg="new">
        <pc:chgData name="AMIR JAFARI" userId="S::700799@student.centralbeds.ac.uk::67f3f203-a16f-4eda-9929-22bab87065ce" providerId="AD" clId="Web-{BFCAADC1-B6B8-3EE9-5BDC-A2990C81C443}" dt="2022-09-29T14:28:37.279" v="1"/>
        <pc:sldMkLst>
          <pc:docMk/>
          <pc:sldMk cId="3721812073" sldId="258"/>
        </pc:sldMkLst>
      </pc:sldChg>
    </pc:docChg>
  </pc:docChgLst>
  <pc:docChgLst>
    <pc:chgData name="AMIR JAFARI" userId="S::700799@student.centralbeds.ac.uk::67f3f203-a16f-4eda-9929-22bab87065ce" providerId="AD" clId="Web-{E3885803-88A0-4943-9085-06EC244B6083}"/>
    <pc:docChg chg="addSld delSld modSld">
      <pc:chgData name="AMIR JAFARI" userId="S::700799@student.centralbeds.ac.uk::67f3f203-a16f-4eda-9929-22bab87065ce" providerId="AD" clId="Web-{E3885803-88A0-4943-9085-06EC244B6083}" dt="2022-09-22T13:45:21.871" v="134" actId="1076"/>
      <pc:docMkLst>
        <pc:docMk/>
      </pc:docMkLst>
      <pc:sldChg chg="addSp delSp modSp">
        <pc:chgData name="AMIR JAFARI" userId="S::700799@student.centralbeds.ac.uk::67f3f203-a16f-4eda-9929-22bab87065ce" providerId="AD" clId="Web-{E3885803-88A0-4943-9085-06EC244B6083}" dt="2022-09-22T13:29:45.192" v="35" actId="14100"/>
        <pc:sldMkLst>
          <pc:docMk/>
          <pc:sldMk cId="109857222" sldId="256"/>
        </pc:sldMkLst>
        <pc:spChg chg="mod">
          <ac:chgData name="AMIR JAFARI" userId="S::700799@student.centralbeds.ac.uk::67f3f203-a16f-4eda-9929-22bab87065ce" providerId="AD" clId="Web-{E3885803-88A0-4943-9085-06EC244B6083}" dt="2022-09-22T13:27:37.341" v="34" actId="107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MIR JAFARI" userId="S::700799@student.centralbeds.ac.uk::67f3f203-a16f-4eda-9929-22bab87065ce" providerId="AD" clId="Web-{E3885803-88A0-4943-9085-06EC244B6083}" dt="2022-09-22T13:29:45.192" v="35" actId="14100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AMIR JAFARI" userId="S::700799@student.centralbeds.ac.uk::67f3f203-a16f-4eda-9929-22bab87065ce" providerId="AD" clId="Web-{E3885803-88A0-4943-9085-06EC244B6083}" dt="2022-09-22T13:26:06.804" v="21"/>
          <ac:spMkLst>
            <pc:docMk/>
            <pc:sldMk cId="109857222" sldId="256"/>
            <ac:spMk id="5" creationId="{7CAA4D7B-00A2-6E18-F10C-6C7F5CBE768D}"/>
          </ac:spMkLst>
        </pc:spChg>
        <pc:picChg chg="add del mod">
          <ac:chgData name="AMIR JAFARI" userId="S::700799@student.centralbeds.ac.uk::67f3f203-a16f-4eda-9929-22bab87065ce" providerId="AD" clId="Web-{E3885803-88A0-4943-9085-06EC244B6083}" dt="2022-09-22T13:26:06.804" v="21"/>
          <ac:picMkLst>
            <pc:docMk/>
            <pc:sldMk cId="109857222" sldId="256"/>
            <ac:picMk id="4" creationId="{AD240D0B-DE41-056C-6D8F-35F5C3901D48}"/>
          </ac:picMkLst>
        </pc:picChg>
      </pc:sldChg>
      <pc:sldChg chg="addSp delSp modSp new">
        <pc:chgData name="AMIR JAFARI" userId="S::700799@student.centralbeds.ac.uk::67f3f203-a16f-4eda-9929-22bab87065ce" providerId="AD" clId="Web-{E3885803-88A0-4943-9085-06EC244B6083}" dt="2022-09-22T13:31:53.934" v="47" actId="20577"/>
        <pc:sldMkLst>
          <pc:docMk/>
          <pc:sldMk cId="3408219534" sldId="257"/>
        </pc:sldMkLst>
        <pc:spChg chg="mod">
          <ac:chgData name="AMIR JAFARI" userId="S::700799@student.centralbeds.ac.uk::67f3f203-a16f-4eda-9929-22bab87065ce" providerId="AD" clId="Web-{E3885803-88A0-4943-9085-06EC244B6083}" dt="2022-09-22T13:31:53.934" v="47" actId="20577"/>
          <ac:spMkLst>
            <pc:docMk/>
            <pc:sldMk cId="3408219534" sldId="257"/>
            <ac:spMk id="2" creationId="{BB11E3FA-0C49-79BB-E3BA-036096360856}"/>
          </ac:spMkLst>
        </pc:spChg>
        <pc:spChg chg="del">
          <ac:chgData name="AMIR JAFARI" userId="S::700799@student.centralbeds.ac.uk::67f3f203-a16f-4eda-9929-22bab87065ce" providerId="AD" clId="Web-{E3885803-88A0-4943-9085-06EC244B6083}" dt="2022-09-22T13:30:09.740" v="37"/>
          <ac:spMkLst>
            <pc:docMk/>
            <pc:sldMk cId="3408219534" sldId="257"/>
            <ac:spMk id="3" creationId="{C348C82A-1082-1294-EB38-DF1B3CE72CFC}"/>
          </ac:spMkLst>
        </pc:spChg>
        <pc:graphicFrameChg chg="add mod ord modGraphic">
          <ac:chgData name="AMIR JAFARI" userId="S::700799@student.centralbeds.ac.uk::67f3f203-a16f-4eda-9929-22bab87065ce" providerId="AD" clId="Web-{E3885803-88A0-4943-9085-06EC244B6083}" dt="2022-09-22T13:31:35.401" v="46" actId="20577"/>
          <ac:graphicFrameMkLst>
            <pc:docMk/>
            <pc:sldMk cId="3408219534" sldId="257"/>
            <ac:graphicFrameMk id="4" creationId="{4689B838-65A1-5DB4-42D7-28C8DE354A3D}"/>
          </ac:graphicFrameMkLst>
        </pc:graphicFrameChg>
      </pc:sldChg>
      <pc:sldChg chg="addSp delSp modSp new del">
        <pc:chgData name="AMIR JAFARI" userId="S::700799@student.centralbeds.ac.uk::67f3f203-a16f-4eda-9929-22bab87065ce" providerId="AD" clId="Web-{E3885803-88A0-4943-9085-06EC244B6083}" dt="2022-09-22T13:43:34.381" v="125"/>
        <pc:sldMkLst>
          <pc:docMk/>
          <pc:sldMk cId="397127974" sldId="258"/>
        </pc:sldMkLst>
        <pc:spChg chg="del mod">
          <ac:chgData name="AMIR JAFARI" userId="S::700799@student.centralbeds.ac.uk::67f3f203-a16f-4eda-9929-22bab87065ce" providerId="AD" clId="Web-{E3885803-88A0-4943-9085-06EC244B6083}" dt="2022-09-22T13:38:22.519" v="101"/>
          <ac:spMkLst>
            <pc:docMk/>
            <pc:sldMk cId="397127974" sldId="258"/>
            <ac:spMk id="2" creationId="{B8840D75-CC27-59CC-749C-B263D3F2E19B}"/>
          </ac:spMkLst>
        </pc:spChg>
        <pc:spChg chg="del">
          <ac:chgData name="AMIR JAFARI" userId="S::700799@student.centralbeds.ac.uk::67f3f203-a16f-4eda-9929-22bab87065ce" providerId="AD" clId="Web-{E3885803-88A0-4943-9085-06EC244B6083}" dt="2022-09-22T13:32:26.904" v="49"/>
          <ac:spMkLst>
            <pc:docMk/>
            <pc:sldMk cId="397127974" sldId="258"/>
            <ac:spMk id="3" creationId="{11249BBD-F69C-C416-0223-99C82EE24AC6}"/>
          </ac:spMkLst>
        </pc:spChg>
        <pc:spChg chg="add del mod">
          <ac:chgData name="AMIR JAFARI" userId="S::700799@student.centralbeds.ac.uk::67f3f203-a16f-4eda-9929-22bab87065ce" providerId="AD" clId="Web-{E3885803-88A0-4943-9085-06EC244B6083}" dt="2022-09-22T13:38:31.160" v="103"/>
          <ac:spMkLst>
            <pc:docMk/>
            <pc:sldMk cId="397127974" sldId="258"/>
            <ac:spMk id="501" creationId="{178D9E51-2BE7-BFCE-9E81-A67D2A7E2CF0}"/>
          </ac:spMkLst>
        </pc:spChg>
        <pc:spChg chg="add del mod">
          <ac:chgData name="AMIR JAFARI" userId="S::700799@student.centralbeds.ac.uk::67f3f203-a16f-4eda-9929-22bab87065ce" providerId="AD" clId="Web-{E3885803-88A0-4943-9085-06EC244B6083}" dt="2022-09-22T13:38:25.910" v="102"/>
          <ac:spMkLst>
            <pc:docMk/>
            <pc:sldMk cId="397127974" sldId="258"/>
            <ac:spMk id="515" creationId="{26E779F8-DE07-9FA3-E5D2-C3D86ED912DE}"/>
          </ac:spMkLst>
        </pc:spChg>
        <pc:spChg chg="add mod">
          <ac:chgData name="AMIR JAFARI" userId="S::700799@student.centralbeds.ac.uk::67f3f203-a16f-4eda-9929-22bab87065ce" providerId="AD" clId="Web-{E3885803-88A0-4943-9085-06EC244B6083}" dt="2022-09-22T13:39:38.351" v="108" actId="1076"/>
          <ac:spMkLst>
            <pc:docMk/>
            <pc:sldMk cId="397127974" sldId="258"/>
            <ac:spMk id="516" creationId="{AA4200D3-28D7-1F84-E75F-814381590E22}"/>
          </ac:spMkLst>
        </pc:spChg>
        <pc:spChg chg="add mod">
          <ac:chgData name="AMIR JAFARI" userId="S::700799@student.centralbeds.ac.uk::67f3f203-a16f-4eda-9929-22bab87065ce" providerId="AD" clId="Web-{E3885803-88A0-4943-9085-06EC244B6083}" dt="2022-09-22T13:41:26.123" v="114" actId="20577"/>
          <ac:spMkLst>
            <pc:docMk/>
            <pc:sldMk cId="397127974" sldId="258"/>
            <ac:spMk id="517" creationId="{A7B00C22-2C07-62C1-FC24-363CF63BBA6D}"/>
          </ac:spMkLst>
        </pc:spChg>
        <pc:graphicFrameChg chg="add del mod ord modGraphic">
          <ac:chgData name="AMIR JAFARI" userId="S::700799@student.centralbeds.ac.uk::67f3f203-a16f-4eda-9929-22bab87065ce" providerId="AD" clId="Web-{E3885803-88A0-4943-9085-06EC244B6083}" dt="2022-09-22T13:36:57.342" v="94"/>
          <ac:graphicFrameMkLst>
            <pc:docMk/>
            <pc:sldMk cId="397127974" sldId="258"/>
            <ac:graphicFrameMk id="4" creationId="{CCD8E4EA-F741-3401-D178-E99499A550F8}"/>
          </ac:graphicFrameMkLst>
        </pc:graphicFrameChg>
        <pc:graphicFrameChg chg="add del mod ord modGraphic">
          <ac:chgData name="AMIR JAFARI" userId="S::700799@student.centralbeds.ac.uk::67f3f203-a16f-4eda-9929-22bab87065ce" providerId="AD" clId="Web-{E3885803-88A0-4943-9085-06EC244B6083}" dt="2022-09-22T13:37:22.234" v="96"/>
          <ac:graphicFrameMkLst>
            <pc:docMk/>
            <pc:sldMk cId="397127974" sldId="258"/>
            <ac:graphicFrameMk id="502" creationId="{2E670247-4379-C2CD-00F3-AA1B86971E37}"/>
          </ac:graphicFrameMkLst>
        </pc:graphicFrameChg>
      </pc:sldChg>
      <pc:sldChg chg="addSp delSp modSp new">
        <pc:chgData name="AMIR JAFARI" userId="S::700799@student.centralbeds.ac.uk::67f3f203-a16f-4eda-9929-22bab87065ce" providerId="AD" clId="Web-{E3885803-88A0-4943-9085-06EC244B6083}" dt="2022-09-22T13:45:21.871" v="134" actId="1076"/>
        <pc:sldMkLst>
          <pc:docMk/>
          <pc:sldMk cId="3279773221" sldId="258"/>
        </pc:sldMkLst>
        <pc:spChg chg="del">
          <ac:chgData name="AMIR JAFARI" userId="S::700799@student.centralbeds.ac.uk::67f3f203-a16f-4eda-9929-22bab87065ce" providerId="AD" clId="Web-{E3885803-88A0-4943-9085-06EC244B6083}" dt="2022-09-22T13:45:19.246" v="133"/>
          <ac:spMkLst>
            <pc:docMk/>
            <pc:sldMk cId="3279773221" sldId="258"/>
            <ac:spMk id="2" creationId="{60452EEC-3074-4F06-41F6-850DA061E030}"/>
          </ac:spMkLst>
        </pc:spChg>
        <pc:spChg chg="del">
          <ac:chgData name="AMIR JAFARI" userId="S::700799@student.centralbeds.ac.uk::67f3f203-a16f-4eda-9929-22bab87065ce" providerId="AD" clId="Web-{E3885803-88A0-4943-9085-06EC244B6083}" dt="2022-09-22T13:43:43.319" v="127"/>
          <ac:spMkLst>
            <pc:docMk/>
            <pc:sldMk cId="3279773221" sldId="258"/>
            <ac:spMk id="3" creationId="{010BA70F-415F-E825-ECE8-055C9510AAF6}"/>
          </ac:spMkLst>
        </pc:spChg>
        <pc:graphicFrameChg chg="add mod ord modGraphic">
          <ac:chgData name="AMIR JAFARI" userId="S::700799@student.centralbeds.ac.uk::67f3f203-a16f-4eda-9929-22bab87065ce" providerId="AD" clId="Web-{E3885803-88A0-4943-9085-06EC244B6083}" dt="2022-09-22T13:45:21.871" v="134" actId="1076"/>
          <ac:graphicFrameMkLst>
            <pc:docMk/>
            <pc:sldMk cId="3279773221" sldId="258"/>
            <ac:graphicFrameMk id="4" creationId="{1446FD37-369F-F243-4019-8FECC366C15C}"/>
          </ac:graphicFrameMkLst>
        </pc:graphicFrameChg>
      </pc:sldChg>
      <pc:sldChg chg="modSp new del">
        <pc:chgData name="AMIR JAFARI" userId="S::700799@student.centralbeds.ac.uk::67f3f203-a16f-4eda-9929-22bab87065ce" providerId="AD" clId="Web-{E3885803-88A0-4943-9085-06EC244B6083}" dt="2022-09-22T13:43:31.318" v="124"/>
        <pc:sldMkLst>
          <pc:docMk/>
          <pc:sldMk cId="2653944539" sldId="259"/>
        </pc:sldMkLst>
        <pc:spChg chg="mod">
          <ac:chgData name="AMIR JAFARI" userId="S::700799@student.centralbeds.ac.uk::67f3f203-a16f-4eda-9929-22bab87065ce" providerId="AD" clId="Web-{E3885803-88A0-4943-9085-06EC244B6083}" dt="2022-09-22T13:42:03.063" v="117" actId="20577"/>
          <ac:spMkLst>
            <pc:docMk/>
            <pc:sldMk cId="2653944539" sldId="259"/>
            <ac:spMk id="2" creationId="{9AE6AF53-5C1A-189F-C88E-155C9B2E6E63}"/>
          </ac:spMkLst>
        </pc:spChg>
      </pc:sldChg>
      <pc:sldChg chg="modSp new del">
        <pc:chgData name="AMIR JAFARI" userId="S::700799@student.centralbeds.ac.uk::67f3f203-a16f-4eda-9929-22bab87065ce" providerId="AD" clId="Web-{E3885803-88A0-4943-9085-06EC244B6083}" dt="2022-09-22T13:43:30.506" v="123"/>
        <pc:sldMkLst>
          <pc:docMk/>
          <pc:sldMk cId="263797505" sldId="260"/>
        </pc:sldMkLst>
        <pc:spChg chg="mod">
          <ac:chgData name="AMIR JAFARI" userId="S::700799@student.centralbeds.ac.uk::67f3f203-a16f-4eda-9929-22bab87065ce" providerId="AD" clId="Web-{E3885803-88A0-4943-9085-06EC244B6083}" dt="2022-09-22T13:42:33.643" v="120" actId="20577"/>
          <ac:spMkLst>
            <pc:docMk/>
            <pc:sldMk cId="263797505" sldId="260"/>
            <ac:spMk id="2" creationId="{41F6745E-683B-EC9A-BC46-53F2F1FEFF09}"/>
          </ac:spMkLst>
        </pc:spChg>
      </pc:sldChg>
      <pc:sldChg chg="new del">
        <pc:chgData name="AMIR JAFARI" userId="S::700799@student.centralbeds.ac.uk::67f3f203-a16f-4eda-9929-22bab87065ce" providerId="AD" clId="Web-{E3885803-88A0-4943-9085-06EC244B6083}" dt="2022-09-22T13:42:41.987" v="122"/>
        <pc:sldMkLst>
          <pc:docMk/>
          <pc:sldMk cId="806474545" sldId="261"/>
        </pc:sldMkLst>
      </pc:sldChg>
    </pc:docChg>
  </pc:docChgLst>
  <pc:docChgLst>
    <pc:chgData name="AMIR JAFARI" userId="S::700799@student.centralbeds.ac.uk::67f3f203-a16f-4eda-9929-22bab87065ce" providerId="AD" clId="Web-{F5839D47-3044-3278-3E60-8868AA175007}"/>
    <pc:docChg chg="addSld modSld">
      <pc:chgData name="AMIR JAFARI" userId="S::700799@student.centralbeds.ac.uk::67f3f203-a16f-4eda-9929-22bab87065ce" providerId="AD" clId="Web-{F5839D47-3044-3278-3E60-8868AA175007}" dt="2022-09-29T14:58:34.025" v="182" actId="20577"/>
      <pc:docMkLst>
        <pc:docMk/>
      </pc:docMkLst>
      <pc:sldChg chg="addSp delSp modSp mod setBg addAnim">
        <pc:chgData name="AMIR JAFARI" userId="S::700799@student.centralbeds.ac.uk::67f3f203-a16f-4eda-9929-22bab87065ce" providerId="AD" clId="Web-{F5839D47-3044-3278-3E60-8868AA175007}" dt="2022-09-29T14:47:32.447" v="125"/>
        <pc:sldMkLst>
          <pc:docMk/>
          <pc:sldMk cId="109857222" sldId="256"/>
        </pc:sldMkLst>
        <pc:spChg chg="mod ord">
          <ac:chgData name="AMIR JAFARI" userId="S::700799@student.centralbeds.ac.uk::67f3f203-a16f-4eda-9929-22bab87065ce" providerId="AD" clId="Web-{F5839D47-3044-3278-3E60-8868AA175007}" dt="2022-09-29T14:47:32.447" v="125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AMIR JAFARI" userId="S::700799@student.centralbeds.ac.uk::67f3f203-a16f-4eda-9929-22bab87065ce" providerId="AD" clId="Web-{F5839D47-3044-3278-3E60-8868AA175007}" dt="2022-09-29T14:47:27.385" v="124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MIR JAFARI" userId="S::700799@student.centralbeds.ac.uk::67f3f203-a16f-4eda-9929-22bab87065ce" providerId="AD" clId="Web-{F5839D47-3044-3278-3E60-8868AA175007}" dt="2022-09-29T14:47:32.447" v="125"/>
          <ac:spMkLst>
            <pc:docMk/>
            <pc:sldMk cId="109857222" sldId="256"/>
            <ac:spMk id="8" creationId="{88294908-8B00-4F58-BBBA-20F71A40AA9E}"/>
          </ac:spMkLst>
        </pc:spChg>
        <pc:spChg chg="add del">
          <ac:chgData name="AMIR JAFARI" userId="S::700799@student.centralbeds.ac.uk::67f3f203-a16f-4eda-9929-22bab87065ce" providerId="AD" clId="Web-{F5839D47-3044-3278-3E60-8868AA175007}" dt="2022-09-29T14:47:32.447" v="125"/>
          <ac:spMkLst>
            <pc:docMk/>
            <pc:sldMk cId="109857222" sldId="256"/>
            <ac:spMk id="10" creationId="{4364C879-1404-4203-8E9D-CC5DE0A621A2}"/>
          </ac:spMkLst>
        </pc:spChg>
        <pc:spChg chg="add del">
          <ac:chgData name="AMIR JAFARI" userId="S::700799@student.centralbeds.ac.uk::67f3f203-a16f-4eda-9929-22bab87065ce" providerId="AD" clId="Web-{F5839D47-3044-3278-3E60-8868AA175007}" dt="2022-09-29T14:47:32.447" v="125"/>
          <ac:spMkLst>
            <pc:docMk/>
            <pc:sldMk cId="109857222" sldId="256"/>
            <ac:spMk id="12" creationId="{84617302-4B0D-4351-A6BB-6F0930D943AC}"/>
          </ac:spMkLst>
        </pc:spChg>
        <pc:spChg chg="add del">
          <ac:chgData name="AMIR JAFARI" userId="S::700799@student.centralbeds.ac.uk::67f3f203-a16f-4eda-9929-22bab87065ce" providerId="AD" clId="Web-{F5839D47-3044-3278-3E60-8868AA175007}" dt="2022-09-29T14:47:32.447" v="125"/>
          <ac:spMkLst>
            <pc:docMk/>
            <pc:sldMk cId="109857222" sldId="256"/>
            <ac:spMk id="14" creationId="{DA2C7802-C2E0-4218-8F89-8DD7CCD2CD1C}"/>
          </ac:spMkLst>
        </pc:spChg>
        <pc:spChg chg="add del">
          <ac:chgData name="AMIR JAFARI" userId="S::700799@student.centralbeds.ac.uk::67f3f203-a16f-4eda-9929-22bab87065ce" providerId="AD" clId="Web-{F5839D47-3044-3278-3E60-8868AA175007}" dt="2022-09-29T14:47:32.447" v="125"/>
          <ac:spMkLst>
            <pc:docMk/>
            <pc:sldMk cId="109857222" sldId="256"/>
            <ac:spMk id="16" creationId="{A6D7111A-21E5-4EE9-8A78-10E5530F0116}"/>
          </ac:spMkLst>
        </pc:spChg>
        <pc:spChg chg="add del">
          <ac:chgData name="AMIR JAFARI" userId="S::700799@student.centralbeds.ac.uk::67f3f203-a16f-4eda-9929-22bab87065ce" providerId="AD" clId="Web-{F5839D47-3044-3278-3E60-8868AA175007}" dt="2022-09-29T14:47:32.447" v="125"/>
          <ac:spMkLst>
            <pc:docMk/>
            <pc:sldMk cId="109857222" sldId="256"/>
            <ac:spMk id="18" creationId="{A3969E80-A77B-49FC-9122-D89AFD5EE118}"/>
          </ac:spMkLst>
        </pc:spChg>
        <pc:spChg chg="add del">
          <ac:chgData name="AMIR JAFARI" userId="S::700799@student.centralbeds.ac.uk::67f3f203-a16f-4eda-9929-22bab87065ce" providerId="AD" clId="Web-{F5839D47-3044-3278-3E60-8868AA175007}" dt="2022-09-29T14:47:32.447" v="125"/>
          <ac:spMkLst>
            <pc:docMk/>
            <pc:sldMk cId="109857222" sldId="256"/>
            <ac:spMk id="20" creationId="{1849CA57-76BD-4CF2-80BA-D7A46A01B7B1}"/>
          </ac:spMkLst>
        </pc:spChg>
        <pc:spChg chg="add del">
          <ac:chgData name="AMIR JAFARI" userId="S::700799@student.centralbeds.ac.uk::67f3f203-a16f-4eda-9929-22bab87065ce" providerId="AD" clId="Web-{F5839D47-3044-3278-3E60-8868AA175007}" dt="2022-09-29T14:47:32.447" v="125"/>
          <ac:spMkLst>
            <pc:docMk/>
            <pc:sldMk cId="109857222" sldId="256"/>
            <ac:spMk id="22" creationId="{35E9085E-E730-4768-83D4-6CB7E9897153}"/>
          </ac:spMkLst>
        </pc:spChg>
        <pc:spChg chg="add del">
          <ac:chgData name="AMIR JAFARI" userId="S::700799@student.centralbeds.ac.uk::67f3f203-a16f-4eda-9929-22bab87065ce" providerId="AD" clId="Web-{F5839D47-3044-3278-3E60-8868AA175007}" dt="2022-09-29T14:47:32.447" v="125"/>
          <ac:spMkLst>
            <pc:docMk/>
            <pc:sldMk cId="109857222" sldId="256"/>
            <ac:spMk id="24" creationId="{973272FE-A474-4CAE-8CA2-BCC8B476C3F4}"/>
          </ac:spMkLst>
        </pc:spChg>
        <pc:spChg chg="add del">
          <ac:chgData name="AMIR JAFARI" userId="S::700799@student.centralbeds.ac.uk::67f3f203-a16f-4eda-9929-22bab87065ce" providerId="AD" clId="Web-{F5839D47-3044-3278-3E60-8868AA175007}" dt="2022-09-29T14:47:32.447" v="125"/>
          <ac:spMkLst>
            <pc:docMk/>
            <pc:sldMk cId="109857222" sldId="256"/>
            <ac:spMk id="26" creationId="{E07981EA-05A6-437C-88D7-B377B92B031D}"/>
          </ac:spMkLst>
        </pc:spChg>
        <pc:spChg chg="add del">
          <ac:chgData name="AMIR JAFARI" userId="S::700799@student.centralbeds.ac.uk::67f3f203-a16f-4eda-9929-22bab87065ce" providerId="AD" clId="Web-{F5839D47-3044-3278-3E60-8868AA175007}" dt="2022-09-29T14:47:32.447" v="125"/>
          <ac:spMkLst>
            <pc:docMk/>
            <pc:sldMk cId="109857222" sldId="256"/>
            <ac:spMk id="28" creationId="{15E3C750-986E-4769-B1AE-49289FBEE757}"/>
          </ac:spMkLst>
        </pc:spChg>
        <pc:spChg chg="add">
          <ac:chgData name="AMIR JAFARI" userId="S::700799@student.centralbeds.ac.uk::67f3f203-a16f-4eda-9929-22bab87065ce" providerId="AD" clId="Web-{F5839D47-3044-3278-3E60-8868AA175007}" dt="2022-09-29T14:47:32.447" v="125"/>
          <ac:spMkLst>
            <pc:docMk/>
            <pc:sldMk cId="109857222" sldId="256"/>
            <ac:spMk id="33" creationId="{BAD76F3E-3A97-486B-B402-44400A8B9173}"/>
          </ac:spMkLst>
        </pc:spChg>
        <pc:spChg chg="add">
          <ac:chgData name="AMIR JAFARI" userId="S::700799@student.centralbeds.ac.uk::67f3f203-a16f-4eda-9929-22bab87065ce" providerId="AD" clId="Web-{F5839D47-3044-3278-3E60-8868AA175007}" dt="2022-09-29T14:47:32.447" v="125"/>
          <ac:spMkLst>
            <pc:docMk/>
            <pc:sldMk cId="109857222" sldId="256"/>
            <ac:spMk id="35" creationId="{391F6B52-91F4-4AEB-B6DB-29FEBCF28C8B}"/>
          </ac:spMkLst>
        </pc:spChg>
        <pc:spChg chg="add">
          <ac:chgData name="AMIR JAFARI" userId="S::700799@student.centralbeds.ac.uk::67f3f203-a16f-4eda-9929-22bab87065ce" providerId="AD" clId="Web-{F5839D47-3044-3278-3E60-8868AA175007}" dt="2022-09-29T14:47:32.447" v="125"/>
          <ac:spMkLst>
            <pc:docMk/>
            <pc:sldMk cId="109857222" sldId="256"/>
            <ac:spMk id="37" creationId="{2CD6F061-7C53-44F4-9794-953DB70A451B}"/>
          </ac:spMkLst>
        </pc:spChg>
      </pc:sldChg>
      <pc:sldChg chg="modSp">
        <pc:chgData name="AMIR JAFARI" userId="S::700799@student.centralbeds.ac.uk::67f3f203-a16f-4eda-9929-22bab87065ce" providerId="AD" clId="Web-{F5839D47-3044-3278-3E60-8868AA175007}" dt="2022-09-29T14:40:53.204" v="70" actId="20577"/>
        <pc:sldMkLst>
          <pc:docMk/>
          <pc:sldMk cId="3408219534" sldId="257"/>
        </pc:sldMkLst>
        <pc:graphicFrameChg chg="modGraphic">
          <ac:chgData name="AMIR JAFARI" userId="S::700799@student.centralbeds.ac.uk::67f3f203-a16f-4eda-9929-22bab87065ce" providerId="AD" clId="Web-{F5839D47-3044-3278-3E60-8868AA175007}" dt="2022-09-29T14:40:53.204" v="70" actId="20577"/>
          <ac:graphicFrameMkLst>
            <pc:docMk/>
            <pc:sldMk cId="3408219534" sldId="257"/>
            <ac:graphicFrameMk id="4" creationId="{4689B838-65A1-5DB4-42D7-28C8DE354A3D}"/>
          </ac:graphicFrameMkLst>
        </pc:graphicFrameChg>
      </pc:sldChg>
      <pc:sldChg chg="addSp modSp mod setBg">
        <pc:chgData name="AMIR JAFARI" userId="S::700799@student.centralbeds.ac.uk::67f3f203-a16f-4eda-9929-22bab87065ce" providerId="AD" clId="Web-{F5839D47-3044-3278-3E60-8868AA175007}" dt="2022-09-29T14:36:21.307" v="32" actId="20577"/>
        <pc:sldMkLst>
          <pc:docMk/>
          <pc:sldMk cId="3721812073" sldId="258"/>
        </pc:sldMkLst>
        <pc:spChg chg="mod">
          <ac:chgData name="AMIR JAFARI" userId="S::700799@student.centralbeds.ac.uk::67f3f203-a16f-4eda-9929-22bab87065ce" providerId="AD" clId="Web-{F5839D47-3044-3278-3E60-8868AA175007}" dt="2022-09-29T14:36:09.963" v="30"/>
          <ac:spMkLst>
            <pc:docMk/>
            <pc:sldMk cId="3721812073" sldId="258"/>
            <ac:spMk id="2" creationId="{F6809539-A6F9-B2D5-5333-678FDD308625}"/>
          </ac:spMkLst>
        </pc:spChg>
        <pc:spChg chg="mod">
          <ac:chgData name="AMIR JAFARI" userId="S::700799@student.centralbeds.ac.uk::67f3f203-a16f-4eda-9929-22bab87065ce" providerId="AD" clId="Web-{F5839D47-3044-3278-3E60-8868AA175007}" dt="2022-09-29T14:36:21.307" v="32" actId="20577"/>
          <ac:spMkLst>
            <pc:docMk/>
            <pc:sldMk cId="3721812073" sldId="258"/>
            <ac:spMk id="3" creationId="{E08DDE1C-56C5-2D99-7EF4-AE55C5ED1437}"/>
          </ac:spMkLst>
        </pc:spChg>
        <pc:spChg chg="add">
          <ac:chgData name="AMIR JAFARI" userId="S::700799@student.centralbeds.ac.uk::67f3f203-a16f-4eda-9929-22bab87065ce" providerId="AD" clId="Web-{F5839D47-3044-3278-3E60-8868AA175007}" dt="2022-09-29T14:36:09.963" v="30"/>
          <ac:spMkLst>
            <pc:docMk/>
            <pc:sldMk cId="3721812073" sldId="258"/>
            <ac:spMk id="8" creationId="{C7FA33FF-088D-4F16-95A2-2C64D353DEA8}"/>
          </ac:spMkLst>
        </pc:spChg>
        <pc:spChg chg="add">
          <ac:chgData name="AMIR JAFARI" userId="S::700799@student.centralbeds.ac.uk::67f3f203-a16f-4eda-9929-22bab87065ce" providerId="AD" clId="Web-{F5839D47-3044-3278-3E60-8868AA175007}" dt="2022-09-29T14:36:09.963" v="30"/>
          <ac:spMkLst>
            <pc:docMk/>
            <pc:sldMk cId="3721812073" sldId="258"/>
            <ac:spMk id="10" creationId="{A376EFB1-01CF-419F-ABF1-2AF02BBFCBD1}"/>
          </ac:spMkLst>
        </pc:spChg>
        <pc:spChg chg="add">
          <ac:chgData name="AMIR JAFARI" userId="S::700799@student.centralbeds.ac.uk::67f3f203-a16f-4eda-9929-22bab87065ce" providerId="AD" clId="Web-{F5839D47-3044-3278-3E60-8868AA175007}" dt="2022-09-29T14:36:09.963" v="30"/>
          <ac:spMkLst>
            <pc:docMk/>
            <pc:sldMk cId="3721812073" sldId="258"/>
            <ac:spMk id="12" creationId="{FF9DEA15-78BD-4750-AA18-B9F28A6D5AB8}"/>
          </ac:spMkLst>
        </pc:spChg>
      </pc:sldChg>
      <pc:sldChg chg="addSp modSp new mod setBg">
        <pc:chgData name="AMIR JAFARI" userId="S::700799@student.centralbeds.ac.uk::67f3f203-a16f-4eda-9929-22bab87065ce" providerId="AD" clId="Web-{F5839D47-3044-3278-3E60-8868AA175007}" dt="2022-09-29T14:39:23.889" v="64"/>
        <pc:sldMkLst>
          <pc:docMk/>
          <pc:sldMk cId="1964563022" sldId="259"/>
        </pc:sldMkLst>
        <pc:spChg chg="mod">
          <ac:chgData name="AMIR JAFARI" userId="S::700799@student.centralbeds.ac.uk::67f3f203-a16f-4eda-9929-22bab87065ce" providerId="AD" clId="Web-{F5839D47-3044-3278-3E60-8868AA175007}" dt="2022-09-29T14:39:23.889" v="64"/>
          <ac:spMkLst>
            <pc:docMk/>
            <pc:sldMk cId="1964563022" sldId="259"/>
            <ac:spMk id="2" creationId="{45A03987-D513-93B0-EA13-1108576996F6}"/>
          </ac:spMkLst>
        </pc:spChg>
        <pc:spChg chg="mod">
          <ac:chgData name="AMIR JAFARI" userId="S::700799@student.centralbeds.ac.uk::67f3f203-a16f-4eda-9929-22bab87065ce" providerId="AD" clId="Web-{F5839D47-3044-3278-3E60-8868AA175007}" dt="2022-09-29T14:39:23.889" v="64"/>
          <ac:spMkLst>
            <pc:docMk/>
            <pc:sldMk cId="1964563022" sldId="259"/>
            <ac:spMk id="3" creationId="{7FB9232A-FA0F-672C-1A33-DAC2E3E741C6}"/>
          </ac:spMkLst>
        </pc:spChg>
        <pc:spChg chg="add">
          <ac:chgData name="AMIR JAFARI" userId="S::700799@student.centralbeds.ac.uk::67f3f203-a16f-4eda-9929-22bab87065ce" providerId="AD" clId="Web-{F5839D47-3044-3278-3E60-8868AA175007}" dt="2022-09-29T14:39:23.889" v="64"/>
          <ac:spMkLst>
            <pc:docMk/>
            <pc:sldMk cId="1964563022" sldId="259"/>
            <ac:spMk id="8" creationId="{09588DA8-065E-4F6F-8EFD-43104AB2E0CF}"/>
          </ac:spMkLst>
        </pc:spChg>
        <pc:spChg chg="add">
          <ac:chgData name="AMIR JAFARI" userId="S::700799@student.centralbeds.ac.uk::67f3f203-a16f-4eda-9929-22bab87065ce" providerId="AD" clId="Web-{F5839D47-3044-3278-3E60-8868AA175007}" dt="2022-09-29T14:39:23.889" v="64"/>
          <ac:spMkLst>
            <pc:docMk/>
            <pc:sldMk cId="1964563022" sldId="259"/>
            <ac:spMk id="10" creationId="{C4285719-470E-454C-AF62-8323075F1F5B}"/>
          </ac:spMkLst>
        </pc:spChg>
        <pc:spChg chg="add">
          <ac:chgData name="AMIR JAFARI" userId="S::700799@student.centralbeds.ac.uk::67f3f203-a16f-4eda-9929-22bab87065ce" providerId="AD" clId="Web-{F5839D47-3044-3278-3E60-8868AA175007}" dt="2022-09-29T14:39:23.889" v="64"/>
          <ac:spMkLst>
            <pc:docMk/>
            <pc:sldMk cId="1964563022" sldId="259"/>
            <ac:spMk id="12" creationId="{CD9FE4EF-C4D8-49A0-B2FF-81D8DB7D8A24}"/>
          </ac:spMkLst>
        </pc:spChg>
        <pc:spChg chg="add">
          <ac:chgData name="AMIR JAFARI" userId="S::700799@student.centralbeds.ac.uk::67f3f203-a16f-4eda-9929-22bab87065ce" providerId="AD" clId="Web-{F5839D47-3044-3278-3E60-8868AA175007}" dt="2022-09-29T14:39:23.889" v="64"/>
          <ac:spMkLst>
            <pc:docMk/>
            <pc:sldMk cId="1964563022" sldId="259"/>
            <ac:spMk id="14" creationId="{4300840D-0A0B-4512-BACA-B439D5B9C57C}"/>
          </ac:spMkLst>
        </pc:spChg>
        <pc:spChg chg="add">
          <ac:chgData name="AMIR JAFARI" userId="S::700799@student.centralbeds.ac.uk::67f3f203-a16f-4eda-9929-22bab87065ce" providerId="AD" clId="Web-{F5839D47-3044-3278-3E60-8868AA175007}" dt="2022-09-29T14:39:23.889" v="64"/>
          <ac:spMkLst>
            <pc:docMk/>
            <pc:sldMk cId="1964563022" sldId="259"/>
            <ac:spMk id="16" creationId="{D2B78728-A580-49A7-84F9-6EF6F583ADE0}"/>
          </ac:spMkLst>
        </pc:spChg>
        <pc:spChg chg="add">
          <ac:chgData name="AMIR JAFARI" userId="S::700799@student.centralbeds.ac.uk::67f3f203-a16f-4eda-9929-22bab87065ce" providerId="AD" clId="Web-{F5839D47-3044-3278-3E60-8868AA175007}" dt="2022-09-29T14:39:23.889" v="64"/>
          <ac:spMkLst>
            <pc:docMk/>
            <pc:sldMk cId="1964563022" sldId="259"/>
            <ac:spMk id="18" creationId="{38FAA1A1-D861-433F-88FA-1E9D6FD31D11}"/>
          </ac:spMkLst>
        </pc:spChg>
        <pc:spChg chg="add">
          <ac:chgData name="AMIR JAFARI" userId="S::700799@student.centralbeds.ac.uk::67f3f203-a16f-4eda-9929-22bab87065ce" providerId="AD" clId="Web-{F5839D47-3044-3278-3E60-8868AA175007}" dt="2022-09-29T14:39:23.889" v="64"/>
          <ac:spMkLst>
            <pc:docMk/>
            <pc:sldMk cId="1964563022" sldId="259"/>
            <ac:spMk id="20" creationId="{8D71EDA1-87BF-4D5D-AB79-F346FD19278A}"/>
          </ac:spMkLst>
        </pc:spChg>
      </pc:sldChg>
      <pc:sldChg chg="addSp modSp new mod setBg">
        <pc:chgData name="AMIR JAFARI" userId="S::700799@student.centralbeds.ac.uk::67f3f203-a16f-4eda-9929-22bab87065ce" providerId="AD" clId="Web-{F5839D47-3044-3278-3E60-8868AA175007}" dt="2022-09-29T14:46:55.743" v="120"/>
        <pc:sldMkLst>
          <pc:docMk/>
          <pc:sldMk cId="1656786242" sldId="260"/>
        </pc:sldMkLst>
        <pc:spChg chg="mod">
          <ac:chgData name="AMIR JAFARI" userId="S::700799@student.centralbeds.ac.uk::67f3f203-a16f-4eda-9929-22bab87065ce" providerId="AD" clId="Web-{F5839D47-3044-3278-3E60-8868AA175007}" dt="2022-09-29T14:46:55.743" v="120"/>
          <ac:spMkLst>
            <pc:docMk/>
            <pc:sldMk cId="1656786242" sldId="260"/>
            <ac:spMk id="2" creationId="{4D3296A5-715F-8E34-8B92-350E3B6C53B5}"/>
          </ac:spMkLst>
        </pc:spChg>
        <pc:spChg chg="mod">
          <ac:chgData name="AMIR JAFARI" userId="S::700799@student.centralbeds.ac.uk::67f3f203-a16f-4eda-9929-22bab87065ce" providerId="AD" clId="Web-{F5839D47-3044-3278-3E60-8868AA175007}" dt="2022-09-29T14:46:55.743" v="120"/>
          <ac:spMkLst>
            <pc:docMk/>
            <pc:sldMk cId="1656786242" sldId="260"/>
            <ac:spMk id="3" creationId="{DCED3EE2-AE3D-9CF4-789E-72CC44ECB8E4}"/>
          </ac:spMkLst>
        </pc:spChg>
        <pc:spChg chg="add">
          <ac:chgData name="AMIR JAFARI" userId="S::700799@student.centralbeds.ac.uk::67f3f203-a16f-4eda-9929-22bab87065ce" providerId="AD" clId="Web-{F5839D47-3044-3278-3E60-8868AA175007}" dt="2022-09-29T14:46:55.743" v="120"/>
          <ac:spMkLst>
            <pc:docMk/>
            <pc:sldMk cId="1656786242" sldId="260"/>
            <ac:spMk id="8" creationId="{C7FA33FF-088D-4F16-95A2-2C64D353DEA8}"/>
          </ac:spMkLst>
        </pc:spChg>
        <pc:spChg chg="add">
          <ac:chgData name="AMIR JAFARI" userId="S::700799@student.centralbeds.ac.uk::67f3f203-a16f-4eda-9929-22bab87065ce" providerId="AD" clId="Web-{F5839D47-3044-3278-3E60-8868AA175007}" dt="2022-09-29T14:46:55.743" v="120"/>
          <ac:spMkLst>
            <pc:docMk/>
            <pc:sldMk cId="1656786242" sldId="260"/>
            <ac:spMk id="10" creationId="{A376EFB1-01CF-419F-ABF1-2AF02BBFCBD1}"/>
          </ac:spMkLst>
        </pc:spChg>
        <pc:spChg chg="add">
          <ac:chgData name="AMIR JAFARI" userId="S::700799@student.centralbeds.ac.uk::67f3f203-a16f-4eda-9929-22bab87065ce" providerId="AD" clId="Web-{F5839D47-3044-3278-3E60-8868AA175007}" dt="2022-09-29T14:46:55.743" v="120"/>
          <ac:spMkLst>
            <pc:docMk/>
            <pc:sldMk cId="1656786242" sldId="260"/>
            <ac:spMk id="12" creationId="{FF9DEA15-78BD-4750-AA18-B9F28A6D5AB8}"/>
          </ac:spMkLst>
        </pc:spChg>
      </pc:sldChg>
      <pc:sldChg chg="addSp modSp new mod setBg">
        <pc:chgData name="AMIR JAFARI" userId="S::700799@student.centralbeds.ac.uk::67f3f203-a16f-4eda-9929-22bab87065ce" providerId="AD" clId="Web-{F5839D47-3044-3278-3E60-8868AA175007}" dt="2022-09-29T14:53:50.065" v="168"/>
        <pc:sldMkLst>
          <pc:docMk/>
          <pc:sldMk cId="3253062771" sldId="261"/>
        </pc:sldMkLst>
        <pc:spChg chg="mod">
          <ac:chgData name="AMIR JAFARI" userId="S::700799@student.centralbeds.ac.uk::67f3f203-a16f-4eda-9929-22bab87065ce" providerId="AD" clId="Web-{F5839D47-3044-3278-3E60-8868AA175007}" dt="2022-09-29T14:53:50.065" v="168"/>
          <ac:spMkLst>
            <pc:docMk/>
            <pc:sldMk cId="3253062771" sldId="261"/>
            <ac:spMk id="2" creationId="{F14CF43F-40D6-6A59-3061-A181848CD5CE}"/>
          </ac:spMkLst>
        </pc:spChg>
        <pc:spChg chg="mod">
          <ac:chgData name="AMIR JAFARI" userId="S::700799@student.centralbeds.ac.uk::67f3f203-a16f-4eda-9929-22bab87065ce" providerId="AD" clId="Web-{F5839D47-3044-3278-3E60-8868AA175007}" dt="2022-09-29T14:53:50.065" v="168"/>
          <ac:spMkLst>
            <pc:docMk/>
            <pc:sldMk cId="3253062771" sldId="261"/>
            <ac:spMk id="3" creationId="{0FDB3F53-813F-EF59-C884-FAED6E0A0043}"/>
          </ac:spMkLst>
        </pc:spChg>
        <pc:spChg chg="add">
          <ac:chgData name="AMIR JAFARI" userId="S::700799@student.centralbeds.ac.uk::67f3f203-a16f-4eda-9929-22bab87065ce" providerId="AD" clId="Web-{F5839D47-3044-3278-3E60-8868AA175007}" dt="2022-09-29T14:53:50.065" v="168"/>
          <ac:spMkLst>
            <pc:docMk/>
            <pc:sldMk cId="3253062771" sldId="261"/>
            <ac:spMk id="8" creationId="{87BF42CA-AD55-48B4-8949-C4DCA60A6AEE}"/>
          </ac:spMkLst>
        </pc:spChg>
        <pc:spChg chg="add">
          <ac:chgData name="AMIR JAFARI" userId="S::700799@student.centralbeds.ac.uk::67f3f203-a16f-4eda-9929-22bab87065ce" providerId="AD" clId="Web-{F5839D47-3044-3278-3E60-8868AA175007}" dt="2022-09-29T14:53:50.065" v="168"/>
          <ac:spMkLst>
            <pc:docMk/>
            <pc:sldMk cId="3253062771" sldId="261"/>
            <ac:spMk id="10" creationId="{66AE1D3D-3106-4CB2-AA7C-0C1642AC0F2E}"/>
          </ac:spMkLst>
        </pc:spChg>
        <pc:grpChg chg="add">
          <ac:chgData name="AMIR JAFARI" userId="S::700799@student.centralbeds.ac.uk::67f3f203-a16f-4eda-9929-22bab87065ce" providerId="AD" clId="Web-{F5839D47-3044-3278-3E60-8868AA175007}" dt="2022-09-29T14:53:50.065" v="168"/>
          <ac:grpSpMkLst>
            <pc:docMk/>
            <pc:sldMk cId="3253062771" sldId="261"/>
            <ac:grpSpMk id="12" creationId="{0A31B6AF-B711-4CDB-8C2B-16E963DDC4C5}"/>
          </ac:grpSpMkLst>
        </pc:grpChg>
      </pc:sldChg>
      <pc:sldChg chg="modSp new">
        <pc:chgData name="AMIR JAFARI" userId="S::700799@student.centralbeds.ac.uk::67f3f203-a16f-4eda-9929-22bab87065ce" providerId="AD" clId="Web-{F5839D47-3044-3278-3E60-8868AA175007}" dt="2022-09-29T14:58:34.025" v="182" actId="20577"/>
        <pc:sldMkLst>
          <pc:docMk/>
          <pc:sldMk cId="3506846289" sldId="262"/>
        </pc:sldMkLst>
        <pc:spChg chg="mod">
          <ac:chgData name="AMIR JAFARI" userId="S::700799@student.centralbeds.ac.uk::67f3f203-a16f-4eda-9929-22bab87065ce" providerId="AD" clId="Web-{F5839D47-3044-3278-3E60-8868AA175007}" dt="2022-09-29T14:55:15.739" v="171" actId="20577"/>
          <ac:spMkLst>
            <pc:docMk/>
            <pc:sldMk cId="3506846289" sldId="262"/>
            <ac:spMk id="2" creationId="{804F5C5C-6D9C-B7E5-926E-2F9ABDB42590}"/>
          </ac:spMkLst>
        </pc:spChg>
        <pc:spChg chg="mod">
          <ac:chgData name="AMIR JAFARI" userId="S::700799@student.centralbeds.ac.uk::67f3f203-a16f-4eda-9929-22bab87065ce" providerId="AD" clId="Web-{F5839D47-3044-3278-3E60-8868AA175007}" dt="2022-09-29T14:58:34.025" v="182" actId="20577"/>
          <ac:spMkLst>
            <pc:docMk/>
            <pc:sldMk cId="3506846289" sldId="262"/>
            <ac:spMk id="3" creationId="{CB16D712-5083-7CFA-FB67-E2EC3CF0E47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9D5D32-66B6-430C-923A-8AF18AF32F1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6E9DF1-3206-4E7C-9580-2073B3ED7CCD}">
      <dgm:prSet phldrT="[Text]" phldr="0"/>
      <dgm:spPr/>
      <dgm:t>
        <a:bodyPr/>
        <a:lstStyle/>
        <a:p>
          <a:pPr rtl="0"/>
          <a:r>
            <a:rPr lang="en-US" dirty="0"/>
            <a:t>Individual liberty</a:t>
          </a:r>
        </a:p>
      </dgm:t>
    </dgm:pt>
    <dgm:pt modelId="{72CD1189-5577-4758-BA81-03C7941EF245}" type="parTrans" cxnId="{EB841E65-8DA1-4BBB-8B4F-601AF2F27900}">
      <dgm:prSet/>
      <dgm:spPr/>
      <dgm:t>
        <a:bodyPr/>
        <a:lstStyle/>
        <a:p>
          <a:endParaRPr lang="en-US"/>
        </a:p>
      </dgm:t>
    </dgm:pt>
    <dgm:pt modelId="{36CD3B8E-050E-4C98-B263-6BD0457BB599}" type="sibTrans" cxnId="{EB841E65-8DA1-4BBB-8B4F-601AF2F27900}">
      <dgm:prSet/>
      <dgm:spPr/>
      <dgm:t>
        <a:bodyPr/>
        <a:lstStyle/>
        <a:p>
          <a:endParaRPr lang="en-US"/>
        </a:p>
      </dgm:t>
    </dgm:pt>
    <dgm:pt modelId="{87F42DAD-DC53-45F1-BDA0-6DD28CBBE47B}">
      <dgm:prSet phldr="0"/>
      <dgm:spPr/>
      <dgm:t>
        <a:bodyPr/>
        <a:lstStyle/>
        <a:p>
          <a:pPr rtl="0"/>
          <a:r>
            <a:rPr lang="en-US" dirty="0"/>
            <a:t>Democracy</a:t>
          </a:r>
          <a:endParaRPr lang="en-US" dirty="0">
            <a:latin typeface="Calibri Light" panose="020F0302020204030204"/>
          </a:endParaRPr>
        </a:p>
      </dgm:t>
    </dgm:pt>
    <dgm:pt modelId="{137EE0E8-411C-443B-8C83-07BE81DD940D}" type="parTrans" cxnId="{C969003D-8A94-42D0-80B6-7A9E407C2313}">
      <dgm:prSet/>
      <dgm:spPr/>
    </dgm:pt>
    <dgm:pt modelId="{E8B6F7C8-665E-492E-BFDC-FBDABDACF768}" type="sibTrans" cxnId="{C969003D-8A94-42D0-80B6-7A9E407C2313}">
      <dgm:prSet/>
      <dgm:spPr/>
    </dgm:pt>
    <dgm:pt modelId="{1AA3CA7C-DDFA-42F8-854A-19865DB8222E}">
      <dgm:prSet phldr="0"/>
      <dgm:spPr/>
      <dgm:t>
        <a:bodyPr/>
        <a:lstStyle/>
        <a:p>
          <a:pPr rtl="0"/>
          <a:r>
            <a:rPr lang="en-US" dirty="0"/>
            <a:t>The rule of law</a:t>
          </a:r>
          <a:endParaRPr lang="en-US" dirty="0">
            <a:latin typeface="Calibri Light" panose="020F0302020204030204"/>
          </a:endParaRPr>
        </a:p>
      </dgm:t>
    </dgm:pt>
    <dgm:pt modelId="{7A727256-1BD9-4765-8BBD-5453D70333CB}" type="parTrans" cxnId="{87080FE7-FB45-46E2-A4D4-BCFF96E878C6}">
      <dgm:prSet/>
      <dgm:spPr/>
    </dgm:pt>
    <dgm:pt modelId="{AEBC1AE3-77A7-4C56-9583-27BE1509E60D}" type="sibTrans" cxnId="{87080FE7-FB45-46E2-A4D4-BCFF96E878C6}">
      <dgm:prSet/>
      <dgm:spPr/>
    </dgm:pt>
    <dgm:pt modelId="{2DEB57DF-5882-41E5-922D-6D2FB5535451}">
      <dgm:prSet phldr="0"/>
      <dgm:spPr/>
      <dgm:t>
        <a:bodyPr/>
        <a:lstStyle/>
        <a:p>
          <a:pPr rtl="0"/>
          <a:r>
            <a:rPr lang="en-US" dirty="0"/>
            <a:t>Mutual respect</a:t>
          </a:r>
          <a:endParaRPr lang="en-US" dirty="0">
            <a:latin typeface="Calibri Light" panose="020F0302020204030204"/>
          </a:endParaRPr>
        </a:p>
      </dgm:t>
    </dgm:pt>
    <dgm:pt modelId="{B3DD3E22-B857-41DB-851E-1DDFC8690D67}" type="parTrans" cxnId="{A0903EF5-78AE-45F9-95ED-55A5CB4459C0}">
      <dgm:prSet/>
      <dgm:spPr/>
    </dgm:pt>
    <dgm:pt modelId="{B91B22E7-073F-400B-A784-91DD7020201D}" type="sibTrans" cxnId="{A0903EF5-78AE-45F9-95ED-55A5CB4459C0}">
      <dgm:prSet/>
      <dgm:spPr/>
    </dgm:pt>
    <dgm:pt modelId="{3727941B-D92C-4264-B777-3EB0CDA20F92}">
      <dgm:prSet phldr="0"/>
      <dgm:spPr/>
      <dgm:t>
        <a:bodyPr/>
        <a:lstStyle/>
        <a:p>
          <a:pPr rtl="0"/>
          <a:r>
            <a:rPr lang="en-US" dirty="0"/>
            <a:t>Tolerance</a:t>
          </a:r>
          <a:r>
            <a:rPr lang="en-US" dirty="0">
              <a:latin typeface="Calibri Light" panose="020F0302020204030204"/>
            </a:rPr>
            <a:t> of those of different faiths and beliefs.</a:t>
          </a:r>
          <a:endParaRPr lang="en-US" dirty="0"/>
        </a:p>
      </dgm:t>
    </dgm:pt>
    <dgm:pt modelId="{9E1E9A56-7F54-42B1-A64F-3074F535B4A4}" type="parTrans" cxnId="{DDAB6496-E056-4EA5-970D-DF8C6D721273}">
      <dgm:prSet/>
      <dgm:spPr/>
    </dgm:pt>
    <dgm:pt modelId="{266B4C99-0184-429B-8395-582A5103737A}" type="sibTrans" cxnId="{DDAB6496-E056-4EA5-970D-DF8C6D721273}">
      <dgm:prSet/>
      <dgm:spPr/>
    </dgm:pt>
    <dgm:pt modelId="{A7DF42BB-5118-4E19-9C57-72D05375A119}" type="pres">
      <dgm:prSet presAssocID="{5B9D5D32-66B6-430C-923A-8AF18AF32F16}" presName="diagram" presStyleCnt="0">
        <dgm:presLayoutVars>
          <dgm:dir/>
          <dgm:resizeHandles val="exact"/>
        </dgm:presLayoutVars>
      </dgm:prSet>
      <dgm:spPr/>
    </dgm:pt>
    <dgm:pt modelId="{9ABE1845-4400-4CCC-AA91-4CF9EE5C2482}" type="pres">
      <dgm:prSet presAssocID="{87F42DAD-DC53-45F1-BDA0-6DD28CBBE47B}" presName="node" presStyleLbl="node1" presStyleIdx="0" presStyleCnt="5">
        <dgm:presLayoutVars>
          <dgm:bulletEnabled val="1"/>
        </dgm:presLayoutVars>
      </dgm:prSet>
      <dgm:spPr/>
    </dgm:pt>
    <dgm:pt modelId="{F9CD16C1-1262-47B0-86AB-6DCE3F28A22B}" type="pres">
      <dgm:prSet presAssocID="{E8B6F7C8-665E-492E-BFDC-FBDABDACF768}" presName="sibTrans" presStyleCnt="0"/>
      <dgm:spPr/>
    </dgm:pt>
    <dgm:pt modelId="{C364C2E8-8672-479C-9DF9-9D21F2B97624}" type="pres">
      <dgm:prSet presAssocID="{1AA3CA7C-DDFA-42F8-854A-19865DB8222E}" presName="node" presStyleLbl="node1" presStyleIdx="1" presStyleCnt="5">
        <dgm:presLayoutVars>
          <dgm:bulletEnabled val="1"/>
        </dgm:presLayoutVars>
      </dgm:prSet>
      <dgm:spPr/>
    </dgm:pt>
    <dgm:pt modelId="{19A7AAF5-6DD9-49BB-A37E-621C2DBCA785}" type="pres">
      <dgm:prSet presAssocID="{AEBC1AE3-77A7-4C56-9583-27BE1509E60D}" presName="sibTrans" presStyleCnt="0"/>
      <dgm:spPr/>
    </dgm:pt>
    <dgm:pt modelId="{CB864A94-09EB-4F5C-98C5-3A9D19FA2DB1}" type="pres">
      <dgm:prSet presAssocID="{456E9DF1-3206-4E7C-9580-2073B3ED7CCD}" presName="node" presStyleLbl="node1" presStyleIdx="2" presStyleCnt="5">
        <dgm:presLayoutVars>
          <dgm:bulletEnabled val="1"/>
        </dgm:presLayoutVars>
      </dgm:prSet>
      <dgm:spPr/>
    </dgm:pt>
    <dgm:pt modelId="{34943023-6AA5-4C34-83C5-E34B7533019F}" type="pres">
      <dgm:prSet presAssocID="{36CD3B8E-050E-4C98-B263-6BD0457BB599}" presName="sibTrans" presStyleCnt="0"/>
      <dgm:spPr/>
    </dgm:pt>
    <dgm:pt modelId="{579D6BD1-356E-4830-85BE-24B4D7830CFC}" type="pres">
      <dgm:prSet presAssocID="{2DEB57DF-5882-41E5-922D-6D2FB5535451}" presName="node" presStyleLbl="node1" presStyleIdx="3" presStyleCnt="5">
        <dgm:presLayoutVars>
          <dgm:bulletEnabled val="1"/>
        </dgm:presLayoutVars>
      </dgm:prSet>
      <dgm:spPr/>
    </dgm:pt>
    <dgm:pt modelId="{8E435E3D-4C0E-4B28-B731-CFA5773812B1}" type="pres">
      <dgm:prSet presAssocID="{B91B22E7-073F-400B-A784-91DD7020201D}" presName="sibTrans" presStyleCnt="0"/>
      <dgm:spPr/>
    </dgm:pt>
    <dgm:pt modelId="{C4DF1C0F-94F8-407E-BC87-1A5BE174E6A0}" type="pres">
      <dgm:prSet presAssocID="{3727941B-D92C-4264-B777-3EB0CDA20F92}" presName="node" presStyleLbl="node1" presStyleIdx="4" presStyleCnt="5">
        <dgm:presLayoutVars>
          <dgm:bulletEnabled val="1"/>
        </dgm:presLayoutVars>
      </dgm:prSet>
      <dgm:spPr/>
    </dgm:pt>
  </dgm:ptLst>
  <dgm:cxnLst>
    <dgm:cxn modelId="{53CDE317-F424-498F-9B10-5E5B7F05CC9B}" type="presOf" srcId="{456E9DF1-3206-4E7C-9580-2073B3ED7CCD}" destId="{CB864A94-09EB-4F5C-98C5-3A9D19FA2DB1}" srcOrd="0" destOrd="0" presId="urn:microsoft.com/office/officeart/2005/8/layout/default"/>
    <dgm:cxn modelId="{FD386224-C422-40BC-9F0C-3C6C53AF0476}" type="presOf" srcId="{2DEB57DF-5882-41E5-922D-6D2FB5535451}" destId="{579D6BD1-356E-4830-85BE-24B4D7830CFC}" srcOrd="0" destOrd="0" presId="urn:microsoft.com/office/officeart/2005/8/layout/default"/>
    <dgm:cxn modelId="{BD3C422B-6CA6-45C3-86AE-9218A6EC79A1}" type="presOf" srcId="{3727941B-D92C-4264-B777-3EB0CDA20F92}" destId="{C4DF1C0F-94F8-407E-BC87-1A5BE174E6A0}" srcOrd="0" destOrd="0" presId="urn:microsoft.com/office/officeart/2005/8/layout/default"/>
    <dgm:cxn modelId="{C969003D-8A94-42D0-80B6-7A9E407C2313}" srcId="{5B9D5D32-66B6-430C-923A-8AF18AF32F16}" destId="{87F42DAD-DC53-45F1-BDA0-6DD28CBBE47B}" srcOrd="0" destOrd="0" parTransId="{137EE0E8-411C-443B-8C83-07BE81DD940D}" sibTransId="{E8B6F7C8-665E-492E-BFDC-FBDABDACF768}"/>
    <dgm:cxn modelId="{EB841E65-8DA1-4BBB-8B4F-601AF2F27900}" srcId="{5B9D5D32-66B6-430C-923A-8AF18AF32F16}" destId="{456E9DF1-3206-4E7C-9580-2073B3ED7CCD}" srcOrd="2" destOrd="0" parTransId="{72CD1189-5577-4758-BA81-03C7941EF245}" sibTransId="{36CD3B8E-050E-4C98-B263-6BD0457BB599}"/>
    <dgm:cxn modelId="{4C209181-8076-477B-81FD-567DF01CE608}" type="presOf" srcId="{5B9D5D32-66B6-430C-923A-8AF18AF32F16}" destId="{A7DF42BB-5118-4E19-9C57-72D05375A119}" srcOrd="0" destOrd="0" presId="urn:microsoft.com/office/officeart/2005/8/layout/default"/>
    <dgm:cxn modelId="{DDAB6496-E056-4EA5-970D-DF8C6D721273}" srcId="{5B9D5D32-66B6-430C-923A-8AF18AF32F16}" destId="{3727941B-D92C-4264-B777-3EB0CDA20F92}" srcOrd="4" destOrd="0" parTransId="{9E1E9A56-7F54-42B1-A64F-3074F535B4A4}" sibTransId="{266B4C99-0184-429B-8395-582A5103737A}"/>
    <dgm:cxn modelId="{CD595AA0-2463-4992-AD98-C6F7D2E67C73}" type="presOf" srcId="{87F42DAD-DC53-45F1-BDA0-6DD28CBBE47B}" destId="{9ABE1845-4400-4CCC-AA91-4CF9EE5C2482}" srcOrd="0" destOrd="0" presId="urn:microsoft.com/office/officeart/2005/8/layout/default"/>
    <dgm:cxn modelId="{A8EDC5B2-4CE4-4FE1-878D-91F59D7D349C}" type="presOf" srcId="{1AA3CA7C-DDFA-42F8-854A-19865DB8222E}" destId="{C364C2E8-8672-479C-9DF9-9D21F2B97624}" srcOrd="0" destOrd="0" presId="urn:microsoft.com/office/officeart/2005/8/layout/default"/>
    <dgm:cxn modelId="{87080FE7-FB45-46E2-A4D4-BCFF96E878C6}" srcId="{5B9D5D32-66B6-430C-923A-8AF18AF32F16}" destId="{1AA3CA7C-DDFA-42F8-854A-19865DB8222E}" srcOrd="1" destOrd="0" parTransId="{7A727256-1BD9-4765-8BBD-5453D70333CB}" sibTransId="{AEBC1AE3-77A7-4C56-9583-27BE1509E60D}"/>
    <dgm:cxn modelId="{A0903EF5-78AE-45F9-95ED-55A5CB4459C0}" srcId="{5B9D5D32-66B6-430C-923A-8AF18AF32F16}" destId="{2DEB57DF-5882-41E5-922D-6D2FB5535451}" srcOrd="3" destOrd="0" parTransId="{B3DD3E22-B857-41DB-851E-1DDFC8690D67}" sibTransId="{B91B22E7-073F-400B-A784-91DD7020201D}"/>
    <dgm:cxn modelId="{8EEF170C-D7E7-4713-8AFE-EBEA08ACEBD3}" type="presParOf" srcId="{A7DF42BB-5118-4E19-9C57-72D05375A119}" destId="{9ABE1845-4400-4CCC-AA91-4CF9EE5C2482}" srcOrd="0" destOrd="0" presId="urn:microsoft.com/office/officeart/2005/8/layout/default"/>
    <dgm:cxn modelId="{EA0AA32A-0879-484C-93A8-6C115B15BA29}" type="presParOf" srcId="{A7DF42BB-5118-4E19-9C57-72D05375A119}" destId="{F9CD16C1-1262-47B0-86AB-6DCE3F28A22B}" srcOrd="1" destOrd="0" presId="urn:microsoft.com/office/officeart/2005/8/layout/default"/>
    <dgm:cxn modelId="{098933CF-C917-4236-AEF4-204808058353}" type="presParOf" srcId="{A7DF42BB-5118-4E19-9C57-72D05375A119}" destId="{C364C2E8-8672-479C-9DF9-9D21F2B97624}" srcOrd="2" destOrd="0" presId="urn:microsoft.com/office/officeart/2005/8/layout/default"/>
    <dgm:cxn modelId="{57DD6557-20B5-4EFD-9270-D7CD15571471}" type="presParOf" srcId="{A7DF42BB-5118-4E19-9C57-72D05375A119}" destId="{19A7AAF5-6DD9-49BB-A37E-621C2DBCA785}" srcOrd="3" destOrd="0" presId="urn:microsoft.com/office/officeart/2005/8/layout/default"/>
    <dgm:cxn modelId="{EA71564F-5ACA-4376-85E0-6A097809B5C2}" type="presParOf" srcId="{A7DF42BB-5118-4E19-9C57-72D05375A119}" destId="{CB864A94-09EB-4F5C-98C5-3A9D19FA2DB1}" srcOrd="4" destOrd="0" presId="urn:microsoft.com/office/officeart/2005/8/layout/default"/>
    <dgm:cxn modelId="{163FA153-C5B4-4720-B56A-77FD7D1BB3E2}" type="presParOf" srcId="{A7DF42BB-5118-4E19-9C57-72D05375A119}" destId="{34943023-6AA5-4C34-83C5-E34B7533019F}" srcOrd="5" destOrd="0" presId="urn:microsoft.com/office/officeart/2005/8/layout/default"/>
    <dgm:cxn modelId="{C96E2AC1-ACF2-474D-BFC7-CE599B9DB1D2}" type="presParOf" srcId="{A7DF42BB-5118-4E19-9C57-72D05375A119}" destId="{579D6BD1-356E-4830-85BE-24B4D7830CFC}" srcOrd="6" destOrd="0" presId="urn:microsoft.com/office/officeart/2005/8/layout/default"/>
    <dgm:cxn modelId="{7F26EAC7-B85B-41DD-8FBA-EBFC7D5DDEA3}" type="presParOf" srcId="{A7DF42BB-5118-4E19-9C57-72D05375A119}" destId="{8E435E3D-4C0E-4B28-B731-CFA5773812B1}" srcOrd="7" destOrd="0" presId="urn:microsoft.com/office/officeart/2005/8/layout/default"/>
    <dgm:cxn modelId="{6565C879-1BE9-47B8-A51E-BCECA20F8AC7}" type="presParOf" srcId="{A7DF42BB-5118-4E19-9C57-72D05375A119}" destId="{C4DF1C0F-94F8-407E-BC87-1A5BE174E6A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BE1845-4400-4CCC-AA91-4CF9EE5C2482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Democracy</a:t>
          </a:r>
          <a:endParaRPr lang="en-US" sz="3300" kern="1200" dirty="0">
            <a:latin typeface="Calibri Light" panose="020F0302020204030204"/>
          </a:endParaRPr>
        </a:p>
      </dsp:txBody>
      <dsp:txXfrm>
        <a:off x="0" y="39687"/>
        <a:ext cx="3286125" cy="1971675"/>
      </dsp:txXfrm>
    </dsp:sp>
    <dsp:sp modelId="{C364C2E8-8672-479C-9DF9-9D21F2B97624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The rule of law</a:t>
          </a:r>
          <a:endParaRPr lang="en-US" sz="3300" kern="1200" dirty="0">
            <a:latin typeface="Calibri Light" panose="020F0302020204030204"/>
          </a:endParaRPr>
        </a:p>
      </dsp:txBody>
      <dsp:txXfrm>
        <a:off x="3614737" y="39687"/>
        <a:ext cx="3286125" cy="1971675"/>
      </dsp:txXfrm>
    </dsp:sp>
    <dsp:sp modelId="{CB864A94-09EB-4F5C-98C5-3A9D19FA2DB1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Individual liberty</a:t>
          </a:r>
        </a:p>
      </dsp:txBody>
      <dsp:txXfrm>
        <a:off x="7229475" y="39687"/>
        <a:ext cx="3286125" cy="1971675"/>
      </dsp:txXfrm>
    </dsp:sp>
    <dsp:sp modelId="{579D6BD1-356E-4830-85BE-24B4D7830CFC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Mutual respect</a:t>
          </a:r>
          <a:endParaRPr lang="en-US" sz="3300" kern="1200" dirty="0">
            <a:latin typeface="Calibri Light" panose="020F0302020204030204"/>
          </a:endParaRPr>
        </a:p>
      </dsp:txBody>
      <dsp:txXfrm>
        <a:off x="1807368" y="2339975"/>
        <a:ext cx="3286125" cy="1971675"/>
      </dsp:txXfrm>
    </dsp:sp>
    <dsp:sp modelId="{C4DF1C0F-94F8-407E-BC87-1A5BE174E6A0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Tolerance</a:t>
          </a:r>
          <a:r>
            <a:rPr lang="en-US" sz="3300" kern="1200" dirty="0">
              <a:latin typeface="Calibri Light" panose="020F0302020204030204"/>
            </a:rPr>
            <a:t> of those of different faiths and beliefs.</a:t>
          </a:r>
          <a:endParaRPr lang="en-US" sz="3300" kern="1200" dirty="0"/>
        </a:p>
      </dsp:txBody>
      <dsp:txXfrm>
        <a:off x="5422106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>
                <a:cs typeface="Calibri Light"/>
              </a:rPr>
              <a:t>British Values</a:t>
            </a:r>
            <a:endParaRPr lang="en-US" sz="80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1E3FA-0C49-79BB-E3BA-036096360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The five British Values are:</a:t>
            </a:r>
            <a:endParaRPr lang="en-US" dirty="0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4689B838-65A1-5DB4-42D7-28C8DE354A3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821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09539-A6F9-B2D5-5333-678FDD30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Democracy</a:t>
            </a:r>
          </a:p>
          <a:p>
            <a:endParaRPr lang="en-US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DDE1C-56C5-2D99-7EF4-AE55C5ED1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alibri"/>
              </a:rPr>
              <a:t>-A culture built upon freedom and equality, where everyone is aware of their rights and responsibilities.</a:t>
            </a:r>
            <a:endParaRPr lang="en-US" sz="2400" dirty="0"/>
          </a:p>
          <a:p>
            <a:r>
              <a:rPr lang="en-US" sz="2400" dirty="0">
                <a:cs typeface="Calibri"/>
              </a:rPr>
              <a:t>Example:</a:t>
            </a:r>
          </a:p>
          <a:p>
            <a:r>
              <a:rPr lang="en-US" sz="2400" dirty="0">
                <a:ea typeface="+mn-lt"/>
                <a:cs typeface="+mn-lt"/>
              </a:rPr>
              <a:t>Leadership and accountability to the right of protest and petition for Receiving and giving feedback.</a:t>
            </a:r>
          </a:p>
          <a:p>
            <a:endParaRPr lang="en-US" sz="2400">
              <a:ea typeface="+mn-lt"/>
              <a:cs typeface="+mn-lt"/>
            </a:endParaRP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181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03987-D513-93B0-EA13-110857699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Rule of Law</a:t>
            </a:r>
          </a:p>
          <a:p>
            <a:pPr algn="r"/>
            <a:endParaRPr lang="en-US" sz="40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9232A-FA0F-672C-1A33-DAC2E3E74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-The need for rules to make a happy, safe and secure environment to live and work.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Example:</a:t>
            </a:r>
          </a:p>
          <a:p>
            <a:r>
              <a:rPr lang="en-US" sz="2000">
                <a:ea typeface="+mn-lt"/>
                <a:cs typeface="+mn-lt"/>
              </a:rPr>
              <a:t>How the law protects you and others, Agreed ways of working, policies and procedures for Legislation and Codes of conduct</a:t>
            </a:r>
          </a:p>
          <a:p>
            <a:endParaRPr lang="en-US" sz="2000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456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296A5-715F-8E34-8B92-350E3B6C5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 </a:t>
            </a:r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Tolerance of those of different faiths and beliefs.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  <a:cs typeface="Calibri Light"/>
            </a:endParaRPr>
          </a:p>
          <a:p>
            <a:endParaRPr lang="en-US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3EE2-AE3D-9CF4-789E-72CC44ECB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- Understanding that we all don’t share the same beliefs, values and  ideas and beliefs of others whilst not imposing our own others.</a:t>
            </a:r>
          </a:p>
          <a:p>
            <a:pPr marL="0" indent="0">
              <a:buNone/>
            </a:pPr>
            <a:r>
              <a:rPr lang="en-US" sz="2400">
                <a:cs typeface="Calibri" panose="020F0502020204030204"/>
              </a:rPr>
              <a:t>•example:</a:t>
            </a:r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 importance of religion, traditions, cultural  and Embracing diversity for heritage and preferences Tackling stereotyping, labeling, prejudice and discrimination</a:t>
            </a:r>
            <a:endParaRPr lang="en-US" sz="2400">
              <a:cs typeface="Calibri" panose="020F0502020204030204"/>
            </a:endParaRPr>
          </a:p>
          <a:p>
            <a:pPr>
              <a:buFont typeface="Arial"/>
              <a:buChar char="•"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5678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4CF43F-40D6-6A59-3061-A181848CD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Individual Liberty</a:t>
            </a:r>
          </a:p>
          <a:p>
            <a:endParaRPr lang="en-US" sz="4000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B3F53-813F-EF59-C884-FAED6E0A0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-Protection of your rights and the right of others you work with.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cs typeface="Calibri"/>
              </a:rPr>
              <a:t>Example:</a:t>
            </a: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Respect and Dignity, for Equality and Human Rights to Values and principles, the Rights, choice, consent and individuality to make Personal Development</a:t>
            </a:r>
          </a:p>
          <a:p>
            <a:endParaRPr lang="en-US" sz="1800">
              <a:solidFill>
                <a:schemeClr val="tx2"/>
              </a:solidFill>
              <a:ea typeface="+mn-lt"/>
              <a:cs typeface="+mn-lt"/>
            </a:endParaRPr>
          </a:p>
          <a:p>
            <a:endParaRPr lang="en-US" sz="1800">
              <a:solidFill>
                <a:schemeClr val="tx2"/>
              </a:solidFill>
              <a:ea typeface="+mn-lt"/>
              <a:cs typeface="+mn-lt"/>
            </a:endParaRPr>
          </a:p>
          <a:p>
            <a:endParaRPr lang="en-US" sz="1800">
              <a:solidFill>
                <a:schemeClr val="tx2"/>
              </a:solidFill>
              <a:ea typeface="+mn-lt"/>
              <a:cs typeface="+mn-lt"/>
            </a:endParaRPr>
          </a:p>
          <a:p>
            <a:endParaRPr lang="en-US" sz="1800">
              <a:solidFill>
                <a:schemeClr val="tx2"/>
              </a:solidFill>
              <a:cs typeface="Calibri"/>
            </a:endParaRPr>
          </a:p>
          <a:p>
            <a:endParaRPr lang="en-US" sz="1800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306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5C5C-6D9C-B7E5-926E-2F9ABDB4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>
                <a:ea typeface="+mj-lt"/>
                <a:cs typeface="+mj-lt"/>
              </a:rPr>
              <a:t>Mutual respect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6D712-5083-7CFA-FB67-E2EC3CF0E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-Mutual trust and confidence is a phrase used in English law, particularly with reference to contracts in UK labor law, to refer to the obligations owed in an employment relationship between the employer and the worker.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6846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British Values</vt:lpstr>
      <vt:lpstr>The five British Values are:</vt:lpstr>
      <vt:lpstr>Democracy </vt:lpstr>
      <vt:lpstr>Rule of Law </vt:lpstr>
      <vt:lpstr>  Tolerance of those of different faiths and beliefs.  </vt:lpstr>
      <vt:lpstr>Individual Liberty </vt:lpstr>
      <vt:lpstr>Mutual respect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186</cp:revision>
  <dcterms:created xsi:type="dcterms:W3CDTF">2022-09-22T13:22:20Z</dcterms:created>
  <dcterms:modified xsi:type="dcterms:W3CDTF">2022-11-17T15:36:53Z</dcterms:modified>
</cp:coreProperties>
</file>