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8" r:id="rId10"/>
    <p:sldId id="262" r:id="rId11"/>
    <p:sldId id="263" r:id="rId12"/>
    <p:sldId id="265" r:id="rId13"/>
    <p:sldId id="266" r:id="rId14"/>
    <p:sldId id="264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8C812-82D6-78A2-25E0-8B079DF4E766}" v="783" dt="2022-09-28T14:39:55.913"/>
    <p1510:client id="{73D4888B-3596-42FC-AE63-21B2DC740CB9}" v="6" dt="2022-09-28T12:52:30.425"/>
    <p1510:client id="{7A3FBF50-421A-4C0D-98DE-21FC27EA75FC}" v="190" dt="2022-09-28T12:39:49.723"/>
    <p1510:client id="{885BE664-40C9-489F-9372-4053A2647F3D}" v="125" dt="2022-09-27T13:52:16.678"/>
    <p1510:client id="{FC062732-D1EE-432A-9C86-B09374F7C2F9}" v="756" dt="2022-09-27T11:33:49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JAFARI" userId="S::700799@student.centralbeds.ac.uk::67f3f203-a16f-4eda-9929-22bab87065ce" providerId="AD" clId="Web-{FC062732-D1EE-432A-9C86-B09374F7C2F9}"/>
    <pc:docChg chg="addSld modSld">
      <pc:chgData name="AMIR JAFARI" userId="S::700799@student.centralbeds.ac.uk::67f3f203-a16f-4eda-9929-22bab87065ce" providerId="AD" clId="Web-{FC062732-D1EE-432A-9C86-B09374F7C2F9}" dt="2022-09-27T11:33:49.159" v="653" actId="20577"/>
      <pc:docMkLst>
        <pc:docMk/>
      </pc:docMkLst>
      <pc:sldChg chg="modSp">
        <pc:chgData name="AMIR JAFARI" userId="S::700799@student.centralbeds.ac.uk::67f3f203-a16f-4eda-9929-22bab87065ce" providerId="AD" clId="Web-{FC062732-D1EE-432A-9C86-B09374F7C2F9}" dt="2022-09-27T10:02:28.560" v="59" actId="20577"/>
        <pc:sldMkLst>
          <pc:docMk/>
          <pc:sldMk cId="128632686" sldId="256"/>
        </pc:sldMkLst>
        <pc:spChg chg="mod">
          <ac:chgData name="AMIR JAFARI" userId="S::700799@student.centralbeds.ac.uk::67f3f203-a16f-4eda-9929-22bab87065ce" providerId="AD" clId="Web-{FC062732-D1EE-432A-9C86-B09374F7C2F9}" dt="2022-09-27T09:59:45.099" v="8" actId="20577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AMIR JAFARI" userId="S::700799@student.centralbeds.ac.uk::67f3f203-a16f-4eda-9929-22bab87065ce" providerId="AD" clId="Web-{FC062732-D1EE-432A-9C86-B09374F7C2F9}" dt="2022-09-27T10:02:28.560" v="59" actId="20577"/>
          <ac:spMkLst>
            <pc:docMk/>
            <pc:sldMk cId="128632686" sldId="256"/>
            <ac:spMk id="3" creationId="{00000000-0000-0000-0000-000000000000}"/>
          </ac:spMkLst>
        </pc:spChg>
      </pc:sldChg>
      <pc:sldChg chg="addSp delSp modSp new mod setBg setClrOvrMap">
        <pc:chgData name="AMIR JAFARI" userId="S::700799@student.centralbeds.ac.uk::67f3f203-a16f-4eda-9929-22bab87065ce" providerId="AD" clId="Web-{FC062732-D1EE-432A-9C86-B09374F7C2F9}" dt="2022-09-27T10:10:52.925" v="155"/>
        <pc:sldMkLst>
          <pc:docMk/>
          <pc:sldMk cId="1967450160" sldId="257"/>
        </pc:sldMkLst>
        <pc:spChg chg="mod">
          <ac:chgData name="AMIR JAFARI" userId="S::700799@student.centralbeds.ac.uk::67f3f203-a16f-4eda-9929-22bab87065ce" providerId="AD" clId="Web-{FC062732-D1EE-432A-9C86-B09374F7C2F9}" dt="2022-09-27T10:10:52.925" v="155"/>
          <ac:spMkLst>
            <pc:docMk/>
            <pc:sldMk cId="1967450160" sldId="257"/>
            <ac:spMk id="2" creationId="{66947451-9736-5577-90B1-08BA979C34DE}"/>
          </ac:spMkLst>
        </pc:spChg>
        <pc:spChg chg="del mod">
          <ac:chgData name="AMIR JAFARI" userId="S::700799@student.centralbeds.ac.uk::67f3f203-a16f-4eda-9929-22bab87065ce" providerId="AD" clId="Web-{FC062732-D1EE-432A-9C86-B09374F7C2F9}" dt="2022-09-27T10:07:25.807" v="83"/>
          <ac:spMkLst>
            <pc:docMk/>
            <pc:sldMk cId="1967450160" sldId="257"/>
            <ac:spMk id="3" creationId="{30C34C42-21BA-2B91-80AC-BC6B2998D03F}"/>
          </ac:spMkLst>
        </pc:spChg>
        <pc:spChg chg="add del">
          <ac:chgData name="AMIR JAFARI" userId="S::700799@student.centralbeds.ac.uk::67f3f203-a16f-4eda-9929-22bab87065ce" providerId="AD" clId="Web-{FC062732-D1EE-432A-9C86-B09374F7C2F9}" dt="2022-09-27T10:10:52.925" v="155"/>
          <ac:spMkLst>
            <pc:docMk/>
            <pc:sldMk cId="1967450160" sldId="257"/>
            <ac:spMk id="8" creationId="{54F891EB-ED45-44C3-95D6-FFB2EC07FA10}"/>
          </ac:spMkLst>
        </pc:spChg>
        <pc:spChg chg="add del">
          <ac:chgData name="AMIR JAFARI" userId="S::700799@student.centralbeds.ac.uk::67f3f203-a16f-4eda-9929-22bab87065ce" providerId="AD" clId="Web-{FC062732-D1EE-432A-9C86-B09374F7C2F9}" dt="2022-09-27T10:10:52.925" v="155"/>
          <ac:spMkLst>
            <pc:docMk/>
            <pc:sldMk cId="1967450160" sldId="257"/>
            <ac:spMk id="10" creationId="{2EA385B8-7C85-4CE0-AE3A-00EB627B3443}"/>
          </ac:spMkLst>
        </pc:spChg>
        <pc:spChg chg="add del mod">
          <ac:chgData name="AMIR JAFARI" userId="S::700799@student.centralbeds.ac.uk::67f3f203-a16f-4eda-9929-22bab87065ce" providerId="AD" clId="Web-{FC062732-D1EE-432A-9C86-B09374F7C2F9}" dt="2022-09-27T10:07:56.136" v="86"/>
          <ac:spMkLst>
            <pc:docMk/>
            <pc:sldMk cId="1967450160" sldId="257"/>
            <ac:spMk id="16" creationId="{AB653C22-302F-BCCE-0E18-B5D53E102FE8}"/>
          </ac:spMkLst>
        </pc:spChg>
        <pc:spChg chg="add del mod">
          <ac:chgData name="AMIR JAFARI" userId="S::700799@student.centralbeds.ac.uk::67f3f203-a16f-4eda-9929-22bab87065ce" providerId="AD" clId="Web-{FC062732-D1EE-432A-9C86-B09374F7C2F9}" dt="2022-09-27T10:10:52.925" v="155"/>
          <ac:spMkLst>
            <pc:docMk/>
            <pc:sldMk cId="1967450160" sldId="257"/>
            <ac:spMk id="17" creationId="{9ED92760-7902-2B6C-7911-C0E24F9AF57E}"/>
          </ac:spMkLst>
        </pc:spChg>
        <pc:spChg chg="add">
          <ac:chgData name="AMIR JAFARI" userId="S::700799@student.centralbeds.ac.uk::67f3f203-a16f-4eda-9929-22bab87065ce" providerId="AD" clId="Web-{FC062732-D1EE-432A-9C86-B09374F7C2F9}" dt="2022-09-27T10:10:52.925" v="155"/>
          <ac:spMkLst>
            <pc:docMk/>
            <pc:sldMk cId="1967450160" sldId="257"/>
            <ac:spMk id="23" creationId="{482E7304-2AC2-4A5C-924D-A6AC3FFC5EAC}"/>
          </ac:spMkLst>
        </pc:spChg>
        <pc:spChg chg="add">
          <ac:chgData name="AMIR JAFARI" userId="S::700799@student.centralbeds.ac.uk::67f3f203-a16f-4eda-9929-22bab87065ce" providerId="AD" clId="Web-{FC062732-D1EE-432A-9C86-B09374F7C2F9}" dt="2022-09-27T10:10:52.925" v="155"/>
          <ac:spMkLst>
            <pc:docMk/>
            <pc:sldMk cId="1967450160" sldId="257"/>
            <ac:spMk id="27" creationId="{A3C183B1-1D4B-4E3D-A02E-A426E3BFA016}"/>
          </ac:spMkLst>
        </pc:spChg>
        <pc:graphicFrameChg chg="add del mod ord modGraphic">
          <ac:chgData name="AMIR JAFARI" userId="S::700799@student.centralbeds.ac.uk::67f3f203-a16f-4eda-9929-22bab87065ce" providerId="AD" clId="Web-{FC062732-D1EE-432A-9C86-B09374F7C2F9}" dt="2022-09-27T10:07:44.933" v="84"/>
          <ac:graphicFrameMkLst>
            <pc:docMk/>
            <pc:sldMk cId="1967450160" sldId="257"/>
            <ac:graphicFrameMk id="4" creationId="{7C54749D-9312-2A74-04D7-95DBC516FA2B}"/>
          </ac:graphicFrameMkLst>
        </pc:graphicFrameChg>
        <pc:graphicFrameChg chg="add">
          <ac:chgData name="AMIR JAFARI" userId="S::700799@student.centralbeds.ac.uk::67f3f203-a16f-4eda-9929-22bab87065ce" providerId="AD" clId="Web-{FC062732-D1EE-432A-9C86-B09374F7C2F9}" dt="2022-09-27T10:10:52.925" v="155"/>
          <ac:graphicFrameMkLst>
            <pc:docMk/>
            <pc:sldMk cId="1967450160" sldId="257"/>
            <ac:graphicFrameMk id="19" creationId="{71C57D2B-22E2-C0B6-CBC6-C566D911184F}"/>
          </ac:graphicFrameMkLst>
        </pc:graphicFrameChg>
        <pc:picChg chg="add del">
          <ac:chgData name="AMIR JAFARI" userId="S::700799@student.centralbeds.ac.uk::67f3f203-a16f-4eda-9929-22bab87065ce" providerId="AD" clId="Web-{FC062732-D1EE-432A-9C86-B09374F7C2F9}" dt="2022-09-27T10:10:52.925" v="155"/>
          <ac:picMkLst>
            <pc:docMk/>
            <pc:sldMk cId="1967450160" sldId="257"/>
            <ac:picMk id="14" creationId="{DCC0100C-A457-45B1-8A8B-8740F43EC158}"/>
          </ac:picMkLst>
        </pc:picChg>
        <pc:cxnChg chg="add del">
          <ac:chgData name="AMIR JAFARI" userId="S::700799@student.centralbeds.ac.uk::67f3f203-a16f-4eda-9929-22bab87065ce" providerId="AD" clId="Web-{FC062732-D1EE-432A-9C86-B09374F7C2F9}" dt="2022-09-27T10:10:52.925" v="155"/>
          <ac:cxnSpMkLst>
            <pc:docMk/>
            <pc:sldMk cId="1967450160" sldId="257"/>
            <ac:cxnSpMk id="12" creationId="{19AF263B-E208-40DF-A182-5193478DCFA4}"/>
          </ac:cxnSpMkLst>
        </pc:cxnChg>
        <pc:cxnChg chg="add">
          <ac:chgData name="AMIR JAFARI" userId="S::700799@student.centralbeds.ac.uk::67f3f203-a16f-4eda-9929-22bab87065ce" providerId="AD" clId="Web-{FC062732-D1EE-432A-9C86-B09374F7C2F9}" dt="2022-09-27T10:10:52.925" v="155"/>
          <ac:cxnSpMkLst>
            <pc:docMk/>
            <pc:sldMk cId="1967450160" sldId="257"/>
            <ac:cxnSpMk id="25" creationId="{D259FEF2-F6A5-442F-BA10-4E39EECD0ABE}"/>
          </ac:cxnSpMkLst>
        </pc:cxnChg>
      </pc:sldChg>
      <pc:sldChg chg="addSp delSp modSp new mod setBg">
        <pc:chgData name="AMIR JAFARI" userId="S::700799@student.centralbeds.ac.uk::67f3f203-a16f-4eda-9929-22bab87065ce" providerId="AD" clId="Web-{FC062732-D1EE-432A-9C86-B09374F7C2F9}" dt="2022-09-27T10:20:12.621" v="271" actId="20577"/>
        <pc:sldMkLst>
          <pc:docMk/>
          <pc:sldMk cId="894641850" sldId="258"/>
        </pc:sldMkLst>
        <pc:spChg chg="del">
          <ac:chgData name="AMIR JAFARI" userId="S::700799@student.centralbeds.ac.uk::67f3f203-a16f-4eda-9929-22bab87065ce" providerId="AD" clId="Web-{FC062732-D1EE-432A-9C86-B09374F7C2F9}" dt="2022-09-27T10:15:04.811" v="219"/>
          <ac:spMkLst>
            <pc:docMk/>
            <pc:sldMk cId="894641850" sldId="258"/>
            <ac:spMk id="2" creationId="{A5774C15-F6AF-97EA-A48C-8A2D6E9688F2}"/>
          </ac:spMkLst>
        </pc:spChg>
        <pc:spChg chg="del">
          <ac:chgData name="AMIR JAFARI" userId="S::700799@student.centralbeds.ac.uk::67f3f203-a16f-4eda-9929-22bab87065ce" providerId="AD" clId="Web-{FC062732-D1EE-432A-9C86-B09374F7C2F9}" dt="2022-09-27T10:11:23.302" v="157"/>
          <ac:spMkLst>
            <pc:docMk/>
            <pc:sldMk cId="894641850" sldId="258"/>
            <ac:spMk id="3" creationId="{304F31CE-3438-AC1C-5D9E-36799047DD3A}"/>
          </ac:spMkLst>
        </pc:spChg>
        <pc:spChg chg="add mod">
          <ac:chgData name="AMIR JAFARI" userId="S::700799@student.centralbeds.ac.uk::67f3f203-a16f-4eda-9929-22bab87065ce" providerId="AD" clId="Web-{FC062732-D1EE-432A-9C86-B09374F7C2F9}" dt="2022-09-27T10:19:54.652" v="267"/>
          <ac:spMkLst>
            <pc:docMk/>
            <pc:sldMk cId="894641850" sldId="258"/>
            <ac:spMk id="738" creationId="{04B21752-AEEF-9802-5106-41168329E8B9}"/>
          </ac:spMkLst>
        </pc:spChg>
        <pc:spChg chg="add mod">
          <ac:chgData name="AMIR JAFARI" userId="S::700799@student.centralbeds.ac.uk::67f3f203-a16f-4eda-9929-22bab87065ce" providerId="AD" clId="Web-{FC062732-D1EE-432A-9C86-B09374F7C2F9}" dt="2022-09-27T10:20:12.621" v="271" actId="20577"/>
          <ac:spMkLst>
            <pc:docMk/>
            <pc:sldMk cId="894641850" sldId="258"/>
            <ac:spMk id="739" creationId="{07B9CCCC-9027-87D1-FC02-1F801BBFF04A}"/>
          </ac:spMkLst>
        </pc:spChg>
        <pc:spChg chg="add">
          <ac:chgData name="AMIR JAFARI" userId="S::700799@student.centralbeds.ac.uk::67f3f203-a16f-4eda-9929-22bab87065ce" providerId="AD" clId="Web-{FC062732-D1EE-432A-9C86-B09374F7C2F9}" dt="2022-09-27T10:19:54.652" v="267"/>
          <ac:spMkLst>
            <pc:docMk/>
            <pc:sldMk cId="894641850" sldId="258"/>
            <ac:spMk id="744" creationId="{29C51009-A09A-4689-8E6C-F8FC99E6A840}"/>
          </ac:spMkLst>
        </pc:spChg>
        <pc:graphicFrameChg chg="add del mod modGraphic">
          <ac:chgData name="AMIR JAFARI" userId="S::700799@student.centralbeds.ac.uk::67f3f203-a16f-4eda-9929-22bab87065ce" providerId="AD" clId="Web-{FC062732-D1EE-432A-9C86-B09374F7C2F9}" dt="2022-09-27T10:13:08.103" v="214"/>
          <ac:graphicFrameMkLst>
            <pc:docMk/>
            <pc:sldMk cId="894641850" sldId="258"/>
            <ac:graphicFrameMk id="4" creationId="{DB1AC85B-91F3-39A1-9C28-934A4FC8D345}"/>
          </ac:graphicFrameMkLst>
        </pc:graphicFrameChg>
        <pc:graphicFrameChg chg="add del mod modGraphic">
          <ac:chgData name="AMIR JAFARI" userId="S::700799@student.centralbeds.ac.uk::67f3f203-a16f-4eda-9929-22bab87065ce" providerId="AD" clId="Web-{FC062732-D1EE-432A-9C86-B09374F7C2F9}" dt="2022-09-27T10:14:57.248" v="218"/>
          <ac:graphicFrameMkLst>
            <pc:docMk/>
            <pc:sldMk cId="894641850" sldId="258"/>
            <ac:graphicFrameMk id="704" creationId="{B96B11CB-DCB5-8BAB-0ADA-DC12C612344B}"/>
          </ac:graphicFrameMkLst>
        </pc:graphicFrameChg>
        <pc:cxnChg chg="add">
          <ac:chgData name="AMIR JAFARI" userId="S::700799@student.centralbeds.ac.uk::67f3f203-a16f-4eda-9929-22bab87065ce" providerId="AD" clId="Web-{FC062732-D1EE-432A-9C86-B09374F7C2F9}" dt="2022-09-27T10:19:54.652" v="267"/>
          <ac:cxnSpMkLst>
            <pc:docMk/>
            <pc:sldMk cId="894641850" sldId="258"/>
            <ac:cxnSpMk id="746" creationId="{9EC65442-F244-409C-BF44-C5D6472E810A}"/>
          </ac:cxnSpMkLst>
        </pc:cxnChg>
      </pc:sldChg>
      <pc:sldChg chg="addSp delSp modSp new mod setBg">
        <pc:chgData name="AMIR JAFARI" userId="S::700799@student.centralbeds.ac.uk::67f3f203-a16f-4eda-9929-22bab87065ce" providerId="AD" clId="Web-{FC062732-D1EE-432A-9C86-B09374F7C2F9}" dt="2022-09-27T10:25:49.199" v="296"/>
        <pc:sldMkLst>
          <pc:docMk/>
          <pc:sldMk cId="337946383" sldId="259"/>
        </pc:sldMkLst>
        <pc:spChg chg="mod">
          <ac:chgData name="AMIR JAFARI" userId="S::700799@student.centralbeds.ac.uk::67f3f203-a16f-4eda-9929-22bab87065ce" providerId="AD" clId="Web-{FC062732-D1EE-432A-9C86-B09374F7C2F9}" dt="2022-09-27T10:25:49.183" v="295"/>
          <ac:spMkLst>
            <pc:docMk/>
            <pc:sldMk cId="337946383" sldId="259"/>
            <ac:spMk id="2" creationId="{D67F64DF-D069-9599-DD7C-1F8C40545C84}"/>
          </ac:spMkLst>
        </pc:spChg>
        <pc:spChg chg="add del mod">
          <ac:chgData name="AMIR JAFARI" userId="S::700799@student.centralbeds.ac.uk::67f3f203-a16f-4eda-9929-22bab87065ce" providerId="AD" clId="Web-{FC062732-D1EE-432A-9C86-B09374F7C2F9}" dt="2022-09-27T10:25:49.199" v="296"/>
          <ac:spMkLst>
            <pc:docMk/>
            <pc:sldMk cId="337946383" sldId="259"/>
            <ac:spMk id="3" creationId="{8569DB38-C2CD-EB0B-C727-95B581EC1B50}"/>
          </ac:spMkLst>
        </pc:spChg>
        <pc:spChg chg="add del">
          <ac:chgData name="AMIR JAFARI" userId="S::700799@student.centralbeds.ac.uk::67f3f203-a16f-4eda-9929-22bab87065ce" providerId="AD" clId="Web-{FC062732-D1EE-432A-9C86-B09374F7C2F9}" dt="2022-09-27T10:25:49.199" v="296"/>
          <ac:spMkLst>
            <pc:docMk/>
            <pc:sldMk cId="337946383" sldId="259"/>
            <ac:spMk id="8" creationId="{29C51009-A09A-4689-8E6C-F8FC99E6A840}"/>
          </ac:spMkLst>
        </pc:spChg>
        <pc:spChg chg="add del">
          <ac:chgData name="AMIR JAFARI" userId="S::700799@student.centralbeds.ac.uk::67f3f203-a16f-4eda-9929-22bab87065ce" providerId="AD" clId="Web-{FC062732-D1EE-432A-9C86-B09374F7C2F9}" dt="2022-09-27T10:25:49.183" v="295"/>
          <ac:spMkLst>
            <pc:docMk/>
            <pc:sldMk cId="337946383" sldId="259"/>
            <ac:spMk id="16" creationId="{32D32A60-013B-47A8-8833-D2424080917B}"/>
          </ac:spMkLst>
        </pc:spChg>
        <pc:spChg chg="add del">
          <ac:chgData name="AMIR JAFARI" userId="S::700799@student.centralbeds.ac.uk::67f3f203-a16f-4eda-9929-22bab87065ce" providerId="AD" clId="Web-{FC062732-D1EE-432A-9C86-B09374F7C2F9}" dt="2022-09-27T10:25:49.183" v="295"/>
          <ac:spMkLst>
            <pc:docMk/>
            <pc:sldMk cId="337946383" sldId="259"/>
            <ac:spMk id="18" creationId="{AE27932B-B694-4C4C-90D7-A0333A7C5876}"/>
          </ac:spMkLst>
        </pc:spChg>
        <pc:spChg chg="add del">
          <ac:chgData name="AMIR JAFARI" userId="S::700799@student.centralbeds.ac.uk::67f3f203-a16f-4eda-9929-22bab87065ce" providerId="AD" clId="Web-{FC062732-D1EE-432A-9C86-B09374F7C2F9}" dt="2022-09-27T10:25:49.183" v="295"/>
          <ac:spMkLst>
            <pc:docMk/>
            <pc:sldMk cId="337946383" sldId="259"/>
            <ac:spMk id="22" creationId="{A9DA474E-6B91-4200-840F-0257B2358A75}"/>
          </ac:spMkLst>
        </pc:spChg>
        <pc:spChg chg="add">
          <ac:chgData name="AMIR JAFARI" userId="S::700799@student.centralbeds.ac.uk::67f3f203-a16f-4eda-9929-22bab87065ce" providerId="AD" clId="Web-{FC062732-D1EE-432A-9C86-B09374F7C2F9}" dt="2022-09-27T10:25:49.199" v="296"/>
          <ac:spMkLst>
            <pc:docMk/>
            <pc:sldMk cId="337946383" sldId="259"/>
            <ac:spMk id="28" creationId="{29C51009-A09A-4689-8E6C-F8FC99E6A840}"/>
          </ac:spMkLst>
        </pc:spChg>
        <pc:graphicFrameChg chg="add del">
          <ac:chgData name="AMIR JAFARI" userId="S::700799@student.centralbeds.ac.uk::67f3f203-a16f-4eda-9929-22bab87065ce" providerId="AD" clId="Web-{FC062732-D1EE-432A-9C86-B09374F7C2F9}" dt="2022-09-27T10:25:49.183" v="295"/>
          <ac:graphicFrameMkLst>
            <pc:docMk/>
            <pc:sldMk cId="337946383" sldId="259"/>
            <ac:graphicFrameMk id="12" creationId="{954A276F-4673-23D0-9199-6CC0A05E7479}"/>
          </ac:graphicFrameMkLst>
        </pc:graphicFrameChg>
        <pc:graphicFrameChg chg="add">
          <ac:chgData name="AMIR JAFARI" userId="S::700799@student.centralbeds.ac.uk::67f3f203-a16f-4eda-9929-22bab87065ce" providerId="AD" clId="Web-{FC062732-D1EE-432A-9C86-B09374F7C2F9}" dt="2022-09-27T10:25:49.199" v="296"/>
          <ac:graphicFrameMkLst>
            <pc:docMk/>
            <pc:sldMk cId="337946383" sldId="259"/>
            <ac:graphicFrameMk id="30" creationId="{1DDF3840-0046-7C5D-BD49-39E0B7BDEBB5}"/>
          </ac:graphicFrameMkLst>
        </pc:graphicFrameChg>
        <pc:picChg chg="add del">
          <ac:chgData name="AMIR JAFARI" userId="S::700799@student.centralbeds.ac.uk::67f3f203-a16f-4eda-9929-22bab87065ce" providerId="AD" clId="Web-{FC062732-D1EE-432A-9C86-B09374F7C2F9}" dt="2022-09-27T10:25:49.183" v="295"/>
          <ac:picMkLst>
            <pc:docMk/>
            <pc:sldMk cId="337946383" sldId="259"/>
            <ac:picMk id="24" creationId="{DF63C9AD-AE6E-4512-8171-91612E84CCFB}"/>
          </ac:picMkLst>
        </pc:picChg>
        <pc:cxnChg chg="add del">
          <ac:chgData name="AMIR JAFARI" userId="S::700799@student.centralbeds.ac.uk::67f3f203-a16f-4eda-9929-22bab87065ce" providerId="AD" clId="Web-{FC062732-D1EE-432A-9C86-B09374F7C2F9}" dt="2022-09-27T10:25:49.199" v="296"/>
          <ac:cxnSpMkLst>
            <pc:docMk/>
            <pc:sldMk cId="337946383" sldId="259"/>
            <ac:cxnSpMk id="10" creationId="{9EC65442-F244-409C-BF44-C5D6472E810A}"/>
          </ac:cxnSpMkLst>
        </pc:cxnChg>
        <pc:cxnChg chg="add del">
          <ac:chgData name="AMIR JAFARI" userId="S::700799@student.centralbeds.ac.uk::67f3f203-a16f-4eda-9929-22bab87065ce" providerId="AD" clId="Web-{FC062732-D1EE-432A-9C86-B09374F7C2F9}" dt="2022-09-27T10:25:49.183" v="295"/>
          <ac:cxnSpMkLst>
            <pc:docMk/>
            <pc:sldMk cId="337946383" sldId="259"/>
            <ac:cxnSpMk id="20" creationId="{9EBB0476-5CF0-4F44-8D68-5D42D7AEE43A}"/>
          </ac:cxnSpMkLst>
        </pc:cxnChg>
        <pc:cxnChg chg="add del">
          <ac:chgData name="AMIR JAFARI" userId="S::700799@student.centralbeds.ac.uk::67f3f203-a16f-4eda-9929-22bab87065ce" providerId="AD" clId="Web-{FC062732-D1EE-432A-9C86-B09374F7C2F9}" dt="2022-09-27T10:25:49.183" v="295"/>
          <ac:cxnSpMkLst>
            <pc:docMk/>
            <pc:sldMk cId="337946383" sldId="259"/>
            <ac:cxnSpMk id="26" creationId="{FE1A49CE-B63D-457A-A180-1C883E1A63D2}"/>
          </ac:cxnSpMkLst>
        </pc:cxnChg>
        <pc:cxnChg chg="add">
          <ac:chgData name="AMIR JAFARI" userId="S::700799@student.centralbeds.ac.uk::67f3f203-a16f-4eda-9929-22bab87065ce" providerId="AD" clId="Web-{FC062732-D1EE-432A-9C86-B09374F7C2F9}" dt="2022-09-27T10:25:49.199" v="296"/>
          <ac:cxnSpMkLst>
            <pc:docMk/>
            <pc:sldMk cId="337946383" sldId="259"/>
            <ac:cxnSpMk id="29" creationId="{9EC65442-F244-409C-BF44-C5D6472E810A}"/>
          </ac:cxnSpMkLst>
        </pc:cxnChg>
      </pc:sldChg>
      <pc:sldChg chg="addSp delSp modSp new mod setBg">
        <pc:chgData name="AMIR JAFARI" userId="S::700799@student.centralbeds.ac.uk::67f3f203-a16f-4eda-9929-22bab87065ce" providerId="AD" clId="Web-{FC062732-D1EE-432A-9C86-B09374F7C2F9}" dt="2022-09-27T10:59:04.145" v="446" actId="1076"/>
        <pc:sldMkLst>
          <pc:docMk/>
          <pc:sldMk cId="2911980659" sldId="260"/>
        </pc:sldMkLst>
        <pc:spChg chg="mod">
          <ac:chgData name="AMIR JAFARI" userId="S::700799@student.centralbeds.ac.uk::67f3f203-a16f-4eda-9929-22bab87065ce" providerId="AD" clId="Web-{FC062732-D1EE-432A-9C86-B09374F7C2F9}" dt="2022-09-27T10:27:14.671" v="317" actId="20577"/>
          <ac:spMkLst>
            <pc:docMk/>
            <pc:sldMk cId="2911980659" sldId="260"/>
            <ac:spMk id="2" creationId="{423B2C78-BAB5-4878-BC58-0D65B5334EF8}"/>
          </ac:spMkLst>
        </pc:spChg>
        <pc:spChg chg="del mod">
          <ac:chgData name="AMIR JAFARI" userId="S::700799@student.centralbeds.ac.uk::67f3f203-a16f-4eda-9929-22bab87065ce" providerId="AD" clId="Web-{FC062732-D1EE-432A-9C86-B09374F7C2F9}" dt="2022-09-27T10:45:01.780" v="319"/>
          <ac:spMkLst>
            <pc:docMk/>
            <pc:sldMk cId="2911980659" sldId="260"/>
            <ac:spMk id="3" creationId="{55F6FD65-AD12-5BB0-B5F7-B8C89ACE91E6}"/>
          </ac:spMkLst>
        </pc:spChg>
        <pc:spChg chg="add mod">
          <ac:chgData name="AMIR JAFARI" userId="S::700799@student.centralbeds.ac.uk::67f3f203-a16f-4eda-9929-22bab87065ce" providerId="AD" clId="Web-{FC062732-D1EE-432A-9C86-B09374F7C2F9}" dt="2022-09-27T10:58:56.739" v="444" actId="1076"/>
          <ac:spMkLst>
            <pc:docMk/>
            <pc:sldMk cId="2911980659" sldId="260"/>
            <ac:spMk id="4" creationId="{2C61B89F-8E58-AC38-06BB-0716A37303CF}"/>
          </ac:spMkLst>
        </pc:spChg>
        <pc:spChg chg="add mod">
          <ac:chgData name="AMIR JAFARI" userId="S::700799@student.centralbeds.ac.uk::67f3f203-a16f-4eda-9929-22bab87065ce" providerId="AD" clId="Web-{FC062732-D1EE-432A-9C86-B09374F7C2F9}" dt="2022-09-27T10:59:00.192" v="445" actId="1076"/>
          <ac:spMkLst>
            <pc:docMk/>
            <pc:sldMk cId="2911980659" sldId="260"/>
            <ac:spMk id="5" creationId="{7E78CFFE-5841-0B21-FD29-AD859AD193FE}"/>
          </ac:spMkLst>
        </pc:spChg>
        <pc:spChg chg="add mod">
          <ac:chgData name="AMIR JAFARI" userId="S::700799@student.centralbeds.ac.uk::67f3f203-a16f-4eda-9929-22bab87065ce" providerId="AD" clId="Web-{FC062732-D1EE-432A-9C86-B09374F7C2F9}" dt="2022-09-27T10:59:04.145" v="446" actId="1076"/>
          <ac:spMkLst>
            <pc:docMk/>
            <pc:sldMk cId="2911980659" sldId="260"/>
            <ac:spMk id="6" creationId="{49408A3F-66F1-6623-CB9C-93727B9C7CE5}"/>
          </ac:spMkLst>
        </pc:spChg>
        <pc:spChg chg="add del">
          <ac:chgData name="AMIR JAFARI" userId="S::700799@student.centralbeds.ac.uk::67f3f203-a16f-4eda-9929-22bab87065ce" providerId="AD" clId="Web-{FC062732-D1EE-432A-9C86-B09374F7C2F9}" dt="2022-09-27T10:50:31.638" v="368"/>
          <ac:spMkLst>
            <pc:docMk/>
            <pc:sldMk cId="2911980659" sldId="260"/>
            <ac:spMk id="7" creationId="{FAEC83AF-2552-E750-4D27-494378F8F341}"/>
          </ac:spMkLst>
        </pc:spChg>
        <pc:spChg chg="add">
          <ac:chgData name="AMIR JAFARI" userId="S::700799@student.centralbeds.ac.uk::67f3f203-a16f-4eda-9929-22bab87065ce" providerId="AD" clId="Web-{FC062732-D1EE-432A-9C86-B09374F7C2F9}" dt="2022-09-27T10:26:18.778" v="298"/>
          <ac:spMkLst>
            <pc:docMk/>
            <pc:sldMk cId="2911980659" sldId="260"/>
            <ac:spMk id="8" creationId="{29C51009-A09A-4689-8E6C-F8FC99E6A840}"/>
          </ac:spMkLst>
        </pc:spChg>
        <pc:spChg chg="add mod">
          <ac:chgData name="AMIR JAFARI" userId="S::700799@student.centralbeds.ac.uk::67f3f203-a16f-4eda-9929-22bab87065ce" providerId="AD" clId="Web-{FC062732-D1EE-432A-9C86-B09374F7C2F9}" dt="2022-09-27T10:58:08.533" v="432" actId="20577"/>
          <ac:spMkLst>
            <pc:docMk/>
            <pc:sldMk cId="2911980659" sldId="260"/>
            <ac:spMk id="9" creationId="{DC65F22C-5039-DF22-5431-B77EDD807561}"/>
          </ac:spMkLst>
        </pc:spChg>
        <pc:spChg chg="add del mod">
          <ac:chgData name="AMIR JAFARI" userId="S::700799@student.centralbeds.ac.uk::67f3f203-a16f-4eda-9929-22bab87065ce" providerId="AD" clId="Web-{FC062732-D1EE-432A-9C86-B09374F7C2F9}" dt="2022-09-27T10:58:32.847" v="436"/>
          <ac:spMkLst>
            <pc:docMk/>
            <pc:sldMk cId="2911980659" sldId="260"/>
            <ac:spMk id="14" creationId="{E570E854-479B-52D8-2F34-B87AAF746125}"/>
          </ac:spMkLst>
        </pc:spChg>
        <pc:spChg chg="add del mod">
          <ac:chgData name="AMIR JAFARI" userId="S::700799@student.centralbeds.ac.uk::67f3f203-a16f-4eda-9929-22bab87065ce" providerId="AD" clId="Web-{FC062732-D1EE-432A-9C86-B09374F7C2F9}" dt="2022-09-27T10:58:37.253" v="439"/>
          <ac:spMkLst>
            <pc:docMk/>
            <pc:sldMk cId="2911980659" sldId="260"/>
            <ac:spMk id="15" creationId="{4783A5A2-8849-5BC6-195B-03AD487A4150}"/>
          </ac:spMkLst>
        </pc:spChg>
        <pc:spChg chg="add del mod">
          <ac:chgData name="AMIR JAFARI" userId="S::700799@student.centralbeds.ac.uk::67f3f203-a16f-4eda-9929-22bab87065ce" providerId="AD" clId="Web-{FC062732-D1EE-432A-9C86-B09374F7C2F9}" dt="2022-09-27T10:58:39.707" v="440"/>
          <ac:spMkLst>
            <pc:docMk/>
            <pc:sldMk cId="2911980659" sldId="260"/>
            <ac:spMk id="16" creationId="{DB9714E8-A484-2906-317D-A069AEB0C504}"/>
          </ac:spMkLst>
        </pc:spChg>
        <pc:cxnChg chg="add">
          <ac:chgData name="AMIR JAFARI" userId="S::700799@student.centralbeds.ac.uk::67f3f203-a16f-4eda-9929-22bab87065ce" providerId="AD" clId="Web-{FC062732-D1EE-432A-9C86-B09374F7C2F9}" dt="2022-09-27T10:26:18.778" v="298"/>
          <ac:cxnSpMkLst>
            <pc:docMk/>
            <pc:sldMk cId="2911980659" sldId="260"/>
            <ac:cxnSpMk id="10" creationId="{9EC65442-F244-409C-BF44-C5D6472E810A}"/>
          </ac:cxnSpMkLst>
        </pc:cxnChg>
        <pc:cxnChg chg="add del mod">
          <ac:chgData name="AMIR JAFARI" userId="S::700799@student.centralbeds.ac.uk::67f3f203-a16f-4eda-9929-22bab87065ce" providerId="AD" clId="Web-{FC062732-D1EE-432A-9C86-B09374F7C2F9}" dt="2022-09-27T10:58:51.723" v="443"/>
          <ac:cxnSpMkLst>
            <pc:docMk/>
            <pc:sldMk cId="2911980659" sldId="260"/>
            <ac:cxnSpMk id="11" creationId="{AC26A5C2-89B7-914D-E607-20F3B06FEE99}"/>
          </ac:cxnSpMkLst>
        </pc:cxnChg>
        <pc:cxnChg chg="add del mod">
          <ac:chgData name="AMIR JAFARI" userId="S::700799@student.centralbeds.ac.uk::67f3f203-a16f-4eda-9929-22bab87065ce" providerId="AD" clId="Web-{FC062732-D1EE-432A-9C86-B09374F7C2F9}" dt="2022-09-27T10:58:44.597" v="442"/>
          <ac:cxnSpMkLst>
            <pc:docMk/>
            <pc:sldMk cId="2911980659" sldId="260"/>
            <ac:cxnSpMk id="12" creationId="{2A20184A-D11A-DE20-F3A8-9433561A50E6}"/>
          </ac:cxnSpMkLst>
        </pc:cxnChg>
        <pc:cxnChg chg="add del mod">
          <ac:chgData name="AMIR JAFARI" userId="S::700799@student.centralbeds.ac.uk::67f3f203-a16f-4eda-9929-22bab87065ce" providerId="AD" clId="Web-{FC062732-D1EE-432A-9C86-B09374F7C2F9}" dt="2022-09-27T10:58:42.035" v="441"/>
          <ac:cxnSpMkLst>
            <pc:docMk/>
            <pc:sldMk cId="2911980659" sldId="260"/>
            <ac:cxnSpMk id="13" creationId="{35C4A550-14EE-2304-D06E-14AB88CB6D7B}"/>
          </ac:cxnSpMkLst>
        </pc:cxnChg>
      </pc:sldChg>
      <pc:sldChg chg="modSp new">
        <pc:chgData name="AMIR JAFARI" userId="S::700799@student.centralbeds.ac.uk::67f3f203-a16f-4eda-9929-22bab87065ce" providerId="AD" clId="Web-{FC062732-D1EE-432A-9C86-B09374F7C2F9}" dt="2022-09-27T11:05:44.506" v="485" actId="20577"/>
        <pc:sldMkLst>
          <pc:docMk/>
          <pc:sldMk cId="1224655524" sldId="261"/>
        </pc:sldMkLst>
        <pc:spChg chg="mod">
          <ac:chgData name="AMIR JAFARI" userId="S::700799@student.centralbeds.ac.uk::67f3f203-a16f-4eda-9929-22bab87065ce" providerId="AD" clId="Web-{FC062732-D1EE-432A-9C86-B09374F7C2F9}" dt="2022-09-27T11:05:44.506" v="485" actId="20577"/>
          <ac:spMkLst>
            <pc:docMk/>
            <pc:sldMk cId="1224655524" sldId="261"/>
            <ac:spMk id="2" creationId="{B90746E6-CDB9-52EF-41BD-90A06AE039B0}"/>
          </ac:spMkLst>
        </pc:spChg>
        <pc:spChg chg="mod">
          <ac:chgData name="AMIR JAFARI" userId="S::700799@student.centralbeds.ac.uk::67f3f203-a16f-4eda-9929-22bab87065ce" providerId="AD" clId="Web-{FC062732-D1EE-432A-9C86-B09374F7C2F9}" dt="2022-09-27T11:05:42.053" v="484" actId="20577"/>
          <ac:spMkLst>
            <pc:docMk/>
            <pc:sldMk cId="1224655524" sldId="261"/>
            <ac:spMk id="3" creationId="{ADD8AC38-E632-4727-5171-A30DE7032FF1}"/>
          </ac:spMkLst>
        </pc:spChg>
      </pc:sldChg>
      <pc:sldChg chg="addSp delSp modSp new mod setBg">
        <pc:chgData name="AMIR JAFARI" userId="S::700799@student.centralbeds.ac.uk::67f3f203-a16f-4eda-9929-22bab87065ce" providerId="AD" clId="Web-{FC062732-D1EE-432A-9C86-B09374F7C2F9}" dt="2022-09-27T11:16:31.723" v="573" actId="20577"/>
        <pc:sldMkLst>
          <pc:docMk/>
          <pc:sldMk cId="666365810" sldId="262"/>
        </pc:sldMkLst>
        <pc:spChg chg="mod">
          <ac:chgData name="AMIR JAFARI" userId="S::700799@student.centralbeds.ac.uk::67f3f203-a16f-4eda-9929-22bab87065ce" providerId="AD" clId="Web-{FC062732-D1EE-432A-9C86-B09374F7C2F9}" dt="2022-09-27T11:16:31.723" v="573" actId="20577"/>
          <ac:spMkLst>
            <pc:docMk/>
            <pc:sldMk cId="666365810" sldId="262"/>
            <ac:spMk id="2" creationId="{59D5BD0D-B9FA-485F-765E-639FB929BDB6}"/>
          </ac:spMkLst>
        </pc:spChg>
        <pc:spChg chg="del">
          <ac:chgData name="AMIR JAFARI" userId="S::700799@student.centralbeds.ac.uk::67f3f203-a16f-4eda-9929-22bab87065ce" providerId="AD" clId="Web-{FC062732-D1EE-432A-9C86-B09374F7C2F9}" dt="2022-09-27T11:06:53.760" v="487"/>
          <ac:spMkLst>
            <pc:docMk/>
            <pc:sldMk cId="666365810" sldId="262"/>
            <ac:spMk id="3" creationId="{43F8B1D1-DD4C-FC34-F94F-399D09DAA3C0}"/>
          </ac:spMkLst>
        </pc:spChg>
        <pc:spChg chg="add del">
          <ac:chgData name="AMIR JAFARI" userId="S::700799@student.centralbeds.ac.uk::67f3f203-a16f-4eda-9929-22bab87065ce" providerId="AD" clId="Web-{FC062732-D1EE-432A-9C86-B09374F7C2F9}" dt="2022-09-27T11:09:10.141" v="511"/>
          <ac:spMkLst>
            <pc:docMk/>
            <pc:sldMk cId="666365810" sldId="262"/>
            <ac:spMk id="8" creationId="{23522FE7-5A29-4EF6-B1EF-2CA55748A772}"/>
          </ac:spMkLst>
        </pc:spChg>
        <pc:spChg chg="add del">
          <ac:chgData name="AMIR JAFARI" userId="S::700799@student.centralbeds.ac.uk::67f3f203-a16f-4eda-9929-22bab87065ce" providerId="AD" clId="Web-{FC062732-D1EE-432A-9C86-B09374F7C2F9}" dt="2022-09-27T11:09:10.141" v="511"/>
          <ac:spMkLst>
            <pc:docMk/>
            <pc:sldMk cId="666365810" sldId="262"/>
            <ac:spMk id="16" creationId="{1BF0792A-0F2B-4A2E-AB38-0A4F18A3072D}"/>
          </ac:spMkLst>
        </pc:spChg>
        <pc:spChg chg="add del">
          <ac:chgData name="AMIR JAFARI" userId="S::700799@student.centralbeds.ac.uk::67f3f203-a16f-4eda-9929-22bab87065ce" providerId="AD" clId="Web-{FC062732-D1EE-432A-9C86-B09374F7C2F9}" dt="2022-09-27T11:09:10.141" v="511"/>
          <ac:spMkLst>
            <pc:docMk/>
            <pc:sldMk cId="666365810" sldId="262"/>
            <ac:spMk id="18" creationId="{F57DB18D-C2F1-4C8C-8808-9C01ECE6834E}"/>
          </ac:spMkLst>
        </pc:spChg>
        <pc:spChg chg="add">
          <ac:chgData name="AMIR JAFARI" userId="S::700799@student.centralbeds.ac.uk::67f3f203-a16f-4eda-9929-22bab87065ce" providerId="AD" clId="Web-{FC062732-D1EE-432A-9C86-B09374F7C2F9}" dt="2022-09-27T11:09:10.141" v="511"/>
          <ac:spMkLst>
            <pc:docMk/>
            <pc:sldMk cId="666365810" sldId="262"/>
            <ac:spMk id="33" creationId="{23522FE7-5A29-4EF6-B1EF-2CA55748A772}"/>
          </ac:spMkLst>
        </pc:spChg>
        <pc:spChg chg="add">
          <ac:chgData name="AMIR JAFARI" userId="S::700799@student.centralbeds.ac.uk::67f3f203-a16f-4eda-9929-22bab87065ce" providerId="AD" clId="Web-{FC062732-D1EE-432A-9C86-B09374F7C2F9}" dt="2022-09-27T11:09:10.141" v="511"/>
          <ac:spMkLst>
            <pc:docMk/>
            <pc:sldMk cId="666365810" sldId="262"/>
            <ac:spMk id="41" creationId="{1EE485E7-7D6D-4CB0-A3AD-261D97B2EFEA}"/>
          </ac:spMkLst>
        </pc:spChg>
        <pc:spChg chg="add">
          <ac:chgData name="AMIR JAFARI" userId="S::700799@student.centralbeds.ac.uk::67f3f203-a16f-4eda-9929-22bab87065ce" providerId="AD" clId="Web-{FC062732-D1EE-432A-9C86-B09374F7C2F9}" dt="2022-09-27T11:09:10.141" v="511"/>
          <ac:spMkLst>
            <pc:docMk/>
            <pc:sldMk cId="666365810" sldId="262"/>
            <ac:spMk id="43" creationId="{A55E3208-F0C4-4962-8946-065C94F89635}"/>
          </ac:spMkLst>
        </pc:spChg>
        <pc:grpChg chg="add del">
          <ac:chgData name="AMIR JAFARI" userId="S::700799@student.centralbeds.ac.uk::67f3f203-a16f-4eda-9929-22bab87065ce" providerId="AD" clId="Web-{FC062732-D1EE-432A-9C86-B09374F7C2F9}" dt="2022-09-27T11:09:10.141" v="511"/>
          <ac:grpSpMkLst>
            <pc:docMk/>
            <pc:sldMk cId="666365810" sldId="262"/>
            <ac:grpSpMk id="20" creationId="{E5D935FA-3336-4941-9214-E250A5727F40}"/>
          </ac:grpSpMkLst>
        </pc:grpChg>
        <pc:picChg chg="add del">
          <ac:chgData name="AMIR JAFARI" userId="S::700799@student.centralbeds.ac.uk::67f3f203-a16f-4eda-9929-22bab87065ce" providerId="AD" clId="Web-{FC062732-D1EE-432A-9C86-B09374F7C2F9}" dt="2022-09-27T11:09:10.141" v="511"/>
          <ac:picMkLst>
            <pc:docMk/>
            <pc:sldMk cId="666365810" sldId="262"/>
            <ac:picMk id="10" creationId="{C2192E09-EBC7-416C-B887-DFF915D7F43D}"/>
          </ac:picMkLst>
        </pc:picChg>
        <pc:picChg chg="add del">
          <ac:chgData name="AMIR JAFARI" userId="S::700799@student.centralbeds.ac.uk::67f3f203-a16f-4eda-9929-22bab87065ce" providerId="AD" clId="Web-{FC062732-D1EE-432A-9C86-B09374F7C2F9}" dt="2022-09-27T11:09:10.141" v="511"/>
          <ac:picMkLst>
            <pc:docMk/>
            <pc:sldMk cId="666365810" sldId="262"/>
            <ac:picMk id="28" creationId="{75CC23F7-9F20-4C4B-8608-BD4DE9728FA5}"/>
          </ac:picMkLst>
        </pc:picChg>
        <pc:picChg chg="add">
          <ac:chgData name="AMIR JAFARI" userId="S::700799@student.centralbeds.ac.uk::67f3f203-a16f-4eda-9929-22bab87065ce" providerId="AD" clId="Web-{FC062732-D1EE-432A-9C86-B09374F7C2F9}" dt="2022-09-27T11:09:10.141" v="511"/>
          <ac:picMkLst>
            <pc:docMk/>
            <pc:sldMk cId="666365810" sldId="262"/>
            <ac:picMk id="35" creationId="{C2192E09-EBC7-416C-B887-DFF915D7F43D}"/>
          </ac:picMkLst>
        </pc:picChg>
        <pc:picChg chg="add">
          <ac:chgData name="AMIR JAFARI" userId="S::700799@student.centralbeds.ac.uk::67f3f203-a16f-4eda-9929-22bab87065ce" providerId="AD" clId="Web-{FC062732-D1EE-432A-9C86-B09374F7C2F9}" dt="2022-09-27T11:09:10.141" v="511"/>
          <ac:picMkLst>
            <pc:docMk/>
            <pc:sldMk cId="666365810" sldId="262"/>
            <ac:picMk id="47" creationId="{7021C573-B3FF-44B8-A5DE-AB39E9AA6B96}"/>
          </ac:picMkLst>
        </pc:picChg>
        <pc:cxnChg chg="add del">
          <ac:chgData name="AMIR JAFARI" userId="S::700799@student.centralbeds.ac.uk::67f3f203-a16f-4eda-9929-22bab87065ce" providerId="AD" clId="Web-{FC062732-D1EE-432A-9C86-B09374F7C2F9}" dt="2022-09-27T11:09:10.141" v="511"/>
          <ac:cxnSpMkLst>
            <pc:docMk/>
            <pc:sldMk cId="666365810" sldId="262"/>
            <ac:cxnSpMk id="12" creationId="{2924498D-E084-44BE-A196-CFCE35564350}"/>
          </ac:cxnSpMkLst>
        </pc:cxnChg>
        <pc:cxnChg chg="add del">
          <ac:chgData name="AMIR JAFARI" userId="S::700799@student.centralbeds.ac.uk::67f3f203-a16f-4eda-9929-22bab87065ce" providerId="AD" clId="Web-{FC062732-D1EE-432A-9C86-B09374F7C2F9}" dt="2022-09-27T11:09:10.141" v="511"/>
          <ac:cxnSpMkLst>
            <pc:docMk/>
            <pc:sldMk cId="666365810" sldId="262"/>
            <ac:cxnSpMk id="14" creationId="{3BBC7667-C352-4842-9AFD-E5C16AD002F4}"/>
          </ac:cxnSpMkLst>
        </pc:cxnChg>
        <pc:cxnChg chg="add del">
          <ac:chgData name="AMIR JAFARI" userId="S::700799@student.centralbeds.ac.uk::67f3f203-a16f-4eda-9929-22bab87065ce" providerId="AD" clId="Web-{FC062732-D1EE-432A-9C86-B09374F7C2F9}" dt="2022-09-27T11:09:10.141" v="511"/>
          <ac:cxnSpMkLst>
            <pc:docMk/>
            <pc:sldMk cId="666365810" sldId="262"/>
            <ac:cxnSpMk id="24" creationId="{87F797D1-251E-41FE-9FF8-AD487DEF28AC}"/>
          </ac:cxnSpMkLst>
        </pc:cxnChg>
        <pc:cxnChg chg="add del">
          <ac:chgData name="AMIR JAFARI" userId="S::700799@student.centralbeds.ac.uk::67f3f203-a16f-4eda-9929-22bab87065ce" providerId="AD" clId="Web-{FC062732-D1EE-432A-9C86-B09374F7C2F9}" dt="2022-09-27T11:09:10.141" v="511"/>
          <ac:cxnSpMkLst>
            <pc:docMk/>
            <pc:sldMk cId="666365810" sldId="262"/>
            <ac:cxnSpMk id="26" creationId="{09A0CE28-0E59-4F4D-9855-8A8DCE9A8EFE}"/>
          </ac:cxnSpMkLst>
        </pc:cxnChg>
        <pc:cxnChg chg="add">
          <ac:chgData name="AMIR JAFARI" userId="S::700799@student.centralbeds.ac.uk::67f3f203-a16f-4eda-9929-22bab87065ce" providerId="AD" clId="Web-{FC062732-D1EE-432A-9C86-B09374F7C2F9}" dt="2022-09-27T11:09:10.141" v="511"/>
          <ac:cxnSpMkLst>
            <pc:docMk/>
            <pc:sldMk cId="666365810" sldId="262"/>
            <ac:cxnSpMk id="37" creationId="{2924498D-E084-44BE-A196-CFCE35564350}"/>
          </ac:cxnSpMkLst>
        </pc:cxnChg>
        <pc:cxnChg chg="add">
          <ac:chgData name="AMIR JAFARI" userId="S::700799@student.centralbeds.ac.uk::67f3f203-a16f-4eda-9929-22bab87065ce" providerId="AD" clId="Web-{FC062732-D1EE-432A-9C86-B09374F7C2F9}" dt="2022-09-27T11:09:10.141" v="511"/>
          <ac:cxnSpMkLst>
            <pc:docMk/>
            <pc:sldMk cId="666365810" sldId="262"/>
            <ac:cxnSpMk id="39" creationId="{3BBC7667-C352-4842-9AFD-E5C16AD002F4}"/>
          </ac:cxnSpMkLst>
        </pc:cxnChg>
        <pc:cxnChg chg="add">
          <ac:chgData name="AMIR JAFARI" userId="S::700799@student.centralbeds.ac.uk::67f3f203-a16f-4eda-9929-22bab87065ce" providerId="AD" clId="Web-{FC062732-D1EE-432A-9C86-B09374F7C2F9}" dt="2022-09-27T11:09:10.141" v="511"/>
          <ac:cxnSpMkLst>
            <pc:docMk/>
            <pc:sldMk cId="666365810" sldId="262"/>
            <ac:cxnSpMk id="45" creationId="{4FAE17D3-C2DC-4665-AF20-33C5BACD5E01}"/>
          </ac:cxnSpMkLst>
        </pc:cxnChg>
        <pc:cxnChg chg="add">
          <ac:chgData name="AMIR JAFARI" userId="S::700799@student.centralbeds.ac.uk::67f3f203-a16f-4eda-9929-22bab87065ce" providerId="AD" clId="Web-{FC062732-D1EE-432A-9C86-B09374F7C2F9}" dt="2022-09-27T11:09:10.141" v="511"/>
          <ac:cxnSpMkLst>
            <pc:docMk/>
            <pc:sldMk cId="666365810" sldId="262"/>
            <ac:cxnSpMk id="49" creationId="{50B0CCD4-E9B0-43B2-806F-05EDF57A7628}"/>
          </ac:cxnSpMkLst>
        </pc:cxnChg>
      </pc:sldChg>
      <pc:sldChg chg="addSp modSp new mod setBg">
        <pc:chgData name="AMIR JAFARI" userId="S::700799@student.centralbeds.ac.uk::67f3f203-a16f-4eda-9929-22bab87065ce" providerId="AD" clId="Web-{FC062732-D1EE-432A-9C86-B09374F7C2F9}" dt="2022-09-27T11:32:45.797" v="651" actId="1076"/>
        <pc:sldMkLst>
          <pc:docMk/>
          <pc:sldMk cId="3875007358" sldId="263"/>
        </pc:sldMkLst>
        <pc:spChg chg="mod">
          <ac:chgData name="AMIR JAFARI" userId="S::700799@student.centralbeds.ac.uk::67f3f203-a16f-4eda-9929-22bab87065ce" providerId="AD" clId="Web-{FC062732-D1EE-432A-9C86-B09374F7C2F9}" dt="2022-09-27T11:31:40.763" v="639" actId="1076"/>
          <ac:spMkLst>
            <pc:docMk/>
            <pc:sldMk cId="3875007358" sldId="263"/>
            <ac:spMk id="2" creationId="{B6F8D7AC-3823-98DB-BE11-CBA2359FEA66}"/>
          </ac:spMkLst>
        </pc:spChg>
        <pc:spChg chg="mod">
          <ac:chgData name="AMIR JAFARI" userId="S::700799@student.centralbeds.ac.uk::67f3f203-a16f-4eda-9929-22bab87065ce" providerId="AD" clId="Web-{FC062732-D1EE-432A-9C86-B09374F7C2F9}" dt="2022-09-27T11:26:15.186" v="638" actId="20577"/>
          <ac:spMkLst>
            <pc:docMk/>
            <pc:sldMk cId="3875007358" sldId="263"/>
            <ac:spMk id="3" creationId="{AF37187C-21BE-E483-B2E6-B883ECDD73C5}"/>
          </ac:spMkLst>
        </pc:spChg>
        <pc:spChg chg="add mod">
          <ac:chgData name="AMIR JAFARI" userId="S::700799@student.centralbeds.ac.uk::67f3f203-a16f-4eda-9929-22bab87065ce" providerId="AD" clId="Web-{FC062732-D1EE-432A-9C86-B09374F7C2F9}" dt="2022-09-27T11:32:08.842" v="644" actId="1076"/>
          <ac:spMkLst>
            <pc:docMk/>
            <pc:sldMk cId="3875007358" sldId="263"/>
            <ac:spMk id="4" creationId="{025481F7-164F-1007-5DC1-8CACBF0202E5}"/>
          </ac:spMkLst>
        </pc:spChg>
        <pc:spChg chg="add mod">
          <ac:chgData name="AMIR JAFARI" userId="S::700799@student.centralbeds.ac.uk::67f3f203-a16f-4eda-9929-22bab87065ce" providerId="AD" clId="Web-{FC062732-D1EE-432A-9C86-B09374F7C2F9}" dt="2022-09-27T11:32:45.797" v="651" actId="1076"/>
          <ac:spMkLst>
            <pc:docMk/>
            <pc:sldMk cId="3875007358" sldId="263"/>
            <ac:spMk id="5" creationId="{2D39AC1E-3128-3465-6DF5-5377CAB9756D}"/>
          </ac:spMkLst>
        </pc:spChg>
        <pc:spChg chg="add">
          <ac:chgData name="AMIR JAFARI" userId="S::700799@student.centralbeds.ac.uk::67f3f203-a16f-4eda-9929-22bab87065ce" providerId="AD" clId="Web-{FC062732-D1EE-432A-9C86-B09374F7C2F9}" dt="2022-09-27T11:09:50.111" v="521"/>
          <ac:spMkLst>
            <pc:docMk/>
            <pc:sldMk cId="3875007358" sldId="263"/>
            <ac:spMk id="8" creationId="{F63C748C-967B-4A7B-A90F-3EDD0F485AC6}"/>
          </ac:spMkLst>
        </pc:spChg>
        <pc:spChg chg="add">
          <ac:chgData name="AMIR JAFARI" userId="S::700799@student.centralbeds.ac.uk::67f3f203-a16f-4eda-9929-22bab87065ce" providerId="AD" clId="Web-{FC062732-D1EE-432A-9C86-B09374F7C2F9}" dt="2022-09-27T11:09:50.111" v="521"/>
          <ac:spMkLst>
            <pc:docMk/>
            <pc:sldMk cId="3875007358" sldId="263"/>
            <ac:spMk id="10" creationId="{C0143637-4934-44E4-B909-BAF1E7B27972}"/>
          </ac:spMkLst>
        </pc:spChg>
      </pc:sldChg>
      <pc:sldChg chg="modSp new">
        <pc:chgData name="AMIR JAFARI" userId="S::700799@student.centralbeds.ac.uk::67f3f203-a16f-4eda-9929-22bab87065ce" providerId="AD" clId="Web-{FC062732-D1EE-432A-9C86-B09374F7C2F9}" dt="2022-09-27T11:33:49.159" v="653" actId="20577"/>
        <pc:sldMkLst>
          <pc:docMk/>
          <pc:sldMk cId="3166813203" sldId="264"/>
        </pc:sldMkLst>
        <pc:spChg chg="mod">
          <ac:chgData name="AMIR JAFARI" userId="S::700799@student.centralbeds.ac.uk::67f3f203-a16f-4eda-9929-22bab87065ce" providerId="AD" clId="Web-{FC062732-D1EE-432A-9C86-B09374F7C2F9}" dt="2022-09-27T11:33:49.159" v="653" actId="20577"/>
          <ac:spMkLst>
            <pc:docMk/>
            <pc:sldMk cId="3166813203" sldId="264"/>
            <ac:spMk id="2" creationId="{79298010-485B-4FB5-CCF9-47A123566FF4}"/>
          </ac:spMkLst>
        </pc:spChg>
      </pc:sldChg>
    </pc:docChg>
  </pc:docChgLst>
  <pc:docChgLst>
    <pc:chgData name="AMIR JAFARI" userId="S::700799@student.centralbeds.ac.uk::67f3f203-a16f-4eda-9929-22bab87065ce" providerId="AD" clId="Web-{885BE664-40C9-489F-9372-4053A2647F3D}"/>
    <pc:docChg chg="addSld modSld">
      <pc:chgData name="AMIR JAFARI" userId="S::700799@student.centralbeds.ac.uk::67f3f203-a16f-4eda-9929-22bab87065ce" providerId="AD" clId="Web-{885BE664-40C9-489F-9372-4053A2647F3D}" dt="2022-09-27T13:52:16.678" v="102" actId="20577"/>
      <pc:docMkLst>
        <pc:docMk/>
      </pc:docMkLst>
      <pc:sldChg chg="addSp modSp">
        <pc:chgData name="AMIR JAFARI" userId="S::700799@student.centralbeds.ac.uk::67f3f203-a16f-4eda-9929-22bab87065ce" providerId="AD" clId="Web-{885BE664-40C9-489F-9372-4053A2647F3D}" dt="2022-09-27T13:06:20.099" v="25" actId="1076"/>
        <pc:sldMkLst>
          <pc:docMk/>
          <pc:sldMk cId="3875007358" sldId="263"/>
        </pc:sldMkLst>
        <pc:spChg chg="mod">
          <ac:chgData name="AMIR JAFARI" userId="S::700799@student.centralbeds.ac.uk::67f3f203-a16f-4eda-9929-22bab87065ce" providerId="AD" clId="Web-{885BE664-40C9-489F-9372-4053A2647F3D}" dt="2022-09-27T12:53:44.354" v="14" actId="20577"/>
          <ac:spMkLst>
            <pc:docMk/>
            <pc:sldMk cId="3875007358" sldId="263"/>
            <ac:spMk id="2" creationId="{B6F8D7AC-3823-98DB-BE11-CBA2359FEA66}"/>
          </ac:spMkLst>
        </pc:spChg>
        <pc:spChg chg="mod">
          <ac:chgData name="AMIR JAFARI" userId="S::700799@student.centralbeds.ac.uk::67f3f203-a16f-4eda-9929-22bab87065ce" providerId="AD" clId="Web-{885BE664-40C9-489F-9372-4053A2647F3D}" dt="2022-09-27T12:52:20.820" v="8" actId="20577"/>
          <ac:spMkLst>
            <pc:docMk/>
            <pc:sldMk cId="3875007358" sldId="263"/>
            <ac:spMk id="3" creationId="{AF37187C-21BE-E483-B2E6-B883ECDD73C5}"/>
          </ac:spMkLst>
        </pc:spChg>
        <pc:spChg chg="mod">
          <ac:chgData name="AMIR JAFARI" userId="S::700799@student.centralbeds.ac.uk::67f3f203-a16f-4eda-9929-22bab87065ce" providerId="AD" clId="Web-{885BE664-40C9-489F-9372-4053A2647F3D}" dt="2022-09-27T13:05:44.441" v="18" actId="1076"/>
          <ac:spMkLst>
            <pc:docMk/>
            <pc:sldMk cId="3875007358" sldId="263"/>
            <ac:spMk id="4" creationId="{025481F7-164F-1007-5DC1-8CACBF0202E5}"/>
          </ac:spMkLst>
        </pc:spChg>
        <pc:spChg chg="mod">
          <ac:chgData name="AMIR JAFARI" userId="S::700799@student.centralbeds.ac.uk::67f3f203-a16f-4eda-9929-22bab87065ce" providerId="AD" clId="Web-{885BE664-40C9-489F-9372-4053A2647F3D}" dt="2022-09-27T12:54:00.323" v="17" actId="1076"/>
          <ac:spMkLst>
            <pc:docMk/>
            <pc:sldMk cId="3875007358" sldId="263"/>
            <ac:spMk id="5" creationId="{2D39AC1E-3128-3465-6DF5-5377CAB9756D}"/>
          </ac:spMkLst>
        </pc:spChg>
        <pc:spChg chg="add mod">
          <ac:chgData name="AMIR JAFARI" userId="S::700799@student.centralbeds.ac.uk::67f3f203-a16f-4eda-9929-22bab87065ce" providerId="AD" clId="Web-{885BE664-40C9-489F-9372-4053A2647F3D}" dt="2022-09-27T13:06:20.099" v="25" actId="1076"/>
          <ac:spMkLst>
            <pc:docMk/>
            <pc:sldMk cId="3875007358" sldId="263"/>
            <ac:spMk id="6" creationId="{0EDD78D9-F889-6949-1AC5-00A3063E3DD5}"/>
          </ac:spMkLst>
        </pc:spChg>
      </pc:sldChg>
      <pc:sldChg chg="addSp modSp new mod setBg">
        <pc:chgData name="AMIR JAFARI" userId="S::700799@student.centralbeds.ac.uk::67f3f203-a16f-4eda-9929-22bab87065ce" providerId="AD" clId="Web-{885BE664-40C9-489F-9372-4053A2647F3D}" dt="2022-09-27T13:36:09.223" v="66" actId="20577"/>
        <pc:sldMkLst>
          <pc:docMk/>
          <pc:sldMk cId="189087582" sldId="265"/>
        </pc:sldMkLst>
        <pc:spChg chg="mod">
          <ac:chgData name="AMIR JAFARI" userId="S::700799@student.centralbeds.ac.uk::67f3f203-a16f-4eda-9929-22bab87065ce" providerId="AD" clId="Web-{885BE664-40C9-489F-9372-4053A2647F3D}" dt="2022-09-27T13:08:31.650" v="31"/>
          <ac:spMkLst>
            <pc:docMk/>
            <pc:sldMk cId="189087582" sldId="265"/>
            <ac:spMk id="2" creationId="{28DA3703-5CE8-7808-DED5-95B8CA931BE1}"/>
          </ac:spMkLst>
        </pc:spChg>
        <pc:spChg chg="mod">
          <ac:chgData name="AMIR JAFARI" userId="S::700799@student.centralbeds.ac.uk::67f3f203-a16f-4eda-9929-22bab87065ce" providerId="AD" clId="Web-{885BE664-40C9-489F-9372-4053A2647F3D}" dt="2022-09-27T13:36:09.223" v="66" actId="20577"/>
          <ac:spMkLst>
            <pc:docMk/>
            <pc:sldMk cId="189087582" sldId="265"/>
            <ac:spMk id="3" creationId="{D34E97B5-FCE7-66F8-A741-BAFEEF77E88D}"/>
          </ac:spMkLst>
        </pc:spChg>
        <pc:spChg chg="add mod">
          <ac:chgData name="AMIR JAFARI" userId="S::700799@student.centralbeds.ac.uk::67f3f203-a16f-4eda-9929-22bab87065ce" providerId="AD" clId="Web-{885BE664-40C9-489F-9372-4053A2647F3D}" dt="2022-09-27T13:23:57.588" v="38" actId="1076"/>
          <ac:spMkLst>
            <pc:docMk/>
            <pc:sldMk cId="189087582" sldId="265"/>
            <ac:spMk id="4" creationId="{9860CB16-CCE4-CB3B-B76D-FFD8FEBC610F}"/>
          </ac:spMkLst>
        </pc:spChg>
        <pc:spChg chg="add mod">
          <ac:chgData name="AMIR JAFARI" userId="S::700799@student.centralbeds.ac.uk::67f3f203-a16f-4eda-9929-22bab87065ce" providerId="AD" clId="Web-{885BE664-40C9-489F-9372-4053A2647F3D}" dt="2022-09-27T13:25:51.405" v="49" actId="14100"/>
          <ac:spMkLst>
            <pc:docMk/>
            <pc:sldMk cId="189087582" sldId="265"/>
            <ac:spMk id="5" creationId="{C31CFF05-6D5D-F000-0BC4-3702923F2246}"/>
          </ac:spMkLst>
        </pc:spChg>
        <pc:spChg chg="add">
          <ac:chgData name="AMIR JAFARI" userId="S::700799@student.centralbeds.ac.uk::67f3f203-a16f-4eda-9929-22bab87065ce" providerId="AD" clId="Web-{885BE664-40C9-489F-9372-4053A2647F3D}" dt="2022-09-27T13:08:31.650" v="31"/>
          <ac:spMkLst>
            <pc:docMk/>
            <pc:sldMk cId="189087582" sldId="265"/>
            <ac:spMk id="8" creationId="{F63C748C-967B-4A7B-A90F-3EDD0F485AC6}"/>
          </ac:spMkLst>
        </pc:spChg>
        <pc:spChg chg="add">
          <ac:chgData name="AMIR JAFARI" userId="S::700799@student.centralbeds.ac.uk::67f3f203-a16f-4eda-9929-22bab87065ce" providerId="AD" clId="Web-{885BE664-40C9-489F-9372-4053A2647F3D}" dt="2022-09-27T13:08:31.650" v="31"/>
          <ac:spMkLst>
            <pc:docMk/>
            <pc:sldMk cId="189087582" sldId="265"/>
            <ac:spMk id="10" creationId="{C0143637-4934-44E4-B909-BAF1E7B27972}"/>
          </ac:spMkLst>
        </pc:spChg>
      </pc:sldChg>
      <pc:sldChg chg="addSp modSp new mod setBg">
        <pc:chgData name="AMIR JAFARI" userId="S::700799@student.centralbeds.ac.uk::67f3f203-a16f-4eda-9929-22bab87065ce" providerId="AD" clId="Web-{885BE664-40C9-489F-9372-4053A2647F3D}" dt="2022-09-27T13:52:16.678" v="102" actId="20577"/>
        <pc:sldMkLst>
          <pc:docMk/>
          <pc:sldMk cId="1578665096" sldId="266"/>
        </pc:sldMkLst>
        <pc:spChg chg="mod">
          <ac:chgData name="AMIR JAFARI" userId="S::700799@student.centralbeds.ac.uk::67f3f203-a16f-4eda-9929-22bab87065ce" providerId="AD" clId="Web-{885BE664-40C9-489F-9372-4053A2647F3D}" dt="2022-09-27T13:38:05.258" v="74"/>
          <ac:spMkLst>
            <pc:docMk/>
            <pc:sldMk cId="1578665096" sldId="266"/>
            <ac:spMk id="2" creationId="{1992C46A-3400-5EB9-77C6-795D6D6108D4}"/>
          </ac:spMkLst>
        </pc:spChg>
        <pc:spChg chg="mod">
          <ac:chgData name="AMIR JAFARI" userId="S::700799@student.centralbeds.ac.uk::67f3f203-a16f-4eda-9929-22bab87065ce" providerId="AD" clId="Web-{885BE664-40C9-489F-9372-4053A2647F3D}" dt="2022-09-27T13:52:16.678" v="102" actId="20577"/>
          <ac:spMkLst>
            <pc:docMk/>
            <pc:sldMk cId="1578665096" sldId="266"/>
            <ac:spMk id="3" creationId="{8037DD5C-C495-1AA1-CB89-E8E17378A10E}"/>
          </ac:spMkLst>
        </pc:spChg>
        <pc:spChg chg="add mod">
          <ac:chgData name="AMIR JAFARI" userId="S::700799@student.centralbeds.ac.uk::67f3f203-a16f-4eda-9929-22bab87065ce" providerId="AD" clId="Web-{885BE664-40C9-489F-9372-4053A2647F3D}" dt="2022-09-27T13:40:53.858" v="89" actId="20577"/>
          <ac:spMkLst>
            <pc:docMk/>
            <pc:sldMk cId="1578665096" sldId="266"/>
            <ac:spMk id="5" creationId="{184997DB-F35E-A313-2B57-BC19988F393C}"/>
          </ac:spMkLst>
        </pc:spChg>
        <pc:spChg chg="add mod">
          <ac:chgData name="AMIR JAFARI" userId="S::700799@student.centralbeds.ac.uk::67f3f203-a16f-4eda-9929-22bab87065ce" providerId="AD" clId="Web-{885BE664-40C9-489F-9372-4053A2647F3D}" dt="2022-09-27T13:41:44.188" v="92" actId="20577"/>
          <ac:spMkLst>
            <pc:docMk/>
            <pc:sldMk cId="1578665096" sldId="266"/>
            <ac:spMk id="7" creationId="{5FF68201-1E2E-FB03-F7D0-0D19C14C3E25}"/>
          </ac:spMkLst>
        </pc:spChg>
        <pc:spChg chg="add">
          <ac:chgData name="AMIR JAFARI" userId="S::700799@student.centralbeds.ac.uk::67f3f203-a16f-4eda-9929-22bab87065ce" providerId="AD" clId="Web-{885BE664-40C9-489F-9372-4053A2647F3D}" dt="2022-09-27T13:38:05.258" v="74"/>
          <ac:spMkLst>
            <pc:docMk/>
            <pc:sldMk cId="1578665096" sldId="266"/>
            <ac:spMk id="8" creationId="{F63C748C-967B-4A7B-A90F-3EDD0F485AC6}"/>
          </ac:spMkLst>
        </pc:spChg>
        <pc:spChg chg="add">
          <ac:chgData name="AMIR JAFARI" userId="S::700799@student.centralbeds.ac.uk::67f3f203-a16f-4eda-9929-22bab87065ce" providerId="AD" clId="Web-{885BE664-40C9-489F-9372-4053A2647F3D}" dt="2022-09-27T13:38:05.258" v="74"/>
          <ac:spMkLst>
            <pc:docMk/>
            <pc:sldMk cId="1578665096" sldId="266"/>
            <ac:spMk id="10" creationId="{C0143637-4934-44E4-B909-BAF1E7B27972}"/>
          </ac:spMkLst>
        </pc:spChg>
      </pc:sldChg>
    </pc:docChg>
  </pc:docChgLst>
  <pc:docChgLst>
    <pc:chgData name="AMIR JAFARI" userId="S::700799@student.centralbeds.ac.uk::67f3f203-a16f-4eda-9929-22bab87065ce" providerId="AD" clId="Web-{73D4888B-3596-42FC-AE63-21B2DC740CB9}"/>
    <pc:docChg chg="modSld">
      <pc:chgData name="AMIR JAFARI" userId="S::700799@student.centralbeds.ac.uk::67f3f203-a16f-4eda-9929-22bab87065ce" providerId="AD" clId="Web-{73D4888B-3596-42FC-AE63-21B2DC740CB9}" dt="2022-09-28T12:52:30.425" v="5" actId="20577"/>
      <pc:docMkLst>
        <pc:docMk/>
      </pc:docMkLst>
      <pc:sldChg chg="modSp">
        <pc:chgData name="AMIR JAFARI" userId="S::700799@student.centralbeds.ac.uk::67f3f203-a16f-4eda-9929-22bab87065ce" providerId="AD" clId="Web-{73D4888B-3596-42FC-AE63-21B2DC740CB9}" dt="2022-09-28T12:52:30.425" v="5" actId="20577"/>
        <pc:sldMkLst>
          <pc:docMk/>
          <pc:sldMk cId="1967450160" sldId="257"/>
        </pc:sldMkLst>
        <pc:spChg chg="mod">
          <ac:chgData name="AMIR JAFARI" userId="S::700799@student.centralbeds.ac.uk::67f3f203-a16f-4eda-9929-22bab87065ce" providerId="AD" clId="Web-{73D4888B-3596-42FC-AE63-21B2DC740CB9}" dt="2022-09-28T12:52:30.425" v="5" actId="20577"/>
          <ac:spMkLst>
            <pc:docMk/>
            <pc:sldMk cId="1967450160" sldId="257"/>
            <ac:spMk id="2" creationId="{66947451-9736-5577-90B1-08BA979C34DE}"/>
          </ac:spMkLst>
        </pc:spChg>
      </pc:sldChg>
    </pc:docChg>
  </pc:docChgLst>
  <pc:docChgLst>
    <pc:chgData name="AMIR JAFARI" userId="S::700799@student.centralbeds.ac.uk::67f3f203-a16f-4eda-9929-22bab87065ce" providerId="AD" clId="Web-{0F88C812-82D6-78A2-25E0-8B079DF4E766}"/>
    <pc:docChg chg="addSld delSld modSld addMainMaster delMainMaster">
      <pc:chgData name="AMIR JAFARI" userId="S::700799@student.centralbeds.ac.uk::67f3f203-a16f-4eda-9929-22bab87065ce" providerId="AD" clId="Web-{0F88C812-82D6-78A2-25E0-8B079DF4E766}" dt="2022-09-28T14:39:55.913" v="568"/>
      <pc:docMkLst>
        <pc:docMk/>
      </pc:docMkLst>
      <pc:sldChg chg="addSp delSp modSp mod modClrScheme chgLayout">
        <pc:chgData name="AMIR JAFARI" userId="S::700799@student.centralbeds.ac.uk::67f3f203-a16f-4eda-9929-22bab87065ce" providerId="AD" clId="Web-{0F88C812-82D6-78A2-25E0-8B079DF4E766}" dt="2022-09-28T14:07:11.330" v="264" actId="1076"/>
        <pc:sldMkLst>
          <pc:docMk/>
          <pc:sldMk cId="128632686" sldId="256"/>
        </pc:sldMkLst>
        <pc:spChg chg="del mod">
          <ac:chgData name="AMIR JAFARI" userId="S::700799@student.centralbeds.ac.uk::67f3f203-a16f-4eda-9929-22bab87065ce" providerId="AD" clId="Web-{0F88C812-82D6-78A2-25E0-8B079DF4E766}" dt="2022-09-28T14:01:53.944" v="162"/>
          <ac:spMkLst>
            <pc:docMk/>
            <pc:sldMk cId="128632686" sldId="256"/>
            <ac:spMk id="2" creationId="{00000000-0000-0000-0000-000000000000}"/>
          </ac:spMkLst>
        </pc:spChg>
        <pc:spChg chg="mod ord">
          <ac:chgData name="AMIR JAFARI" userId="S::700799@student.centralbeds.ac.uk::67f3f203-a16f-4eda-9929-22bab87065ce" providerId="AD" clId="Web-{0F88C812-82D6-78A2-25E0-8B079DF4E766}" dt="2022-09-28T14:07:11.330" v="264" actId="1076"/>
          <ac:spMkLst>
            <pc:docMk/>
            <pc:sldMk cId="128632686" sldId="256"/>
            <ac:spMk id="3" creationId="{00000000-0000-0000-0000-000000000000}"/>
          </ac:spMkLst>
        </pc:spChg>
        <pc:spChg chg="add del mod">
          <ac:chgData name="AMIR JAFARI" userId="S::700799@student.centralbeds.ac.uk::67f3f203-a16f-4eda-9929-22bab87065ce" providerId="AD" clId="Web-{0F88C812-82D6-78A2-25E0-8B079DF4E766}" dt="2022-09-28T14:01:57.131" v="163"/>
          <ac:spMkLst>
            <pc:docMk/>
            <pc:sldMk cId="128632686" sldId="256"/>
            <ac:spMk id="5" creationId="{CB0FB4B1-161E-838C-45B8-6F79F43694EF}"/>
          </ac:spMkLst>
        </pc:spChg>
        <pc:spChg chg="add mod">
          <ac:chgData name="AMIR JAFARI" userId="S::700799@student.centralbeds.ac.uk::67f3f203-a16f-4eda-9929-22bab87065ce" providerId="AD" clId="Web-{0F88C812-82D6-78A2-25E0-8B079DF4E766}" dt="2022-09-28T14:06:34.875" v="256" actId="20577"/>
          <ac:spMkLst>
            <pc:docMk/>
            <pc:sldMk cId="128632686" sldId="256"/>
            <ac:spMk id="6" creationId="{85C557B6-6831-A379-DBEC-B62C5444A153}"/>
          </ac:spMkLst>
        </pc:spChg>
      </pc:sldChg>
      <pc:sldChg chg="delSp modSp mod modClrScheme delDesignElem chgLayout">
        <pc:chgData name="AMIR JAFARI" userId="S::700799@student.centralbeds.ac.uk::67f3f203-a16f-4eda-9929-22bab87065ce" providerId="AD" clId="Web-{0F88C812-82D6-78A2-25E0-8B079DF4E766}" dt="2022-09-28T14:06:22.375" v="255"/>
        <pc:sldMkLst>
          <pc:docMk/>
          <pc:sldMk cId="1967450160" sldId="257"/>
        </pc:sldMkLst>
        <pc:spChg chg="mod ord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1967450160" sldId="257"/>
            <ac:spMk id="2" creationId="{66947451-9736-5577-90B1-08BA979C34DE}"/>
          </ac:spMkLst>
        </pc:spChg>
        <pc:spChg chg="del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1967450160" sldId="257"/>
            <ac:spMk id="23" creationId="{482E7304-2AC2-4A5C-924D-A6AC3FFC5EAC}"/>
          </ac:spMkLst>
        </pc:spChg>
        <pc:spChg chg="del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1967450160" sldId="257"/>
            <ac:spMk id="27" creationId="{A3C183B1-1D4B-4E3D-A02E-A426E3BFA016}"/>
          </ac:spMkLst>
        </pc:spChg>
        <pc:cxnChg chg="del">
          <ac:chgData name="AMIR JAFARI" userId="S::700799@student.centralbeds.ac.uk::67f3f203-a16f-4eda-9929-22bab87065ce" providerId="AD" clId="Web-{0F88C812-82D6-78A2-25E0-8B079DF4E766}" dt="2022-09-28T14:06:22.375" v="255"/>
          <ac:cxnSpMkLst>
            <pc:docMk/>
            <pc:sldMk cId="1967450160" sldId="257"/>
            <ac:cxnSpMk id="25" creationId="{D259FEF2-F6A5-442F-BA10-4E39EECD0ABE}"/>
          </ac:cxnSpMkLst>
        </pc:cxnChg>
      </pc:sldChg>
      <pc:sldChg chg="addSp delSp modSp mod setBg modClrScheme delDesignElem chgLayout">
        <pc:chgData name="AMIR JAFARI" userId="S::700799@student.centralbeds.ac.uk::67f3f203-a16f-4eda-9929-22bab87065ce" providerId="AD" clId="Web-{0F88C812-82D6-78A2-25E0-8B079DF4E766}" dt="2022-09-28T14:07:43.112" v="265"/>
        <pc:sldMkLst>
          <pc:docMk/>
          <pc:sldMk cId="894641850" sldId="258"/>
        </pc:sldMkLst>
        <pc:spChg chg="mod">
          <ac:chgData name="AMIR JAFARI" userId="S::700799@student.centralbeds.ac.uk::67f3f203-a16f-4eda-9929-22bab87065ce" providerId="AD" clId="Web-{0F88C812-82D6-78A2-25E0-8B079DF4E766}" dt="2022-09-28T14:07:43.112" v="265"/>
          <ac:spMkLst>
            <pc:docMk/>
            <pc:sldMk cId="894641850" sldId="258"/>
            <ac:spMk id="738" creationId="{04B21752-AEEF-9802-5106-41168329E8B9}"/>
          </ac:spMkLst>
        </pc:spChg>
        <pc:spChg chg="mod">
          <ac:chgData name="AMIR JAFARI" userId="S::700799@student.centralbeds.ac.uk::67f3f203-a16f-4eda-9929-22bab87065ce" providerId="AD" clId="Web-{0F88C812-82D6-78A2-25E0-8B079DF4E766}" dt="2022-09-28T14:07:43.112" v="265"/>
          <ac:spMkLst>
            <pc:docMk/>
            <pc:sldMk cId="894641850" sldId="258"/>
            <ac:spMk id="739" creationId="{07B9CCCC-9027-87D1-FC02-1F801BBFF04A}"/>
          </ac:spMkLst>
        </pc:spChg>
        <pc:spChg chg="del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894641850" sldId="258"/>
            <ac:spMk id="744" creationId="{29C51009-A09A-4689-8E6C-F8FC99E6A840}"/>
          </ac:spMkLst>
        </pc:spChg>
        <pc:spChg chg="add">
          <ac:chgData name="AMIR JAFARI" userId="S::700799@student.centralbeds.ac.uk::67f3f203-a16f-4eda-9929-22bab87065ce" providerId="AD" clId="Web-{0F88C812-82D6-78A2-25E0-8B079DF4E766}" dt="2022-09-28T14:07:43.112" v="265"/>
          <ac:spMkLst>
            <pc:docMk/>
            <pc:sldMk cId="894641850" sldId="258"/>
            <ac:spMk id="745" creationId="{85428F22-76B3-4107-AADE-3F9EC95FD325}"/>
          </ac:spMkLst>
        </pc:spChg>
        <pc:grpChg chg="add">
          <ac:chgData name="AMIR JAFARI" userId="S::700799@student.centralbeds.ac.uk::67f3f203-a16f-4eda-9929-22bab87065ce" providerId="AD" clId="Web-{0F88C812-82D6-78A2-25E0-8B079DF4E766}" dt="2022-09-28T14:07:43.112" v="265"/>
          <ac:grpSpMkLst>
            <pc:docMk/>
            <pc:sldMk cId="894641850" sldId="258"/>
            <ac:grpSpMk id="747" creationId="{5346FBCF-5353-4172-96F5-4B7EB07777C4}"/>
          </ac:grpSpMkLst>
        </pc:grpChg>
        <pc:grpChg chg="add">
          <ac:chgData name="AMIR JAFARI" userId="S::700799@student.centralbeds.ac.uk::67f3f203-a16f-4eda-9929-22bab87065ce" providerId="AD" clId="Web-{0F88C812-82D6-78A2-25E0-8B079DF4E766}" dt="2022-09-28T14:07:43.112" v="265"/>
          <ac:grpSpMkLst>
            <pc:docMk/>
            <pc:sldMk cId="894641850" sldId="258"/>
            <ac:grpSpMk id="751" creationId="{78326E10-C8CB-487F-A110-F861268DE619}"/>
          </ac:grpSpMkLst>
        </pc:grpChg>
        <pc:picChg chg="add">
          <ac:chgData name="AMIR JAFARI" userId="S::700799@student.centralbeds.ac.uk::67f3f203-a16f-4eda-9929-22bab87065ce" providerId="AD" clId="Web-{0F88C812-82D6-78A2-25E0-8B079DF4E766}" dt="2022-09-28T14:07:43.112" v="265"/>
          <ac:picMkLst>
            <pc:docMk/>
            <pc:sldMk cId="894641850" sldId="258"/>
            <ac:picMk id="741" creationId="{56D7E79F-DA3D-1B8B-129F-FFDF1A1B1C1C}"/>
          </ac:picMkLst>
        </pc:picChg>
        <pc:cxnChg chg="del">
          <ac:chgData name="AMIR JAFARI" userId="S::700799@student.centralbeds.ac.uk::67f3f203-a16f-4eda-9929-22bab87065ce" providerId="AD" clId="Web-{0F88C812-82D6-78A2-25E0-8B079DF4E766}" dt="2022-09-28T14:06:22.375" v="255"/>
          <ac:cxnSpMkLst>
            <pc:docMk/>
            <pc:sldMk cId="894641850" sldId="258"/>
            <ac:cxnSpMk id="746" creationId="{9EC65442-F244-409C-BF44-C5D6472E810A}"/>
          </ac:cxnSpMkLst>
        </pc:cxnChg>
      </pc:sldChg>
      <pc:sldChg chg="addSp delSp modSp mod setBg modClrScheme delDesignElem chgLayout">
        <pc:chgData name="AMIR JAFARI" userId="S::700799@student.centralbeds.ac.uk::67f3f203-a16f-4eda-9929-22bab87065ce" providerId="AD" clId="Web-{0F88C812-82D6-78A2-25E0-8B079DF4E766}" dt="2022-09-28T14:07:58.550" v="266"/>
        <pc:sldMkLst>
          <pc:docMk/>
          <pc:sldMk cId="337946383" sldId="259"/>
        </pc:sldMkLst>
        <pc:spChg chg="mod ord">
          <ac:chgData name="AMIR JAFARI" userId="S::700799@student.centralbeds.ac.uk::67f3f203-a16f-4eda-9929-22bab87065ce" providerId="AD" clId="Web-{0F88C812-82D6-78A2-25E0-8B079DF4E766}" dt="2022-09-28T14:07:58.550" v="266"/>
          <ac:spMkLst>
            <pc:docMk/>
            <pc:sldMk cId="337946383" sldId="259"/>
            <ac:spMk id="2" creationId="{D67F64DF-D069-9599-DD7C-1F8C40545C84}"/>
          </ac:spMkLst>
        </pc:spChg>
        <pc:spChg chg="del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337946383" sldId="259"/>
            <ac:spMk id="28" creationId="{29C51009-A09A-4689-8E6C-F8FC99E6A840}"/>
          </ac:spMkLst>
        </pc:spChg>
        <pc:spChg chg="add">
          <ac:chgData name="AMIR JAFARI" userId="S::700799@student.centralbeds.ac.uk::67f3f203-a16f-4eda-9929-22bab87065ce" providerId="AD" clId="Web-{0F88C812-82D6-78A2-25E0-8B079DF4E766}" dt="2022-09-28T14:07:58.550" v="266"/>
          <ac:spMkLst>
            <pc:docMk/>
            <pc:sldMk cId="337946383" sldId="259"/>
            <ac:spMk id="35" creationId="{94C52C56-BEF2-4E22-8C8E-A7AC96B03A72}"/>
          </ac:spMkLst>
        </pc:spChg>
        <pc:spChg chg="add">
          <ac:chgData name="AMIR JAFARI" userId="S::700799@student.centralbeds.ac.uk::67f3f203-a16f-4eda-9929-22bab87065ce" providerId="AD" clId="Web-{0F88C812-82D6-78A2-25E0-8B079DF4E766}" dt="2022-09-28T14:07:58.550" v="266"/>
          <ac:spMkLst>
            <pc:docMk/>
            <pc:sldMk cId="337946383" sldId="259"/>
            <ac:spMk id="37" creationId="{42285737-90EE-47DC-AC80-8AE156B11969}"/>
          </ac:spMkLst>
        </pc:spChg>
        <pc:grpChg chg="add">
          <ac:chgData name="AMIR JAFARI" userId="S::700799@student.centralbeds.ac.uk::67f3f203-a16f-4eda-9929-22bab87065ce" providerId="AD" clId="Web-{0F88C812-82D6-78A2-25E0-8B079DF4E766}" dt="2022-09-28T14:07:58.550" v="266"/>
          <ac:grpSpMkLst>
            <pc:docMk/>
            <pc:sldMk cId="337946383" sldId="259"/>
            <ac:grpSpMk id="39" creationId="{B57BDC17-F1B3-455F-BBF1-680AA1F25C06}"/>
          </ac:grpSpMkLst>
        </pc:grpChg>
        <pc:graphicFrameChg chg="mod ord modGraphic">
          <ac:chgData name="AMIR JAFARI" userId="S::700799@student.centralbeds.ac.uk::67f3f203-a16f-4eda-9929-22bab87065ce" providerId="AD" clId="Web-{0F88C812-82D6-78A2-25E0-8B079DF4E766}" dt="2022-09-28T14:07:58.550" v="266"/>
          <ac:graphicFrameMkLst>
            <pc:docMk/>
            <pc:sldMk cId="337946383" sldId="259"/>
            <ac:graphicFrameMk id="30" creationId="{1DDF3840-0046-7C5D-BD49-39E0B7BDEBB5}"/>
          </ac:graphicFrameMkLst>
        </pc:graphicFrameChg>
        <pc:cxnChg chg="del">
          <ac:chgData name="AMIR JAFARI" userId="S::700799@student.centralbeds.ac.uk::67f3f203-a16f-4eda-9929-22bab87065ce" providerId="AD" clId="Web-{0F88C812-82D6-78A2-25E0-8B079DF4E766}" dt="2022-09-28T14:06:22.375" v="255"/>
          <ac:cxnSpMkLst>
            <pc:docMk/>
            <pc:sldMk cId="337946383" sldId="259"/>
            <ac:cxnSpMk id="29" creationId="{9EC65442-F244-409C-BF44-C5D6472E810A}"/>
          </ac:cxnSpMkLst>
        </pc:cxnChg>
      </pc:sldChg>
      <pc:sldChg chg="delSp modSp mod modClrScheme delDesignElem chgLayout">
        <pc:chgData name="AMIR JAFARI" userId="S::700799@student.centralbeds.ac.uk::67f3f203-a16f-4eda-9929-22bab87065ce" providerId="AD" clId="Web-{0F88C812-82D6-78A2-25E0-8B079DF4E766}" dt="2022-09-28T14:16:25.192" v="354" actId="1076"/>
        <pc:sldMkLst>
          <pc:docMk/>
          <pc:sldMk cId="2911980659" sldId="260"/>
        </pc:sldMkLst>
        <pc:spChg chg="mod ord">
          <ac:chgData name="AMIR JAFARI" userId="S::700799@student.centralbeds.ac.uk::67f3f203-a16f-4eda-9929-22bab87065ce" providerId="AD" clId="Web-{0F88C812-82D6-78A2-25E0-8B079DF4E766}" dt="2022-09-28T14:15:02.268" v="337" actId="1076"/>
          <ac:spMkLst>
            <pc:docMk/>
            <pc:sldMk cId="2911980659" sldId="260"/>
            <ac:spMk id="2" creationId="{423B2C78-BAB5-4878-BC58-0D65B5334EF8}"/>
          </ac:spMkLst>
        </pc:spChg>
        <pc:spChg chg="mod">
          <ac:chgData name="AMIR JAFARI" userId="S::700799@student.centralbeds.ac.uk::67f3f203-a16f-4eda-9929-22bab87065ce" providerId="AD" clId="Web-{0F88C812-82D6-78A2-25E0-8B079DF4E766}" dt="2022-09-28T14:16:25.192" v="354" actId="1076"/>
          <ac:spMkLst>
            <pc:docMk/>
            <pc:sldMk cId="2911980659" sldId="260"/>
            <ac:spMk id="4" creationId="{2C61B89F-8E58-AC38-06BB-0716A37303CF}"/>
          </ac:spMkLst>
        </pc:spChg>
        <pc:spChg chg="mod">
          <ac:chgData name="AMIR JAFARI" userId="S::700799@student.centralbeds.ac.uk::67f3f203-a16f-4eda-9929-22bab87065ce" providerId="AD" clId="Web-{0F88C812-82D6-78A2-25E0-8B079DF4E766}" dt="2022-09-28T14:15:14.581" v="340" actId="1076"/>
          <ac:spMkLst>
            <pc:docMk/>
            <pc:sldMk cId="2911980659" sldId="260"/>
            <ac:spMk id="5" creationId="{7E78CFFE-5841-0B21-FD29-AD859AD193FE}"/>
          </ac:spMkLst>
        </pc:spChg>
        <pc:spChg chg="mod">
          <ac:chgData name="AMIR JAFARI" userId="S::700799@student.centralbeds.ac.uk::67f3f203-a16f-4eda-9929-22bab87065ce" providerId="AD" clId="Web-{0F88C812-82D6-78A2-25E0-8B079DF4E766}" dt="2022-09-28T14:15:07.346" v="338" actId="1076"/>
          <ac:spMkLst>
            <pc:docMk/>
            <pc:sldMk cId="2911980659" sldId="260"/>
            <ac:spMk id="6" creationId="{49408A3F-66F1-6623-CB9C-93727B9C7CE5}"/>
          </ac:spMkLst>
        </pc:spChg>
        <pc:spChg chg="del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2911980659" sldId="260"/>
            <ac:spMk id="8" creationId="{29C51009-A09A-4689-8E6C-F8FC99E6A840}"/>
          </ac:spMkLst>
        </pc:spChg>
        <pc:spChg chg="del mod">
          <ac:chgData name="AMIR JAFARI" userId="S::700799@student.centralbeds.ac.uk::67f3f203-a16f-4eda-9929-22bab87065ce" providerId="AD" clId="Web-{0F88C812-82D6-78A2-25E0-8B079DF4E766}" dt="2022-09-28T14:16:22.067" v="353"/>
          <ac:spMkLst>
            <pc:docMk/>
            <pc:sldMk cId="2911980659" sldId="260"/>
            <ac:spMk id="9" creationId="{DC65F22C-5039-DF22-5431-B77EDD807561}"/>
          </ac:spMkLst>
        </pc:spChg>
        <pc:cxnChg chg="del">
          <ac:chgData name="AMIR JAFARI" userId="S::700799@student.centralbeds.ac.uk::67f3f203-a16f-4eda-9929-22bab87065ce" providerId="AD" clId="Web-{0F88C812-82D6-78A2-25E0-8B079DF4E766}" dt="2022-09-28T14:06:22.375" v="255"/>
          <ac:cxnSpMkLst>
            <pc:docMk/>
            <pc:sldMk cId="2911980659" sldId="260"/>
            <ac:cxnSpMk id="10" creationId="{9EC65442-F244-409C-BF44-C5D6472E810A}"/>
          </ac:cxnSpMkLst>
        </pc:cxnChg>
      </pc:sldChg>
      <pc:sldChg chg="addSp modSp mod setBg modClrScheme chgLayout">
        <pc:chgData name="AMIR JAFARI" userId="S::700799@student.centralbeds.ac.uk::67f3f203-a16f-4eda-9929-22bab87065ce" providerId="AD" clId="Web-{0F88C812-82D6-78A2-25E0-8B079DF4E766}" dt="2022-09-28T14:08:24.535" v="267"/>
        <pc:sldMkLst>
          <pc:docMk/>
          <pc:sldMk cId="1224655524" sldId="261"/>
        </pc:sldMkLst>
        <pc:spChg chg="mod ord">
          <ac:chgData name="AMIR JAFARI" userId="S::700799@student.centralbeds.ac.uk::67f3f203-a16f-4eda-9929-22bab87065ce" providerId="AD" clId="Web-{0F88C812-82D6-78A2-25E0-8B079DF4E766}" dt="2022-09-28T14:08:24.535" v="267"/>
          <ac:spMkLst>
            <pc:docMk/>
            <pc:sldMk cId="1224655524" sldId="261"/>
            <ac:spMk id="2" creationId="{B90746E6-CDB9-52EF-41BD-90A06AE039B0}"/>
          </ac:spMkLst>
        </pc:spChg>
        <pc:spChg chg="mod ord">
          <ac:chgData name="AMIR JAFARI" userId="S::700799@student.centralbeds.ac.uk::67f3f203-a16f-4eda-9929-22bab87065ce" providerId="AD" clId="Web-{0F88C812-82D6-78A2-25E0-8B079DF4E766}" dt="2022-09-28T14:08:24.535" v="267"/>
          <ac:spMkLst>
            <pc:docMk/>
            <pc:sldMk cId="1224655524" sldId="261"/>
            <ac:spMk id="3" creationId="{ADD8AC38-E632-4727-5171-A30DE7032FF1}"/>
          </ac:spMkLst>
        </pc:spChg>
        <pc:picChg chg="add">
          <ac:chgData name="AMIR JAFARI" userId="S::700799@student.centralbeds.ac.uk::67f3f203-a16f-4eda-9929-22bab87065ce" providerId="AD" clId="Web-{0F88C812-82D6-78A2-25E0-8B079DF4E766}" dt="2022-09-28T14:08:24.535" v="267"/>
          <ac:picMkLst>
            <pc:docMk/>
            <pc:sldMk cId="1224655524" sldId="261"/>
            <ac:picMk id="7" creationId="{96046C58-05A5-917A-3856-2DA8898BC665}"/>
          </ac:picMkLst>
        </pc:picChg>
      </pc:sldChg>
      <pc:sldChg chg="addSp delSp modSp mod setBg modClrScheme delDesignElem chgLayout">
        <pc:chgData name="AMIR JAFARI" userId="S::700799@student.centralbeds.ac.uk::67f3f203-a16f-4eda-9929-22bab87065ce" providerId="AD" clId="Web-{0F88C812-82D6-78A2-25E0-8B079DF4E766}" dt="2022-09-28T14:10:06.320" v="287" actId="20577"/>
        <pc:sldMkLst>
          <pc:docMk/>
          <pc:sldMk cId="666365810" sldId="262"/>
        </pc:sldMkLst>
        <pc:spChg chg="mod ord">
          <ac:chgData name="AMIR JAFARI" userId="S::700799@student.centralbeds.ac.uk::67f3f203-a16f-4eda-9929-22bab87065ce" providerId="AD" clId="Web-{0F88C812-82D6-78A2-25E0-8B079DF4E766}" dt="2022-09-28T14:10:06.320" v="287" actId="20577"/>
          <ac:spMkLst>
            <pc:docMk/>
            <pc:sldMk cId="666365810" sldId="262"/>
            <ac:spMk id="2" creationId="{59D5BD0D-B9FA-485F-765E-639FB929BDB6}"/>
          </ac:spMkLst>
        </pc:spChg>
        <pc:spChg chg="add">
          <ac:chgData name="AMIR JAFARI" userId="S::700799@student.centralbeds.ac.uk::67f3f203-a16f-4eda-9929-22bab87065ce" providerId="AD" clId="Web-{0F88C812-82D6-78A2-25E0-8B079DF4E766}" dt="2022-09-28T14:09:15.662" v="271"/>
          <ac:spMkLst>
            <pc:docMk/>
            <pc:sldMk cId="666365810" sldId="262"/>
            <ac:spMk id="15" creationId="{CE3D4922-3D1C-4679-9A86-15BFC1A252F0}"/>
          </ac:spMkLst>
        </pc:spChg>
        <pc:spChg chg="add">
          <ac:chgData name="AMIR JAFARI" userId="S::700799@student.centralbeds.ac.uk::67f3f203-a16f-4eda-9929-22bab87065ce" providerId="AD" clId="Web-{0F88C812-82D6-78A2-25E0-8B079DF4E766}" dt="2022-09-28T14:09:15.662" v="271"/>
          <ac:spMkLst>
            <pc:docMk/>
            <pc:sldMk cId="666365810" sldId="262"/>
            <ac:spMk id="17" creationId="{09F52C08-8FCD-4D4F-96B5-F1ED8C65A799}"/>
          </ac:spMkLst>
        </pc:spChg>
        <pc:spChg chg="del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666365810" sldId="262"/>
            <ac:spMk id="33" creationId="{23522FE7-5A29-4EF6-B1EF-2CA55748A772}"/>
          </ac:spMkLst>
        </pc:spChg>
        <pc:spChg chg="del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666365810" sldId="262"/>
            <ac:spMk id="41" creationId="{1EE485E7-7D6D-4CB0-A3AD-261D97B2EFEA}"/>
          </ac:spMkLst>
        </pc:spChg>
        <pc:spChg chg="del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666365810" sldId="262"/>
            <ac:spMk id="43" creationId="{A55E3208-F0C4-4962-8946-065C94F89635}"/>
          </ac:spMkLst>
        </pc:spChg>
        <pc:grpChg chg="add">
          <ac:chgData name="AMIR JAFARI" userId="S::700799@student.centralbeds.ac.uk::67f3f203-a16f-4eda-9929-22bab87065ce" providerId="AD" clId="Web-{0F88C812-82D6-78A2-25E0-8B079DF4E766}" dt="2022-09-28T14:09:15.662" v="271"/>
          <ac:grpSpMkLst>
            <pc:docMk/>
            <pc:sldMk cId="666365810" sldId="262"/>
            <ac:grpSpMk id="7" creationId="{E9D059B6-ADD8-488A-B346-63289E90D13F}"/>
          </ac:grpSpMkLst>
        </pc:grpChg>
        <pc:grpChg chg="add">
          <ac:chgData name="AMIR JAFARI" userId="S::700799@student.centralbeds.ac.uk::67f3f203-a16f-4eda-9929-22bab87065ce" providerId="AD" clId="Web-{0F88C812-82D6-78A2-25E0-8B079DF4E766}" dt="2022-09-28T14:09:15.662" v="271"/>
          <ac:grpSpMkLst>
            <pc:docMk/>
            <pc:sldMk cId="666365810" sldId="262"/>
            <ac:grpSpMk id="19" creationId="{32238778-9D1D-45F4-BB78-76F208A224B4}"/>
          </ac:grpSpMkLst>
        </pc:grpChg>
        <pc:picChg chg="del">
          <ac:chgData name="AMIR JAFARI" userId="S::700799@student.centralbeds.ac.uk::67f3f203-a16f-4eda-9929-22bab87065ce" providerId="AD" clId="Web-{0F88C812-82D6-78A2-25E0-8B079DF4E766}" dt="2022-09-28T14:06:22.375" v="255"/>
          <ac:picMkLst>
            <pc:docMk/>
            <pc:sldMk cId="666365810" sldId="262"/>
            <ac:picMk id="35" creationId="{C2192E09-EBC7-416C-B887-DFF915D7F43D}"/>
          </ac:picMkLst>
        </pc:picChg>
        <pc:picChg chg="del">
          <ac:chgData name="AMIR JAFARI" userId="S::700799@student.centralbeds.ac.uk::67f3f203-a16f-4eda-9929-22bab87065ce" providerId="AD" clId="Web-{0F88C812-82D6-78A2-25E0-8B079DF4E766}" dt="2022-09-28T14:06:22.375" v="255"/>
          <ac:picMkLst>
            <pc:docMk/>
            <pc:sldMk cId="666365810" sldId="262"/>
            <ac:picMk id="47" creationId="{7021C573-B3FF-44B8-A5DE-AB39E9AA6B96}"/>
          </ac:picMkLst>
        </pc:picChg>
        <pc:cxnChg chg="del">
          <ac:chgData name="AMIR JAFARI" userId="S::700799@student.centralbeds.ac.uk::67f3f203-a16f-4eda-9929-22bab87065ce" providerId="AD" clId="Web-{0F88C812-82D6-78A2-25E0-8B079DF4E766}" dt="2022-09-28T14:06:22.375" v="255"/>
          <ac:cxnSpMkLst>
            <pc:docMk/>
            <pc:sldMk cId="666365810" sldId="262"/>
            <ac:cxnSpMk id="37" creationId="{2924498D-E084-44BE-A196-CFCE35564350}"/>
          </ac:cxnSpMkLst>
        </pc:cxnChg>
        <pc:cxnChg chg="del">
          <ac:chgData name="AMIR JAFARI" userId="S::700799@student.centralbeds.ac.uk::67f3f203-a16f-4eda-9929-22bab87065ce" providerId="AD" clId="Web-{0F88C812-82D6-78A2-25E0-8B079DF4E766}" dt="2022-09-28T14:06:22.375" v="255"/>
          <ac:cxnSpMkLst>
            <pc:docMk/>
            <pc:sldMk cId="666365810" sldId="262"/>
            <ac:cxnSpMk id="39" creationId="{3BBC7667-C352-4842-9AFD-E5C16AD002F4}"/>
          </ac:cxnSpMkLst>
        </pc:cxnChg>
        <pc:cxnChg chg="del">
          <ac:chgData name="AMIR JAFARI" userId="S::700799@student.centralbeds.ac.uk::67f3f203-a16f-4eda-9929-22bab87065ce" providerId="AD" clId="Web-{0F88C812-82D6-78A2-25E0-8B079DF4E766}" dt="2022-09-28T14:06:22.375" v="255"/>
          <ac:cxnSpMkLst>
            <pc:docMk/>
            <pc:sldMk cId="666365810" sldId="262"/>
            <ac:cxnSpMk id="45" creationId="{4FAE17D3-C2DC-4665-AF20-33C5BACD5E01}"/>
          </ac:cxnSpMkLst>
        </pc:cxnChg>
        <pc:cxnChg chg="del">
          <ac:chgData name="AMIR JAFARI" userId="S::700799@student.centralbeds.ac.uk::67f3f203-a16f-4eda-9929-22bab87065ce" providerId="AD" clId="Web-{0F88C812-82D6-78A2-25E0-8B079DF4E766}" dt="2022-09-28T14:06:22.375" v="255"/>
          <ac:cxnSpMkLst>
            <pc:docMk/>
            <pc:sldMk cId="666365810" sldId="262"/>
            <ac:cxnSpMk id="49" creationId="{50B0CCD4-E9B0-43B2-806F-05EDF57A7628}"/>
          </ac:cxnSpMkLst>
        </pc:cxnChg>
      </pc:sldChg>
      <pc:sldChg chg="delSp modSp mod modClrScheme delDesignElem chgLayout">
        <pc:chgData name="AMIR JAFARI" userId="S::700799@student.centralbeds.ac.uk::67f3f203-a16f-4eda-9929-22bab87065ce" providerId="AD" clId="Web-{0F88C812-82D6-78A2-25E0-8B079DF4E766}" dt="2022-09-28T14:11:58.558" v="306" actId="20577"/>
        <pc:sldMkLst>
          <pc:docMk/>
          <pc:sldMk cId="3875007358" sldId="263"/>
        </pc:sldMkLst>
        <pc:spChg chg="mod ord">
          <ac:chgData name="AMIR JAFARI" userId="S::700799@student.centralbeds.ac.uk::67f3f203-a16f-4eda-9929-22bab87065ce" providerId="AD" clId="Web-{0F88C812-82D6-78A2-25E0-8B079DF4E766}" dt="2022-09-28T14:11:11.713" v="292" actId="20577"/>
          <ac:spMkLst>
            <pc:docMk/>
            <pc:sldMk cId="3875007358" sldId="263"/>
            <ac:spMk id="2" creationId="{B6F8D7AC-3823-98DB-BE11-CBA2359FEA66}"/>
          </ac:spMkLst>
        </pc:spChg>
        <pc:spChg chg="mod ord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3875007358" sldId="263"/>
            <ac:spMk id="3" creationId="{AF37187C-21BE-E483-B2E6-B883ECDD73C5}"/>
          </ac:spMkLst>
        </pc:spChg>
        <pc:spChg chg="mod">
          <ac:chgData name="AMIR JAFARI" userId="S::700799@student.centralbeds.ac.uk::67f3f203-a16f-4eda-9929-22bab87065ce" providerId="AD" clId="Web-{0F88C812-82D6-78A2-25E0-8B079DF4E766}" dt="2022-09-28T14:11:45.245" v="301" actId="20577"/>
          <ac:spMkLst>
            <pc:docMk/>
            <pc:sldMk cId="3875007358" sldId="263"/>
            <ac:spMk id="4" creationId="{025481F7-164F-1007-5DC1-8CACBF0202E5}"/>
          </ac:spMkLst>
        </pc:spChg>
        <pc:spChg chg="mod">
          <ac:chgData name="AMIR JAFARI" userId="S::700799@student.centralbeds.ac.uk::67f3f203-a16f-4eda-9929-22bab87065ce" providerId="AD" clId="Web-{0F88C812-82D6-78A2-25E0-8B079DF4E766}" dt="2022-09-28T14:11:58.558" v="306" actId="20577"/>
          <ac:spMkLst>
            <pc:docMk/>
            <pc:sldMk cId="3875007358" sldId="263"/>
            <ac:spMk id="5" creationId="{2D39AC1E-3128-3465-6DF5-5377CAB9756D}"/>
          </ac:spMkLst>
        </pc:spChg>
        <pc:spChg chg="mod">
          <ac:chgData name="AMIR JAFARI" userId="S::700799@student.centralbeds.ac.uk::67f3f203-a16f-4eda-9929-22bab87065ce" providerId="AD" clId="Web-{0F88C812-82D6-78A2-25E0-8B079DF4E766}" dt="2022-09-28T14:11:16.651" v="294" actId="20577"/>
          <ac:spMkLst>
            <pc:docMk/>
            <pc:sldMk cId="3875007358" sldId="263"/>
            <ac:spMk id="6" creationId="{0EDD78D9-F889-6949-1AC5-00A3063E3DD5}"/>
          </ac:spMkLst>
        </pc:spChg>
        <pc:spChg chg="del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3875007358" sldId="263"/>
            <ac:spMk id="8" creationId="{F63C748C-967B-4A7B-A90F-3EDD0F485AC6}"/>
          </ac:spMkLst>
        </pc:spChg>
        <pc:spChg chg="del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3875007358" sldId="263"/>
            <ac:spMk id="10" creationId="{C0143637-4934-44E4-B909-BAF1E7B27972}"/>
          </ac:spMkLst>
        </pc:spChg>
      </pc:sldChg>
      <pc:sldChg chg="modSp mod modClrScheme chgLayout">
        <pc:chgData name="AMIR JAFARI" userId="S::700799@student.centralbeds.ac.uk::67f3f203-a16f-4eda-9929-22bab87065ce" providerId="AD" clId="Web-{0F88C812-82D6-78A2-25E0-8B079DF4E766}" dt="2022-09-28T14:14:05.860" v="334" actId="20577"/>
        <pc:sldMkLst>
          <pc:docMk/>
          <pc:sldMk cId="3166813203" sldId="264"/>
        </pc:sldMkLst>
        <pc:spChg chg="mod ord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3166813203" sldId="264"/>
            <ac:spMk id="2" creationId="{79298010-485B-4FB5-CCF9-47A123566FF4}"/>
          </ac:spMkLst>
        </pc:spChg>
        <pc:spChg chg="mod">
          <ac:chgData name="AMIR JAFARI" userId="S::700799@student.centralbeds.ac.uk::67f3f203-a16f-4eda-9929-22bab87065ce" providerId="AD" clId="Web-{0F88C812-82D6-78A2-25E0-8B079DF4E766}" dt="2022-09-28T14:14:05.860" v="334" actId="20577"/>
          <ac:spMkLst>
            <pc:docMk/>
            <pc:sldMk cId="3166813203" sldId="264"/>
            <ac:spMk id="4" creationId="{250AF229-62B8-CF10-B1C7-BD58B1B813F0}"/>
          </ac:spMkLst>
        </pc:spChg>
      </pc:sldChg>
      <pc:sldChg chg="delSp modSp mod modClrScheme delDesignElem chgLayout">
        <pc:chgData name="AMIR JAFARI" userId="S::700799@student.centralbeds.ac.uk::67f3f203-a16f-4eda-9929-22bab87065ce" providerId="AD" clId="Web-{0F88C812-82D6-78A2-25E0-8B079DF4E766}" dt="2022-09-28T14:12:56.357" v="321" actId="1076"/>
        <pc:sldMkLst>
          <pc:docMk/>
          <pc:sldMk cId="189087582" sldId="265"/>
        </pc:sldMkLst>
        <pc:spChg chg="mod ord">
          <ac:chgData name="AMIR JAFARI" userId="S::700799@student.centralbeds.ac.uk::67f3f203-a16f-4eda-9929-22bab87065ce" providerId="AD" clId="Web-{0F88C812-82D6-78A2-25E0-8B079DF4E766}" dt="2022-09-28T14:12:33.497" v="314" actId="20577"/>
          <ac:spMkLst>
            <pc:docMk/>
            <pc:sldMk cId="189087582" sldId="265"/>
            <ac:spMk id="2" creationId="{28DA3703-5CE8-7808-DED5-95B8CA931BE1}"/>
          </ac:spMkLst>
        </pc:spChg>
        <pc:spChg chg="mod ord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189087582" sldId="265"/>
            <ac:spMk id="3" creationId="{D34E97B5-FCE7-66F8-A741-BAFEEF77E88D}"/>
          </ac:spMkLst>
        </pc:spChg>
        <pc:spChg chg="mod">
          <ac:chgData name="AMIR JAFARI" userId="S::700799@student.centralbeds.ac.uk::67f3f203-a16f-4eda-9929-22bab87065ce" providerId="AD" clId="Web-{0F88C812-82D6-78A2-25E0-8B079DF4E766}" dt="2022-09-28T14:12:56.357" v="321" actId="1076"/>
          <ac:spMkLst>
            <pc:docMk/>
            <pc:sldMk cId="189087582" sldId="265"/>
            <ac:spMk id="4" creationId="{9860CB16-CCE4-CB3B-B76D-FFD8FEBC610F}"/>
          </ac:spMkLst>
        </pc:spChg>
        <pc:spChg chg="mod">
          <ac:chgData name="AMIR JAFARI" userId="S::700799@student.centralbeds.ac.uk::67f3f203-a16f-4eda-9929-22bab87065ce" providerId="AD" clId="Web-{0F88C812-82D6-78A2-25E0-8B079DF4E766}" dt="2022-09-28T14:12:50.935" v="320" actId="1076"/>
          <ac:spMkLst>
            <pc:docMk/>
            <pc:sldMk cId="189087582" sldId="265"/>
            <ac:spMk id="5" creationId="{C31CFF05-6D5D-F000-0BC4-3702923F2246}"/>
          </ac:spMkLst>
        </pc:spChg>
        <pc:spChg chg="del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189087582" sldId="265"/>
            <ac:spMk id="8" creationId="{F63C748C-967B-4A7B-A90F-3EDD0F485AC6}"/>
          </ac:spMkLst>
        </pc:spChg>
        <pc:spChg chg="del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189087582" sldId="265"/>
            <ac:spMk id="10" creationId="{C0143637-4934-44E4-B909-BAF1E7B27972}"/>
          </ac:spMkLst>
        </pc:spChg>
      </pc:sldChg>
      <pc:sldChg chg="delSp modSp mod modClrScheme delDesignElem chgLayout">
        <pc:chgData name="AMIR JAFARI" userId="S::700799@student.centralbeds.ac.uk::67f3f203-a16f-4eda-9929-22bab87065ce" providerId="AD" clId="Web-{0F88C812-82D6-78A2-25E0-8B079DF4E766}" dt="2022-09-28T14:13:34.937" v="333" actId="1076"/>
        <pc:sldMkLst>
          <pc:docMk/>
          <pc:sldMk cId="1578665096" sldId="266"/>
        </pc:sldMkLst>
        <pc:spChg chg="mod ord">
          <ac:chgData name="AMIR JAFARI" userId="S::700799@student.centralbeds.ac.uk::67f3f203-a16f-4eda-9929-22bab87065ce" providerId="AD" clId="Web-{0F88C812-82D6-78A2-25E0-8B079DF4E766}" dt="2022-09-28T14:13:14.030" v="326" actId="20577"/>
          <ac:spMkLst>
            <pc:docMk/>
            <pc:sldMk cId="1578665096" sldId="266"/>
            <ac:spMk id="2" creationId="{1992C46A-3400-5EB9-77C6-795D6D6108D4}"/>
          </ac:spMkLst>
        </pc:spChg>
        <pc:spChg chg="mod ord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1578665096" sldId="266"/>
            <ac:spMk id="3" creationId="{8037DD5C-C495-1AA1-CB89-E8E17378A10E}"/>
          </ac:spMkLst>
        </pc:spChg>
        <pc:spChg chg="mod">
          <ac:chgData name="AMIR JAFARI" userId="S::700799@student.centralbeds.ac.uk::67f3f203-a16f-4eda-9929-22bab87065ce" providerId="AD" clId="Web-{0F88C812-82D6-78A2-25E0-8B079DF4E766}" dt="2022-09-28T14:13:27.061" v="331" actId="20577"/>
          <ac:spMkLst>
            <pc:docMk/>
            <pc:sldMk cId="1578665096" sldId="266"/>
            <ac:spMk id="5" creationId="{184997DB-F35E-A313-2B57-BC19988F393C}"/>
          </ac:spMkLst>
        </pc:spChg>
        <pc:spChg chg="mod">
          <ac:chgData name="AMIR JAFARI" userId="S::700799@student.centralbeds.ac.uk::67f3f203-a16f-4eda-9929-22bab87065ce" providerId="AD" clId="Web-{0F88C812-82D6-78A2-25E0-8B079DF4E766}" dt="2022-09-28T14:13:34.937" v="333" actId="1076"/>
          <ac:spMkLst>
            <pc:docMk/>
            <pc:sldMk cId="1578665096" sldId="266"/>
            <ac:spMk id="7" creationId="{5FF68201-1E2E-FB03-F7D0-0D19C14C3E25}"/>
          </ac:spMkLst>
        </pc:spChg>
        <pc:spChg chg="del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1578665096" sldId="266"/>
            <ac:spMk id="8" creationId="{F63C748C-967B-4A7B-A90F-3EDD0F485AC6}"/>
          </ac:spMkLst>
        </pc:spChg>
        <pc:spChg chg="del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1578665096" sldId="266"/>
            <ac:spMk id="10" creationId="{C0143637-4934-44E4-B909-BAF1E7B27972}"/>
          </ac:spMkLst>
        </pc:spChg>
      </pc:sldChg>
      <pc:sldChg chg="delSp modSp mod modClrScheme delDesignElem chgLayout">
        <pc:chgData name="AMIR JAFARI" userId="S::700799@student.centralbeds.ac.uk::67f3f203-a16f-4eda-9929-22bab87065ce" providerId="AD" clId="Web-{0F88C812-82D6-78A2-25E0-8B079DF4E766}" dt="2022-09-28T14:14:17.001" v="336" actId="1076"/>
        <pc:sldMkLst>
          <pc:docMk/>
          <pc:sldMk cId="3468257599" sldId="267"/>
        </pc:sldMkLst>
        <pc:spChg chg="del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3468257599" sldId="267"/>
            <ac:spMk id="12" creationId="{482E7304-2AC2-4A5C-924D-A6AC3FFC5EAC}"/>
          </ac:spMkLst>
        </pc:spChg>
        <pc:spChg chg="del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3468257599" sldId="267"/>
            <ac:spMk id="16" creationId="{A3C183B1-1D4B-4E3D-A02E-A426E3BFA016}"/>
          </ac:spMkLst>
        </pc:spChg>
        <pc:graphicFrameChg chg="mod">
          <ac:chgData name="AMIR JAFARI" userId="S::700799@student.centralbeds.ac.uk::67f3f203-a16f-4eda-9929-22bab87065ce" providerId="AD" clId="Web-{0F88C812-82D6-78A2-25E0-8B079DF4E766}" dt="2022-09-28T14:14:17.001" v="336" actId="1076"/>
          <ac:graphicFrameMkLst>
            <pc:docMk/>
            <pc:sldMk cId="3468257599" sldId="267"/>
            <ac:graphicFrameMk id="8" creationId="{82106D3B-A5F1-B8AD-FF6E-0DD2A9EC6A7E}"/>
          </ac:graphicFrameMkLst>
        </pc:graphicFrameChg>
        <pc:cxnChg chg="del">
          <ac:chgData name="AMIR JAFARI" userId="S::700799@student.centralbeds.ac.uk::67f3f203-a16f-4eda-9929-22bab87065ce" providerId="AD" clId="Web-{0F88C812-82D6-78A2-25E0-8B079DF4E766}" dt="2022-09-28T14:06:22.375" v="255"/>
          <ac:cxnSpMkLst>
            <pc:docMk/>
            <pc:sldMk cId="3468257599" sldId="267"/>
            <ac:cxnSpMk id="14" creationId="{D259FEF2-F6A5-442F-BA10-4E39EECD0ABE}"/>
          </ac:cxnSpMkLst>
        </pc:cxnChg>
      </pc:sldChg>
      <pc:sldChg chg="new del">
        <pc:chgData name="AMIR JAFARI" userId="S::700799@student.centralbeds.ac.uk::67f3f203-a16f-4eda-9929-22bab87065ce" providerId="AD" clId="Web-{0F88C812-82D6-78A2-25E0-8B079DF4E766}" dt="2022-09-28T13:14:27.372" v="1"/>
        <pc:sldMkLst>
          <pc:docMk/>
          <pc:sldMk cId="693019435" sldId="268"/>
        </pc:sldMkLst>
      </pc:sldChg>
      <pc:sldChg chg="addSp modSp new mod setBg modClrScheme chgLayout">
        <pc:chgData name="AMIR JAFARI" userId="S::700799@student.centralbeds.ac.uk::67f3f203-a16f-4eda-9929-22bab87065ce" providerId="AD" clId="Web-{0F88C812-82D6-78A2-25E0-8B079DF4E766}" dt="2022-09-28T14:09:01.083" v="270" actId="20577"/>
        <pc:sldMkLst>
          <pc:docMk/>
          <pc:sldMk cId="3673736758" sldId="268"/>
        </pc:sldMkLst>
        <pc:spChg chg="mod ord">
          <ac:chgData name="AMIR JAFARI" userId="S::700799@student.centralbeds.ac.uk::67f3f203-a16f-4eda-9929-22bab87065ce" providerId="AD" clId="Web-{0F88C812-82D6-78A2-25E0-8B079DF4E766}" dt="2022-09-28T14:09:01.083" v="270" actId="20577"/>
          <ac:spMkLst>
            <pc:docMk/>
            <pc:sldMk cId="3673736758" sldId="268"/>
            <ac:spMk id="2" creationId="{763D3DC1-EBEF-6603-989B-54767603B10B}"/>
          </ac:spMkLst>
        </pc:spChg>
        <pc:spChg chg="mod ord">
          <ac:chgData name="AMIR JAFARI" userId="S::700799@student.centralbeds.ac.uk::67f3f203-a16f-4eda-9929-22bab87065ce" providerId="AD" clId="Web-{0F88C812-82D6-78A2-25E0-8B079DF4E766}" dt="2022-09-28T14:08:39.958" v="268"/>
          <ac:spMkLst>
            <pc:docMk/>
            <pc:sldMk cId="3673736758" sldId="268"/>
            <ac:spMk id="3" creationId="{DB91EDA9-B836-1E30-03CB-736F98689FD9}"/>
          </ac:spMkLst>
        </pc:spChg>
        <pc:spChg chg="add">
          <ac:chgData name="AMIR JAFARI" userId="S::700799@student.centralbeds.ac.uk::67f3f203-a16f-4eda-9929-22bab87065ce" providerId="AD" clId="Web-{0F88C812-82D6-78A2-25E0-8B079DF4E766}" dt="2022-09-28T14:08:39.958" v="268"/>
          <ac:spMkLst>
            <pc:docMk/>
            <pc:sldMk cId="3673736758" sldId="268"/>
            <ac:spMk id="9" creationId="{85428F22-76B3-4107-AADE-3F9EC95FD325}"/>
          </ac:spMkLst>
        </pc:spChg>
        <pc:grpChg chg="add">
          <ac:chgData name="AMIR JAFARI" userId="S::700799@student.centralbeds.ac.uk::67f3f203-a16f-4eda-9929-22bab87065ce" providerId="AD" clId="Web-{0F88C812-82D6-78A2-25E0-8B079DF4E766}" dt="2022-09-28T14:08:39.958" v="268"/>
          <ac:grpSpMkLst>
            <pc:docMk/>
            <pc:sldMk cId="3673736758" sldId="268"/>
            <ac:grpSpMk id="11" creationId="{5346FBCF-5353-4172-96F5-4B7EB07777C4}"/>
          </ac:grpSpMkLst>
        </pc:grpChg>
        <pc:grpChg chg="add">
          <ac:chgData name="AMIR JAFARI" userId="S::700799@student.centralbeds.ac.uk::67f3f203-a16f-4eda-9929-22bab87065ce" providerId="AD" clId="Web-{0F88C812-82D6-78A2-25E0-8B079DF4E766}" dt="2022-09-28T14:08:39.958" v="268"/>
          <ac:grpSpMkLst>
            <pc:docMk/>
            <pc:sldMk cId="3673736758" sldId="268"/>
            <ac:grpSpMk id="15" creationId="{78326E10-C8CB-487F-A110-F861268DE619}"/>
          </ac:grpSpMkLst>
        </pc:grpChg>
        <pc:picChg chg="add">
          <ac:chgData name="AMIR JAFARI" userId="S::700799@student.centralbeds.ac.uk::67f3f203-a16f-4eda-9929-22bab87065ce" providerId="AD" clId="Web-{0F88C812-82D6-78A2-25E0-8B079DF4E766}" dt="2022-09-28T14:08:39.958" v="268"/>
          <ac:picMkLst>
            <pc:docMk/>
            <pc:sldMk cId="3673736758" sldId="268"/>
            <ac:picMk id="5" creationId="{A8144C97-4076-4BA1-AB63-A7BD21DB7D4B}"/>
          </ac:picMkLst>
        </pc:picChg>
      </pc:sldChg>
      <pc:sldChg chg="modSp new del mod modClrScheme chgLayout">
        <pc:chgData name="AMIR JAFARI" userId="S::700799@student.centralbeds.ac.uk::67f3f203-a16f-4eda-9929-22bab87065ce" providerId="AD" clId="Web-{0F88C812-82D6-78A2-25E0-8B079DF4E766}" dt="2022-09-28T14:39:55.913" v="568"/>
        <pc:sldMkLst>
          <pc:docMk/>
          <pc:sldMk cId="1257871521" sldId="269"/>
        </pc:sldMkLst>
        <pc:spChg chg="mod ord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1257871521" sldId="269"/>
            <ac:spMk id="2" creationId="{E892AEBA-1407-BCAC-DDB9-EC853282A93E}"/>
          </ac:spMkLst>
        </pc:spChg>
        <pc:spChg chg="mod ord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1257871521" sldId="269"/>
            <ac:spMk id="3" creationId="{9CF0E9D8-3A41-233A-34F5-549975A75585}"/>
          </ac:spMkLst>
        </pc:spChg>
      </pc:sldChg>
      <pc:sldChg chg="addSp delSp modSp new mod setBg modClrScheme delDesignElem chgLayout">
        <pc:chgData name="AMIR JAFARI" userId="S::700799@student.centralbeds.ac.uk::67f3f203-a16f-4eda-9929-22bab87065ce" providerId="AD" clId="Web-{0F88C812-82D6-78A2-25E0-8B079DF4E766}" dt="2022-09-28T14:17:08.991" v="361" actId="20577"/>
        <pc:sldMkLst>
          <pc:docMk/>
          <pc:sldMk cId="2697828344" sldId="270"/>
        </pc:sldMkLst>
        <pc:spChg chg="mod ord">
          <ac:chgData name="AMIR JAFARI" userId="S::700799@student.centralbeds.ac.uk::67f3f203-a16f-4eda-9929-22bab87065ce" providerId="AD" clId="Web-{0F88C812-82D6-78A2-25E0-8B079DF4E766}" dt="2022-09-28T14:17:08.991" v="361" actId="20577"/>
          <ac:spMkLst>
            <pc:docMk/>
            <pc:sldMk cId="2697828344" sldId="270"/>
            <ac:spMk id="2" creationId="{20BE2A02-F8D7-1053-29D7-D09627637D42}"/>
          </ac:spMkLst>
        </pc:spChg>
        <pc:spChg chg="mod ord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2697828344" sldId="270"/>
            <ac:spMk id="3" creationId="{BAF80CDF-93D6-AB1A-E30A-CAA7F4E73C27}"/>
          </ac:spMkLst>
        </pc:spChg>
        <pc:spChg chg="add del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2697828344" sldId="270"/>
            <ac:spMk id="10" creationId="{35C3D674-3D59-4E93-80CA-0C0A9095E816}"/>
          </ac:spMkLst>
        </pc:spChg>
        <pc:spChg chg="add del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2697828344" sldId="270"/>
            <ac:spMk id="14" creationId="{EF2A81E1-BCBE-426B-8C09-33274E69409D}"/>
          </ac:spMkLst>
        </pc:spChg>
        <pc:picChg chg="add">
          <ac:chgData name="AMIR JAFARI" userId="S::700799@student.centralbeds.ac.uk::67f3f203-a16f-4eda-9929-22bab87065ce" providerId="AD" clId="Web-{0F88C812-82D6-78A2-25E0-8B079DF4E766}" dt="2022-09-28T13:35:22.169" v="117"/>
          <ac:picMkLst>
            <pc:docMk/>
            <pc:sldMk cId="2697828344" sldId="270"/>
            <ac:picMk id="7" creationId="{A90352BC-A27E-8C75-E07D-A65684082734}"/>
          </ac:picMkLst>
        </pc:picChg>
        <pc:picChg chg="add del">
          <ac:chgData name="AMIR JAFARI" userId="S::700799@student.centralbeds.ac.uk::67f3f203-a16f-4eda-9929-22bab87065ce" providerId="AD" clId="Web-{0F88C812-82D6-78A2-25E0-8B079DF4E766}" dt="2022-09-28T14:06:22.375" v="255"/>
          <ac:picMkLst>
            <pc:docMk/>
            <pc:sldMk cId="2697828344" sldId="270"/>
            <ac:picMk id="16" creationId="{39D1DDD4-5BB3-45BA-B9B3-06B62299AD79}"/>
          </ac:picMkLst>
        </pc:picChg>
        <pc:cxnChg chg="add del">
          <ac:chgData name="AMIR JAFARI" userId="S::700799@student.centralbeds.ac.uk::67f3f203-a16f-4eda-9929-22bab87065ce" providerId="AD" clId="Web-{0F88C812-82D6-78A2-25E0-8B079DF4E766}" dt="2022-09-28T14:06:22.375" v="255"/>
          <ac:cxnSpMkLst>
            <pc:docMk/>
            <pc:sldMk cId="2697828344" sldId="270"/>
            <ac:cxnSpMk id="12" creationId="{C884B8F8-FDC9-498B-9960-5D7260AFCB03}"/>
          </ac:cxnSpMkLst>
        </pc:cxnChg>
        <pc:cxnChg chg="add del">
          <ac:chgData name="AMIR JAFARI" userId="S::700799@student.centralbeds.ac.uk::67f3f203-a16f-4eda-9929-22bab87065ce" providerId="AD" clId="Web-{0F88C812-82D6-78A2-25E0-8B079DF4E766}" dt="2022-09-28T14:06:22.375" v="255"/>
          <ac:cxnSpMkLst>
            <pc:docMk/>
            <pc:sldMk cId="2697828344" sldId="270"/>
            <ac:cxnSpMk id="18" creationId="{A24DAE64-2302-42EA-8239-F2F0775CA5AD}"/>
          </ac:cxnSpMkLst>
        </pc:cxnChg>
      </pc:sldChg>
      <pc:sldChg chg="addSp delSp modSp new">
        <pc:chgData name="AMIR JAFARI" userId="S::700799@student.centralbeds.ac.uk::67f3f203-a16f-4eda-9929-22bab87065ce" providerId="AD" clId="Web-{0F88C812-82D6-78A2-25E0-8B079DF4E766}" dt="2022-09-28T14:39:49.553" v="567" actId="20577"/>
        <pc:sldMkLst>
          <pc:docMk/>
          <pc:sldMk cId="1776082359" sldId="271"/>
        </pc:sldMkLst>
        <pc:spChg chg="mod">
          <ac:chgData name="AMIR JAFARI" userId="S::700799@student.centralbeds.ac.uk::67f3f203-a16f-4eda-9929-22bab87065ce" providerId="AD" clId="Web-{0F88C812-82D6-78A2-25E0-8B079DF4E766}" dt="2022-09-28T14:21:30.984" v="423" actId="20577"/>
          <ac:spMkLst>
            <pc:docMk/>
            <pc:sldMk cId="1776082359" sldId="271"/>
            <ac:spMk id="2" creationId="{77464B98-C365-32F0-AC95-CD429CBE6261}"/>
          </ac:spMkLst>
        </pc:spChg>
        <pc:spChg chg="del">
          <ac:chgData name="AMIR JAFARI" userId="S::700799@student.centralbeds.ac.uk::67f3f203-a16f-4eda-9929-22bab87065ce" providerId="AD" clId="Web-{0F88C812-82D6-78A2-25E0-8B079DF4E766}" dt="2022-09-28T14:21:37.656" v="424"/>
          <ac:spMkLst>
            <pc:docMk/>
            <pc:sldMk cId="1776082359" sldId="271"/>
            <ac:spMk id="3" creationId="{6FD80292-94E1-7C25-32EE-B88289F571E9}"/>
          </ac:spMkLst>
        </pc:spChg>
        <pc:spChg chg="add mod">
          <ac:chgData name="AMIR JAFARI" userId="S::700799@student.centralbeds.ac.uk::67f3f203-a16f-4eda-9929-22bab87065ce" providerId="AD" clId="Web-{0F88C812-82D6-78A2-25E0-8B079DF4E766}" dt="2022-09-28T14:39:49.553" v="567" actId="20577"/>
          <ac:spMkLst>
            <pc:docMk/>
            <pc:sldMk cId="1776082359" sldId="271"/>
            <ac:spMk id="4" creationId="{9239CCE9-21A8-196E-85E9-EF21AF67CC8E}"/>
          </ac:spMkLst>
        </pc:spChg>
      </pc:sldChg>
      <pc:sldChg chg="modSp new del mod modClrScheme chgLayout">
        <pc:chgData name="AMIR JAFARI" userId="S::700799@student.centralbeds.ac.uk::67f3f203-a16f-4eda-9929-22bab87065ce" providerId="AD" clId="Web-{0F88C812-82D6-78A2-25E0-8B079DF4E766}" dt="2022-09-28T14:17:43.148" v="362"/>
        <pc:sldMkLst>
          <pc:docMk/>
          <pc:sldMk cId="3822194377" sldId="271"/>
        </pc:sldMkLst>
        <pc:spChg chg="mod ord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3822194377" sldId="271"/>
            <ac:spMk id="2" creationId="{64721522-077E-64FC-4B01-F13A2F52E66C}"/>
          </ac:spMkLst>
        </pc:spChg>
        <pc:spChg chg="mod ord">
          <ac:chgData name="AMIR JAFARI" userId="S::700799@student.centralbeds.ac.uk::67f3f203-a16f-4eda-9929-22bab87065ce" providerId="AD" clId="Web-{0F88C812-82D6-78A2-25E0-8B079DF4E766}" dt="2022-09-28T14:06:22.375" v="255"/>
          <ac:spMkLst>
            <pc:docMk/>
            <pc:sldMk cId="3822194377" sldId="271"/>
            <ac:spMk id="3" creationId="{B316004C-D715-0C46-686F-0838C99969AD}"/>
          </ac:spMkLst>
        </pc:spChg>
      </pc:sldChg>
      <pc:sldMasterChg chg="del delSldLayout">
        <pc:chgData name="AMIR JAFARI" userId="S::700799@student.centralbeds.ac.uk::67f3f203-a16f-4eda-9929-22bab87065ce" providerId="AD" clId="Web-{0F88C812-82D6-78A2-25E0-8B079DF4E766}" dt="2022-09-28T14:06:22.375" v="255"/>
        <pc:sldMasterMkLst>
          <pc:docMk/>
          <pc:sldMasterMk cId="0" sldId="2147483648"/>
        </pc:sldMasterMkLst>
        <pc:sldLayoutChg chg="del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addSldLayout modSldLayout">
        <pc:chgData name="AMIR JAFARI" userId="S::700799@student.centralbeds.ac.uk::67f3f203-a16f-4eda-9929-22bab87065ce" providerId="AD" clId="Web-{0F88C812-82D6-78A2-25E0-8B079DF4E766}" dt="2022-09-28T14:06:22.375" v="255"/>
        <pc:sldMasterMkLst>
          <pc:docMk/>
          <pc:sldMasterMk cId="4108314820" sldId="2147483660"/>
        </pc:sldMasterMkLst>
        <pc:sldLayoutChg chg="add mod replId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4108314820" sldId="2147483660"/>
            <pc:sldLayoutMk cId="3310555357" sldId="2147483661"/>
          </pc:sldLayoutMkLst>
        </pc:sldLayoutChg>
        <pc:sldLayoutChg chg="add mod replId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4108314820" sldId="2147483660"/>
            <pc:sldLayoutMk cId="3434094045" sldId="2147483662"/>
          </pc:sldLayoutMkLst>
        </pc:sldLayoutChg>
        <pc:sldLayoutChg chg="add mod replId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4108314820" sldId="2147483660"/>
            <pc:sldLayoutMk cId="1103242324" sldId="2147483663"/>
          </pc:sldLayoutMkLst>
        </pc:sldLayoutChg>
        <pc:sldLayoutChg chg="add mod replId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4108314820" sldId="2147483660"/>
            <pc:sldLayoutMk cId="3873558223" sldId="2147483664"/>
          </pc:sldLayoutMkLst>
        </pc:sldLayoutChg>
        <pc:sldLayoutChg chg="add mod replId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4108314820" sldId="2147483660"/>
            <pc:sldLayoutMk cId="2375380193" sldId="2147483665"/>
          </pc:sldLayoutMkLst>
        </pc:sldLayoutChg>
        <pc:sldLayoutChg chg="add mod replId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4108314820" sldId="2147483660"/>
            <pc:sldLayoutMk cId="2711518684" sldId="2147483666"/>
          </pc:sldLayoutMkLst>
        </pc:sldLayoutChg>
        <pc:sldLayoutChg chg="add mod replId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4108314820" sldId="2147483660"/>
            <pc:sldLayoutMk cId="286735298" sldId="2147483667"/>
          </pc:sldLayoutMkLst>
        </pc:sldLayoutChg>
        <pc:sldLayoutChg chg="add mod replId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4108314820" sldId="2147483660"/>
            <pc:sldLayoutMk cId="2702859421" sldId="2147483668"/>
          </pc:sldLayoutMkLst>
        </pc:sldLayoutChg>
        <pc:sldLayoutChg chg="add mod replId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4108314820" sldId="2147483660"/>
            <pc:sldLayoutMk cId="2312333541" sldId="2147483669"/>
          </pc:sldLayoutMkLst>
        </pc:sldLayoutChg>
        <pc:sldLayoutChg chg="add mod replId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4108314820" sldId="2147483660"/>
            <pc:sldLayoutMk cId="2213158957" sldId="2147483670"/>
          </pc:sldLayoutMkLst>
        </pc:sldLayoutChg>
        <pc:sldLayoutChg chg="add mod replId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4108314820" sldId="2147483660"/>
            <pc:sldLayoutMk cId="843391771" sldId="2147483671"/>
          </pc:sldLayoutMkLst>
        </pc:sldLayoutChg>
        <pc:sldLayoutChg chg="add mod replId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4108314820" sldId="2147483660"/>
            <pc:sldLayoutMk cId="3901136218" sldId="2147483672"/>
          </pc:sldLayoutMkLst>
        </pc:sldLayoutChg>
        <pc:sldLayoutChg chg="add mod replId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4108314820" sldId="2147483660"/>
            <pc:sldLayoutMk cId="2240293667" sldId="2147483673"/>
          </pc:sldLayoutMkLst>
        </pc:sldLayoutChg>
        <pc:sldLayoutChg chg="add mod replId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4108314820" sldId="2147483660"/>
            <pc:sldLayoutMk cId="165713248" sldId="2147483674"/>
          </pc:sldLayoutMkLst>
        </pc:sldLayoutChg>
        <pc:sldLayoutChg chg="add mod replId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4108314820" sldId="2147483660"/>
            <pc:sldLayoutMk cId="3834619574" sldId="2147483675"/>
          </pc:sldLayoutMkLst>
        </pc:sldLayoutChg>
        <pc:sldLayoutChg chg="add mod replId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4108314820" sldId="2147483660"/>
            <pc:sldLayoutMk cId="2561130021" sldId="2147483676"/>
          </pc:sldLayoutMkLst>
        </pc:sldLayoutChg>
        <pc:sldLayoutChg chg="add mod replId">
          <pc:chgData name="AMIR JAFARI" userId="S::700799@student.centralbeds.ac.uk::67f3f203-a16f-4eda-9929-22bab87065ce" providerId="AD" clId="Web-{0F88C812-82D6-78A2-25E0-8B079DF4E766}" dt="2022-09-28T14:06:22.375" v="255"/>
          <pc:sldLayoutMkLst>
            <pc:docMk/>
            <pc:sldMasterMk cId="4108314820" sldId="2147483660"/>
            <pc:sldLayoutMk cId="3797223332" sldId="2147483677"/>
          </pc:sldLayoutMkLst>
        </pc:sldLayoutChg>
      </pc:sldMasterChg>
    </pc:docChg>
  </pc:docChgLst>
  <pc:docChgLst>
    <pc:chgData name="AMIR JAFARI" userId="S::700799@student.centralbeds.ac.uk::67f3f203-a16f-4eda-9929-22bab87065ce" providerId="AD" clId="Web-{7A3FBF50-421A-4C0D-98DE-21FC27EA75FC}"/>
    <pc:docChg chg="addSld modSld sldOrd">
      <pc:chgData name="AMIR JAFARI" userId="S::700799@student.centralbeds.ac.uk::67f3f203-a16f-4eda-9929-22bab87065ce" providerId="AD" clId="Web-{7A3FBF50-421A-4C0D-98DE-21FC27EA75FC}" dt="2022-09-28T12:39:49.723" v="119"/>
      <pc:docMkLst>
        <pc:docMk/>
      </pc:docMkLst>
      <pc:sldChg chg="addSp delSp modSp">
        <pc:chgData name="AMIR JAFARI" userId="S::700799@student.centralbeds.ac.uk::67f3f203-a16f-4eda-9929-22bab87065ce" providerId="AD" clId="Web-{7A3FBF50-421A-4C0D-98DE-21FC27EA75FC}" dt="2022-09-28T12:39:37.332" v="118" actId="20577"/>
        <pc:sldMkLst>
          <pc:docMk/>
          <pc:sldMk cId="3166813203" sldId="264"/>
        </pc:sldMkLst>
        <pc:spChg chg="mod">
          <ac:chgData name="AMIR JAFARI" userId="S::700799@student.centralbeds.ac.uk::67f3f203-a16f-4eda-9929-22bab87065ce" providerId="AD" clId="Web-{7A3FBF50-421A-4C0D-98DE-21FC27EA75FC}" dt="2022-09-28T12:35:06.596" v="79" actId="20577"/>
          <ac:spMkLst>
            <pc:docMk/>
            <pc:sldMk cId="3166813203" sldId="264"/>
            <ac:spMk id="2" creationId="{79298010-485B-4FB5-CCF9-47A123566FF4}"/>
          </ac:spMkLst>
        </pc:spChg>
        <pc:spChg chg="del">
          <ac:chgData name="AMIR JAFARI" userId="S::700799@student.centralbeds.ac.uk::67f3f203-a16f-4eda-9929-22bab87065ce" providerId="AD" clId="Web-{7A3FBF50-421A-4C0D-98DE-21FC27EA75FC}" dt="2022-09-28T12:34:51.876" v="74"/>
          <ac:spMkLst>
            <pc:docMk/>
            <pc:sldMk cId="3166813203" sldId="264"/>
            <ac:spMk id="3" creationId="{BF8AE249-00FA-4E56-5F72-CB5A29BB83DA}"/>
          </ac:spMkLst>
        </pc:spChg>
        <pc:spChg chg="add mod">
          <ac:chgData name="AMIR JAFARI" userId="S::700799@student.centralbeds.ac.uk::67f3f203-a16f-4eda-9929-22bab87065ce" providerId="AD" clId="Web-{7A3FBF50-421A-4C0D-98DE-21FC27EA75FC}" dt="2022-09-28T12:36:43.290" v="90" actId="20577"/>
          <ac:spMkLst>
            <pc:docMk/>
            <pc:sldMk cId="3166813203" sldId="264"/>
            <ac:spMk id="4" creationId="{250AF229-62B8-CF10-B1C7-BD58B1B813F0}"/>
          </ac:spMkLst>
        </pc:spChg>
        <pc:spChg chg="add mod">
          <ac:chgData name="AMIR JAFARI" userId="S::700799@student.centralbeds.ac.uk::67f3f203-a16f-4eda-9929-22bab87065ce" providerId="AD" clId="Web-{7A3FBF50-421A-4C0D-98DE-21FC27EA75FC}" dt="2022-09-28T12:39:37.332" v="118" actId="20577"/>
          <ac:spMkLst>
            <pc:docMk/>
            <pc:sldMk cId="3166813203" sldId="264"/>
            <ac:spMk id="5" creationId="{92B29817-C231-5075-E5DA-7F1937563232}"/>
          </ac:spMkLst>
        </pc:spChg>
      </pc:sldChg>
      <pc:sldChg chg="addSp delSp modSp new mod ord setBg">
        <pc:chgData name="AMIR JAFARI" userId="S::700799@student.centralbeds.ac.uk::67f3f203-a16f-4eda-9929-22bab87065ce" providerId="AD" clId="Web-{7A3FBF50-421A-4C0D-98DE-21FC27EA75FC}" dt="2022-09-28T12:39:49.723" v="119"/>
        <pc:sldMkLst>
          <pc:docMk/>
          <pc:sldMk cId="3468257599" sldId="267"/>
        </pc:sldMkLst>
        <pc:spChg chg="del mod">
          <ac:chgData name="AMIR JAFARI" userId="S::700799@student.centralbeds.ac.uk::67f3f203-a16f-4eda-9929-22bab87065ce" providerId="AD" clId="Web-{7A3FBF50-421A-4C0D-98DE-21FC27EA75FC}" dt="2022-09-28T12:32:50.244" v="20"/>
          <ac:spMkLst>
            <pc:docMk/>
            <pc:sldMk cId="3468257599" sldId="267"/>
            <ac:spMk id="2" creationId="{BA47327C-D969-4A24-3B82-079C3FCD61BD}"/>
          </ac:spMkLst>
        </pc:spChg>
        <pc:spChg chg="del">
          <ac:chgData name="AMIR JAFARI" userId="S::700799@student.centralbeds.ac.uk::67f3f203-a16f-4eda-9929-22bab87065ce" providerId="AD" clId="Web-{7A3FBF50-421A-4C0D-98DE-21FC27EA75FC}" dt="2022-09-28T12:32:52.213" v="21"/>
          <ac:spMkLst>
            <pc:docMk/>
            <pc:sldMk cId="3468257599" sldId="267"/>
            <ac:spMk id="3" creationId="{CE7B3FDA-2442-41DB-7F66-931B1BC24828}"/>
          </ac:spMkLst>
        </pc:spChg>
        <pc:spChg chg="add del mod">
          <ac:chgData name="AMIR JAFARI" userId="S::700799@student.centralbeds.ac.uk::67f3f203-a16f-4eda-9929-22bab87065ce" providerId="AD" clId="Web-{7A3FBF50-421A-4C0D-98DE-21FC27EA75FC}" dt="2022-09-28T12:32:55.525" v="22"/>
          <ac:spMkLst>
            <pc:docMk/>
            <pc:sldMk cId="3468257599" sldId="267"/>
            <ac:spMk id="5" creationId="{FCCFB41C-9312-F584-6E2E-03FDE68B0C29}"/>
          </ac:spMkLst>
        </pc:spChg>
        <pc:spChg chg="add del mod">
          <ac:chgData name="AMIR JAFARI" userId="S::700799@student.centralbeds.ac.uk::67f3f203-a16f-4eda-9929-22bab87065ce" providerId="AD" clId="Web-{7A3FBF50-421A-4C0D-98DE-21FC27EA75FC}" dt="2022-09-28T12:34:41.391" v="73"/>
          <ac:spMkLst>
            <pc:docMk/>
            <pc:sldMk cId="3468257599" sldId="267"/>
            <ac:spMk id="6" creationId="{A39D4EEE-C5C0-C592-E9EE-2088C295A0C0}"/>
          </ac:spMkLst>
        </pc:spChg>
        <pc:spChg chg="add">
          <ac:chgData name="AMIR JAFARI" userId="S::700799@student.centralbeds.ac.uk::67f3f203-a16f-4eda-9929-22bab87065ce" providerId="AD" clId="Web-{7A3FBF50-421A-4C0D-98DE-21FC27EA75FC}" dt="2022-09-28T12:34:41.391" v="73"/>
          <ac:spMkLst>
            <pc:docMk/>
            <pc:sldMk cId="3468257599" sldId="267"/>
            <ac:spMk id="12" creationId="{482E7304-2AC2-4A5C-924D-A6AC3FFC5EAC}"/>
          </ac:spMkLst>
        </pc:spChg>
        <pc:spChg chg="add">
          <ac:chgData name="AMIR JAFARI" userId="S::700799@student.centralbeds.ac.uk::67f3f203-a16f-4eda-9929-22bab87065ce" providerId="AD" clId="Web-{7A3FBF50-421A-4C0D-98DE-21FC27EA75FC}" dt="2022-09-28T12:34:41.391" v="73"/>
          <ac:spMkLst>
            <pc:docMk/>
            <pc:sldMk cId="3468257599" sldId="267"/>
            <ac:spMk id="16" creationId="{A3C183B1-1D4B-4E3D-A02E-A426E3BFA016}"/>
          </ac:spMkLst>
        </pc:spChg>
        <pc:graphicFrameChg chg="add">
          <ac:chgData name="AMIR JAFARI" userId="S::700799@student.centralbeds.ac.uk::67f3f203-a16f-4eda-9929-22bab87065ce" providerId="AD" clId="Web-{7A3FBF50-421A-4C0D-98DE-21FC27EA75FC}" dt="2022-09-28T12:34:41.391" v="73"/>
          <ac:graphicFrameMkLst>
            <pc:docMk/>
            <pc:sldMk cId="3468257599" sldId="267"/>
            <ac:graphicFrameMk id="8" creationId="{82106D3B-A5F1-B8AD-FF6E-0DD2A9EC6A7E}"/>
          </ac:graphicFrameMkLst>
        </pc:graphicFrameChg>
        <pc:cxnChg chg="add">
          <ac:chgData name="AMIR JAFARI" userId="S::700799@student.centralbeds.ac.uk::67f3f203-a16f-4eda-9929-22bab87065ce" providerId="AD" clId="Web-{7A3FBF50-421A-4C0D-98DE-21FC27EA75FC}" dt="2022-09-28T12:34:41.391" v="73"/>
          <ac:cxnSpMkLst>
            <pc:docMk/>
            <pc:sldMk cId="3468257599" sldId="267"/>
            <ac:cxnSpMk id="14" creationId="{D259FEF2-F6A5-442F-BA10-4E39EECD0ABE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9D1D4-2728-405A-8456-FD959B4E54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C522A55-469C-49E1-927A-3EC38A27C09E}">
      <dgm:prSet/>
      <dgm:spPr/>
      <dgm:t>
        <a:bodyPr/>
        <a:lstStyle/>
        <a:p>
          <a:pPr>
            <a:defRPr cap="all"/>
          </a:pPr>
          <a:r>
            <a:rPr lang="en-US"/>
            <a:t>-What is social media?</a:t>
          </a:r>
        </a:p>
      </dgm:t>
    </dgm:pt>
    <dgm:pt modelId="{E23896FB-5EBA-4290-8D7B-9FABFE1C9823}" type="parTrans" cxnId="{E55CD8C7-94F4-4971-9DA1-A9DEE0F03D58}">
      <dgm:prSet/>
      <dgm:spPr/>
      <dgm:t>
        <a:bodyPr/>
        <a:lstStyle/>
        <a:p>
          <a:endParaRPr lang="en-US"/>
        </a:p>
      </dgm:t>
    </dgm:pt>
    <dgm:pt modelId="{02BD899C-76D6-4EA5-8B94-29B51918347A}" type="sibTrans" cxnId="{E55CD8C7-94F4-4971-9DA1-A9DEE0F03D58}">
      <dgm:prSet/>
      <dgm:spPr/>
      <dgm:t>
        <a:bodyPr/>
        <a:lstStyle/>
        <a:p>
          <a:endParaRPr lang="en-US"/>
        </a:p>
      </dgm:t>
    </dgm:pt>
    <dgm:pt modelId="{15E3F614-B131-4A57-AF17-2C24FA556B99}">
      <dgm:prSet/>
      <dgm:spPr/>
      <dgm:t>
        <a:bodyPr/>
        <a:lstStyle/>
        <a:p>
          <a:pPr>
            <a:defRPr cap="all"/>
          </a:pPr>
          <a:r>
            <a:rPr lang="en-US"/>
            <a:t>-What makes them to be a social media?</a:t>
          </a:r>
        </a:p>
      </dgm:t>
    </dgm:pt>
    <dgm:pt modelId="{EF3ED635-82A5-4A4A-AFA6-87AEBC0C1998}" type="parTrans" cxnId="{71F972B1-8CD0-4E41-8728-EFF3278FCF32}">
      <dgm:prSet/>
      <dgm:spPr/>
      <dgm:t>
        <a:bodyPr/>
        <a:lstStyle/>
        <a:p>
          <a:endParaRPr lang="en-US"/>
        </a:p>
      </dgm:t>
    </dgm:pt>
    <dgm:pt modelId="{75E0CB22-A29D-4788-97E4-25D2B093F068}" type="sibTrans" cxnId="{71F972B1-8CD0-4E41-8728-EFF3278FCF32}">
      <dgm:prSet/>
      <dgm:spPr/>
      <dgm:t>
        <a:bodyPr/>
        <a:lstStyle/>
        <a:p>
          <a:endParaRPr lang="en-US"/>
        </a:p>
      </dgm:t>
    </dgm:pt>
    <dgm:pt modelId="{CB9C2E9E-A50D-45F9-AD95-4AC4D04F270F}">
      <dgm:prSet/>
      <dgm:spPr/>
      <dgm:t>
        <a:bodyPr/>
        <a:lstStyle/>
        <a:p>
          <a:pPr>
            <a:defRPr cap="all"/>
          </a:pPr>
          <a:r>
            <a:rPr lang="en-US"/>
            <a:t>How they can be a social media for the world?</a:t>
          </a:r>
        </a:p>
      </dgm:t>
    </dgm:pt>
    <dgm:pt modelId="{D17282D0-C192-4E31-B410-A87C7BA6A068}" type="parTrans" cxnId="{5DAD3B6B-DF4B-410A-8568-F8BD88CF5541}">
      <dgm:prSet/>
      <dgm:spPr/>
      <dgm:t>
        <a:bodyPr/>
        <a:lstStyle/>
        <a:p>
          <a:endParaRPr lang="en-US"/>
        </a:p>
      </dgm:t>
    </dgm:pt>
    <dgm:pt modelId="{3EE3C760-DCF4-4D85-8E0F-608B8D7EC365}" type="sibTrans" cxnId="{5DAD3B6B-DF4B-410A-8568-F8BD88CF5541}">
      <dgm:prSet/>
      <dgm:spPr/>
      <dgm:t>
        <a:bodyPr/>
        <a:lstStyle/>
        <a:p>
          <a:endParaRPr lang="en-US"/>
        </a:p>
      </dgm:t>
    </dgm:pt>
    <dgm:pt modelId="{7FA6CE31-48D6-4F8C-9E4D-B5284A0128BA}" type="pres">
      <dgm:prSet presAssocID="{4939D1D4-2728-405A-8456-FD959B4E542D}" presName="root" presStyleCnt="0">
        <dgm:presLayoutVars>
          <dgm:dir/>
          <dgm:resizeHandles val="exact"/>
        </dgm:presLayoutVars>
      </dgm:prSet>
      <dgm:spPr/>
    </dgm:pt>
    <dgm:pt modelId="{D19B74C2-1E53-48D0-90DA-84912C0C51CD}" type="pres">
      <dgm:prSet presAssocID="{AC522A55-469C-49E1-927A-3EC38A27C09E}" presName="compNode" presStyleCnt="0"/>
      <dgm:spPr/>
    </dgm:pt>
    <dgm:pt modelId="{1F74E7CC-F4E5-48AD-A342-21E06E0F25F9}" type="pres">
      <dgm:prSet presAssocID="{AC522A55-469C-49E1-927A-3EC38A27C09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9064063-CB62-4582-932B-645F893449EB}" type="pres">
      <dgm:prSet presAssocID="{AC522A55-469C-49E1-927A-3EC38A27C0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EF230DE-01CF-4C02-8975-CF8A428D8544}" type="pres">
      <dgm:prSet presAssocID="{AC522A55-469C-49E1-927A-3EC38A27C09E}" presName="spaceRect" presStyleCnt="0"/>
      <dgm:spPr/>
    </dgm:pt>
    <dgm:pt modelId="{68F4233A-CBC5-41F3-94FD-F8CC4F75E86D}" type="pres">
      <dgm:prSet presAssocID="{AC522A55-469C-49E1-927A-3EC38A27C09E}" presName="textRect" presStyleLbl="revTx" presStyleIdx="0" presStyleCnt="3">
        <dgm:presLayoutVars>
          <dgm:chMax val="1"/>
          <dgm:chPref val="1"/>
        </dgm:presLayoutVars>
      </dgm:prSet>
      <dgm:spPr/>
    </dgm:pt>
    <dgm:pt modelId="{CD9DE85F-C962-46A8-BF86-B19F4626BC64}" type="pres">
      <dgm:prSet presAssocID="{02BD899C-76D6-4EA5-8B94-29B51918347A}" presName="sibTrans" presStyleCnt="0"/>
      <dgm:spPr/>
    </dgm:pt>
    <dgm:pt modelId="{B818F932-00C3-4F93-A4D4-A453DFCDEC40}" type="pres">
      <dgm:prSet presAssocID="{15E3F614-B131-4A57-AF17-2C24FA556B99}" presName="compNode" presStyleCnt="0"/>
      <dgm:spPr/>
    </dgm:pt>
    <dgm:pt modelId="{78EF4F00-2746-4E86-B695-2D05A6E14D5C}" type="pres">
      <dgm:prSet presAssocID="{15E3F614-B131-4A57-AF17-2C24FA556B9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3240419-C79E-457C-8F59-88291EE25FA7}" type="pres">
      <dgm:prSet presAssocID="{15E3F614-B131-4A57-AF17-2C24FA556B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6D01D7C1-B9F0-4BC7-8916-A402BB291AE0}" type="pres">
      <dgm:prSet presAssocID="{15E3F614-B131-4A57-AF17-2C24FA556B99}" presName="spaceRect" presStyleCnt="0"/>
      <dgm:spPr/>
    </dgm:pt>
    <dgm:pt modelId="{32E3043F-90DB-41CB-9AB8-FACED9AD645C}" type="pres">
      <dgm:prSet presAssocID="{15E3F614-B131-4A57-AF17-2C24FA556B99}" presName="textRect" presStyleLbl="revTx" presStyleIdx="1" presStyleCnt="3">
        <dgm:presLayoutVars>
          <dgm:chMax val="1"/>
          <dgm:chPref val="1"/>
        </dgm:presLayoutVars>
      </dgm:prSet>
      <dgm:spPr/>
    </dgm:pt>
    <dgm:pt modelId="{BD649CB9-0780-47CD-A359-196D3EBAB225}" type="pres">
      <dgm:prSet presAssocID="{75E0CB22-A29D-4788-97E4-25D2B093F068}" presName="sibTrans" presStyleCnt="0"/>
      <dgm:spPr/>
    </dgm:pt>
    <dgm:pt modelId="{AB55BA25-5153-4AE9-995E-8BE18ABA0EB6}" type="pres">
      <dgm:prSet presAssocID="{CB9C2E9E-A50D-45F9-AD95-4AC4D04F270F}" presName="compNode" presStyleCnt="0"/>
      <dgm:spPr/>
    </dgm:pt>
    <dgm:pt modelId="{CFAFD6A9-90B9-4265-8009-CF7FA880B57D}" type="pres">
      <dgm:prSet presAssocID="{CB9C2E9E-A50D-45F9-AD95-4AC4D04F270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57B21B3-4089-420B-A97B-AB74DC7D10A2}" type="pres">
      <dgm:prSet presAssocID="{CB9C2E9E-A50D-45F9-AD95-4AC4D04F27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8908C0E7-B9DD-4379-8043-E71AC63F47B9}" type="pres">
      <dgm:prSet presAssocID="{CB9C2E9E-A50D-45F9-AD95-4AC4D04F270F}" presName="spaceRect" presStyleCnt="0"/>
      <dgm:spPr/>
    </dgm:pt>
    <dgm:pt modelId="{3AB02A4C-E36C-4EB8-A973-94022D23EFDE}" type="pres">
      <dgm:prSet presAssocID="{CB9C2E9E-A50D-45F9-AD95-4AC4D04F270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DAD3B6B-DF4B-410A-8568-F8BD88CF5541}" srcId="{4939D1D4-2728-405A-8456-FD959B4E542D}" destId="{CB9C2E9E-A50D-45F9-AD95-4AC4D04F270F}" srcOrd="2" destOrd="0" parTransId="{D17282D0-C192-4E31-B410-A87C7BA6A068}" sibTransId="{3EE3C760-DCF4-4D85-8E0F-608B8D7EC365}"/>
    <dgm:cxn modelId="{D135F96B-7581-4B2C-B253-C46F54D3A03F}" type="presOf" srcId="{CB9C2E9E-A50D-45F9-AD95-4AC4D04F270F}" destId="{3AB02A4C-E36C-4EB8-A973-94022D23EFDE}" srcOrd="0" destOrd="0" presId="urn:microsoft.com/office/officeart/2018/5/layout/IconLeafLabelList"/>
    <dgm:cxn modelId="{EC904A58-7CD2-4FCB-BEC9-CC601FE3C296}" type="presOf" srcId="{AC522A55-469C-49E1-927A-3EC38A27C09E}" destId="{68F4233A-CBC5-41F3-94FD-F8CC4F75E86D}" srcOrd="0" destOrd="0" presId="urn:microsoft.com/office/officeart/2018/5/layout/IconLeafLabelList"/>
    <dgm:cxn modelId="{EF55617F-EFF1-42C7-B832-DD5DE2458B18}" type="presOf" srcId="{15E3F614-B131-4A57-AF17-2C24FA556B99}" destId="{32E3043F-90DB-41CB-9AB8-FACED9AD645C}" srcOrd="0" destOrd="0" presId="urn:microsoft.com/office/officeart/2018/5/layout/IconLeafLabelList"/>
    <dgm:cxn modelId="{71F972B1-8CD0-4E41-8728-EFF3278FCF32}" srcId="{4939D1D4-2728-405A-8456-FD959B4E542D}" destId="{15E3F614-B131-4A57-AF17-2C24FA556B99}" srcOrd="1" destOrd="0" parTransId="{EF3ED635-82A5-4A4A-AFA6-87AEBC0C1998}" sibTransId="{75E0CB22-A29D-4788-97E4-25D2B093F068}"/>
    <dgm:cxn modelId="{E55CD8C7-94F4-4971-9DA1-A9DEE0F03D58}" srcId="{4939D1D4-2728-405A-8456-FD959B4E542D}" destId="{AC522A55-469C-49E1-927A-3EC38A27C09E}" srcOrd="0" destOrd="0" parTransId="{E23896FB-5EBA-4290-8D7B-9FABFE1C9823}" sibTransId="{02BD899C-76D6-4EA5-8B94-29B51918347A}"/>
    <dgm:cxn modelId="{0E142AD4-FBD5-4C29-A464-EDC7C27EA3CA}" type="presOf" srcId="{4939D1D4-2728-405A-8456-FD959B4E542D}" destId="{7FA6CE31-48D6-4F8C-9E4D-B5284A0128BA}" srcOrd="0" destOrd="0" presId="urn:microsoft.com/office/officeart/2018/5/layout/IconLeafLabelList"/>
    <dgm:cxn modelId="{F8D48EA5-3149-4410-AAF3-783197078E46}" type="presParOf" srcId="{7FA6CE31-48D6-4F8C-9E4D-B5284A0128BA}" destId="{D19B74C2-1E53-48D0-90DA-84912C0C51CD}" srcOrd="0" destOrd="0" presId="urn:microsoft.com/office/officeart/2018/5/layout/IconLeafLabelList"/>
    <dgm:cxn modelId="{A041671F-56B3-4798-AC50-47858B6F0380}" type="presParOf" srcId="{D19B74C2-1E53-48D0-90DA-84912C0C51CD}" destId="{1F74E7CC-F4E5-48AD-A342-21E06E0F25F9}" srcOrd="0" destOrd="0" presId="urn:microsoft.com/office/officeart/2018/5/layout/IconLeafLabelList"/>
    <dgm:cxn modelId="{B70FB171-E009-463A-86E7-E5E36B9D42A3}" type="presParOf" srcId="{D19B74C2-1E53-48D0-90DA-84912C0C51CD}" destId="{F9064063-CB62-4582-932B-645F893449EB}" srcOrd="1" destOrd="0" presId="urn:microsoft.com/office/officeart/2018/5/layout/IconLeafLabelList"/>
    <dgm:cxn modelId="{EEACDAC7-58C9-4DE6-8576-25273E73329A}" type="presParOf" srcId="{D19B74C2-1E53-48D0-90DA-84912C0C51CD}" destId="{DEF230DE-01CF-4C02-8975-CF8A428D8544}" srcOrd="2" destOrd="0" presId="urn:microsoft.com/office/officeart/2018/5/layout/IconLeafLabelList"/>
    <dgm:cxn modelId="{11B1FB58-1E9F-4890-BF02-06E7C2A6292B}" type="presParOf" srcId="{D19B74C2-1E53-48D0-90DA-84912C0C51CD}" destId="{68F4233A-CBC5-41F3-94FD-F8CC4F75E86D}" srcOrd="3" destOrd="0" presId="urn:microsoft.com/office/officeart/2018/5/layout/IconLeafLabelList"/>
    <dgm:cxn modelId="{9A62D3B3-18AE-4416-95C4-5E89475B3A12}" type="presParOf" srcId="{7FA6CE31-48D6-4F8C-9E4D-B5284A0128BA}" destId="{CD9DE85F-C962-46A8-BF86-B19F4626BC64}" srcOrd="1" destOrd="0" presId="urn:microsoft.com/office/officeart/2018/5/layout/IconLeafLabelList"/>
    <dgm:cxn modelId="{B34B082C-576F-49C2-8E33-7D433EC03897}" type="presParOf" srcId="{7FA6CE31-48D6-4F8C-9E4D-B5284A0128BA}" destId="{B818F932-00C3-4F93-A4D4-A453DFCDEC40}" srcOrd="2" destOrd="0" presId="urn:microsoft.com/office/officeart/2018/5/layout/IconLeafLabelList"/>
    <dgm:cxn modelId="{4F4A75C2-BC4C-49C1-AD44-529B8CD51E9E}" type="presParOf" srcId="{B818F932-00C3-4F93-A4D4-A453DFCDEC40}" destId="{78EF4F00-2746-4E86-B695-2D05A6E14D5C}" srcOrd="0" destOrd="0" presId="urn:microsoft.com/office/officeart/2018/5/layout/IconLeafLabelList"/>
    <dgm:cxn modelId="{8EC2A71E-331B-46FB-84DC-B825E5CE5017}" type="presParOf" srcId="{B818F932-00C3-4F93-A4D4-A453DFCDEC40}" destId="{A3240419-C79E-457C-8F59-88291EE25FA7}" srcOrd="1" destOrd="0" presId="urn:microsoft.com/office/officeart/2018/5/layout/IconLeafLabelList"/>
    <dgm:cxn modelId="{D56426EA-7967-4AE2-989E-05A7DDE87C74}" type="presParOf" srcId="{B818F932-00C3-4F93-A4D4-A453DFCDEC40}" destId="{6D01D7C1-B9F0-4BC7-8916-A402BB291AE0}" srcOrd="2" destOrd="0" presId="urn:microsoft.com/office/officeart/2018/5/layout/IconLeafLabelList"/>
    <dgm:cxn modelId="{527D7BE4-A183-4BA0-97DB-5CF3AE8EB235}" type="presParOf" srcId="{B818F932-00C3-4F93-A4D4-A453DFCDEC40}" destId="{32E3043F-90DB-41CB-9AB8-FACED9AD645C}" srcOrd="3" destOrd="0" presId="urn:microsoft.com/office/officeart/2018/5/layout/IconLeafLabelList"/>
    <dgm:cxn modelId="{E6411D20-9296-4580-B2B6-29EA3C8704F8}" type="presParOf" srcId="{7FA6CE31-48D6-4F8C-9E4D-B5284A0128BA}" destId="{BD649CB9-0780-47CD-A359-196D3EBAB225}" srcOrd="3" destOrd="0" presId="urn:microsoft.com/office/officeart/2018/5/layout/IconLeafLabelList"/>
    <dgm:cxn modelId="{E429C216-A5A1-423E-B741-88C05986AE3F}" type="presParOf" srcId="{7FA6CE31-48D6-4F8C-9E4D-B5284A0128BA}" destId="{AB55BA25-5153-4AE9-995E-8BE18ABA0EB6}" srcOrd="4" destOrd="0" presId="urn:microsoft.com/office/officeart/2018/5/layout/IconLeafLabelList"/>
    <dgm:cxn modelId="{F7794338-334E-4F08-839C-39E230B361FB}" type="presParOf" srcId="{AB55BA25-5153-4AE9-995E-8BE18ABA0EB6}" destId="{CFAFD6A9-90B9-4265-8009-CF7FA880B57D}" srcOrd="0" destOrd="0" presId="urn:microsoft.com/office/officeart/2018/5/layout/IconLeafLabelList"/>
    <dgm:cxn modelId="{811AAC36-31FE-4FE3-A5A4-6499B898D664}" type="presParOf" srcId="{AB55BA25-5153-4AE9-995E-8BE18ABA0EB6}" destId="{557B21B3-4089-420B-A97B-AB74DC7D10A2}" srcOrd="1" destOrd="0" presId="urn:microsoft.com/office/officeart/2018/5/layout/IconLeafLabelList"/>
    <dgm:cxn modelId="{AA1BA59F-E4D1-4067-8E97-D9203B1092E8}" type="presParOf" srcId="{AB55BA25-5153-4AE9-995E-8BE18ABA0EB6}" destId="{8908C0E7-B9DD-4379-8043-E71AC63F47B9}" srcOrd="2" destOrd="0" presId="urn:microsoft.com/office/officeart/2018/5/layout/IconLeafLabelList"/>
    <dgm:cxn modelId="{9C13F4F2-A314-429D-B333-2AD051B783F6}" type="presParOf" srcId="{AB55BA25-5153-4AE9-995E-8BE18ABA0EB6}" destId="{3AB02A4C-E36C-4EB8-A973-94022D23EFD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66CA93-9BF7-41EB-829C-AB449BFA65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A92267A-C0A4-42EE-A9C9-B110080AF4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collective term for websites and applications that focus on communication, community-based input, interaction, content-sharing and collaboration.</a:t>
          </a:r>
        </a:p>
      </dgm:t>
    </dgm:pt>
    <dgm:pt modelId="{1BB5F642-D78C-47C3-B7BF-64A88A49B58F}" type="parTrans" cxnId="{0342FB0D-F624-4F2A-84D0-A17B8D68EE42}">
      <dgm:prSet/>
      <dgm:spPr/>
      <dgm:t>
        <a:bodyPr/>
        <a:lstStyle/>
        <a:p>
          <a:endParaRPr lang="en-US"/>
        </a:p>
      </dgm:t>
    </dgm:pt>
    <dgm:pt modelId="{082B5F05-877E-4590-9EFC-0C2CE36900B7}" type="sibTrans" cxnId="{0342FB0D-F624-4F2A-84D0-A17B8D68EE42}">
      <dgm:prSet/>
      <dgm:spPr/>
      <dgm:t>
        <a:bodyPr/>
        <a:lstStyle/>
        <a:p>
          <a:endParaRPr lang="en-US"/>
        </a:p>
      </dgm:t>
    </dgm:pt>
    <dgm:pt modelId="{7A8A686C-7777-4971-8EDE-78F0580D69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People use social media to stay in touch and interact with friends, family and various communities. </a:t>
          </a:r>
        </a:p>
      </dgm:t>
    </dgm:pt>
    <dgm:pt modelId="{A4FBBDE1-6C58-4E33-8D88-B07484F0DB42}" type="parTrans" cxnId="{F9BEC748-56DF-41E5-B2A4-5E7AC49561C4}">
      <dgm:prSet/>
      <dgm:spPr/>
      <dgm:t>
        <a:bodyPr/>
        <a:lstStyle/>
        <a:p>
          <a:endParaRPr lang="en-US"/>
        </a:p>
      </dgm:t>
    </dgm:pt>
    <dgm:pt modelId="{323C2C6E-0F62-442E-B93E-E95B69F094F3}" type="sibTrans" cxnId="{F9BEC748-56DF-41E5-B2A4-5E7AC49561C4}">
      <dgm:prSet/>
      <dgm:spPr/>
      <dgm:t>
        <a:bodyPr/>
        <a:lstStyle/>
        <a:p>
          <a:endParaRPr lang="en-US"/>
        </a:p>
      </dgm:t>
    </dgm:pt>
    <dgm:pt modelId="{422D527B-0B3A-4BA1-9C7B-3AAE2EC904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Businesses use social applications to market and promote their products and track customer concerns.</a:t>
          </a:r>
        </a:p>
      </dgm:t>
    </dgm:pt>
    <dgm:pt modelId="{64817D46-A9E4-4362-B8F4-EE3FE1733A9A}" type="parTrans" cxnId="{1C321EBB-163D-4FE7-922A-4F6ED6E6D888}">
      <dgm:prSet/>
      <dgm:spPr/>
      <dgm:t>
        <a:bodyPr/>
        <a:lstStyle/>
        <a:p>
          <a:endParaRPr lang="en-US"/>
        </a:p>
      </dgm:t>
    </dgm:pt>
    <dgm:pt modelId="{6DB05A67-A433-42D0-B412-1EF75AE21EB1}" type="sibTrans" cxnId="{1C321EBB-163D-4FE7-922A-4F6ED6E6D888}">
      <dgm:prSet/>
      <dgm:spPr/>
      <dgm:t>
        <a:bodyPr/>
        <a:lstStyle/>
        <a:p>
          <a:endParaRPr lang="en-US"/>
        </a:p>
      </dgm:t>
    </dgm:pt>
    <dgm:pt modelId="{2D7504C0-7C1B-4CC9-908D-D32095B5A1A8}" type="pres">
      <dgm:prSet presAssocID="{4C66CA93-9BF7-41EB-829C-AB449BFA65D5}" presName="root" presStyleCnt="0">
        <dgm:presLayoutVars>
          <dgm:dir/>
          <dgm:resizeHandles val="exact"/>
        </dgm:presLayoutVars>
      </dgm:prSet>
      <dgm:spPr/>
    </dgm:pt>
    <dgm:pt modelId="{A88B4D88-657D-4E63-BAB3-FD66403B8151}" type="pres">
      <dgm:prSet presAssocID="{FA92267A-C0A4-42EE-A9C9-B110080AF4E1}" presName="compNode" presStyleCnt="0"/>
      <dgm:spPr/>
    </dgm:pt>
    <dgm:pt modelId="{55BF13D4-011B-4CF3-909E-11373B389F87}" type="pres">
      <dgm:prSet presAssocID="{FA92267A-C0A4-42EE-A9C9-B110080AF4E1}" presName="bgRect" presStyleLbl="bgShp" presStyleIdx="0" presStyleCnt="3"/>
      <dgm:spPr/>
    </dgm:pt>
    <dgm:pt modelId="{A587984F-1F72-4638-BDCD-BB757A28DD84}" type="pres">
      <dgm:prSet presAssocID="{FA92267A-C0A4-42EE-A9C9-B110080AF4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927A0791-CCF9-4CE5-BF0A-9D4FC332B930}" type="pres">
      <dgm:prSet presAssocID="{FA92267A-C0A4-42EE-A9C9-B110080AF4E1}" presName="spaceRect" presStyleCnt="0"/>
      <dgm:spPr/>
    </dgm:pt>
    <dgm:pt modelId="{43E971AD-6ADD-424B-9E02-7BCF4B77BA12}" type="pres">
      <dgm:prSet presAssocID="{FA92267A-C0A4-42EE-A9C9-B110080AF4E1}" presName="parTx" presStyleLbl="revTx" presStyleIdx="0" presStyleCnt="3">
        <dgm:presLayoutVars>
          <dgm:chMax val="0"/>
          <dgm:chPref val="0"/>
        </dgm:presLayoutVars>
      </dgm:prSet>
      <dgm:spPr/>
    </dgm:pt>
    <dgm:pt modelId="{CD71AF25-F6B4-4012-A5DE-7B6B1049BFB9}" type="pres">
      <dgm:prSet presAssocID="{082B5F05-877E-4590-9EFC-0C2CE36900B7}" presName="sibTrans" presStyleCnt="0"/>
      <dgm:spPr/>
    </dgm:pt>
    <dgm:pt modelId="{E5B9C9C5-4F06-4233-92E6-6706B192E6C1}" type="pres">
      <dgm:prSet presAssocID="{7A8A686C-7777-4971-8EDE-78F0580D693F}" presName="compNode" presStyleCnt="0"/>
      <dgm:spPr/>
    </dgm:pt>
    <dgm:pt modelId="{A3140259-B0F1-4BA4-BFD7-F6E5FAD0D533}" type="pres">
      <dgm:prSet presAssocID="{7A8A686C-7777-4971-8EDE-78F0580D693F}" presName="bgRect" presStyleLbl="bgShp" presStyleIdx="1" presStyleCnt="3"/>
      <dgm:spPr/>
    </dgm:pt>
    <dgm:pt modelId="{D6B7629E-B6C1-4E62-BB24-D6A7F22A4B5D}" type="pres">
      <dgm:prSet presAssocID="{7A8A686C-7777-4971-8EDE-78F0580D69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493BFAB9-0C43-48A1-9CCC-7248F46A3C49}" type="pres">
      <dgm:prSet presAssocID="{7A8A686C-7777-4971-8EDE-78F0580D693F}" presName="spaceRect" presStyleCnt="0"/>
      <dgm:spPr/>
    </dgm:pt>
    <dgm:pt modelId="{A67AC87D-B098-4082-A681-E77DA6AAE2BC}" type="pres">
      <dgm:prSet presAssocID="{7A8A686C-7777-4971-8EDE-78F0580D693F}" presName="parTx" presStyleLbl="revTx" presStyleIdx="1" presStyleCnt="3">
        <dgm:presLayoutVars>
          <dgm:chMax val="0"/>
          <dgm:chPref val="0"/>
        </dgm:presLayoutVars>
      </dgm:prSet>
      <dgm:spPr/>
    </dgm:pt>
    <dgm:pt modelId="{9742D44B-825F-47B1-AE9A-B8BEE04BF483}" type="pres">
      <dgm:prSet presAssocID="{323C2C6E-0F62-442E-B93E-E95B69F094F3}" presName="sibTrans" presStyleCnt="0"/>
      <dgm:spPr/>
    </dgm:pt>
    <dgm:pt modelId="{9C38C70D-F111-4A95-A74A-0CE02593B916}" type="pres">
      <dgm:prSet presAssocID="{422D527B-0B3A-4BA1-9C7B-3AAE2EC9041E}" presName="compNode" presStyleCnt="0"/>
      <dgm:spPr/>
    </dgm:pt>
    <dgm:pt modelId="{0A528700-872C-47A4-BA2F-EA66F30F0426}" type="pres">
      <dgm:prSet presAssocID="{422D527B-0B3A-4BA1-9C7B-3AAE2EC9041E}" presName="bgRect" presStyleLbl="bgShp" presStyleIdx="2" presStyleCnt="3"/>
      <dgm:spPr/>
    </dgm:pt>
    <dgm:pt modelId="{6B47B45D-5CB1-402D-8EF5-54D91DC0F13F}" type="pres">
      <dgm:prSet presAssocID="{422D527B-0B3A-4BA1-9C7B-3AAE2EC904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76D4DCE0-58B8-4AD1-89F3-BEEEA44F96B5}" type="pres">
      <dgm:prSet presAssocID="{422D527B-0B3A-4BA1-9C7B-3AAE2EC9041E}" presName="spaceRect" presStyleCnt="0"/>
      <dgm:spPr/>
    </dgm:pt>
    <dgm:pt modelId="{6ADB5434-E95D-4853-9606-3BAB7639244E}" type="pres">
      <dgm:prSet presAssocID="{422D527B-0B3A-4BA1-9C7B-3AAE2EC9041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42FB0D-F624-4F2A-84D0-A17B8D68EE42}" srcId="{4C66CA93-9BF7-41EB-829C-AB449BFA65D5}" destId="{FA92267A-C0A4-42EE-A9C9-B110080AF4E1}" srcOrd="0" destOrd="0" parTransId="{1BB5F642-D78C-47C3-B7BF-64A88A49B58F}" sibTransId="{082B5F05-877E-4590-9EFC-0C2CE36900B7}"/>
    <dgm:cxn modelId="{F9BEC748-56DF-41E5-B2A4-5E7AC49561C4}" srcId="{4C66CA93-9BF7-41EB-829C-AB449BFA65D5}" destId="{7A8A686C-7777-4971-8EDE-78F0580D693F}" srcOrd="1" destOrd="0" parTransId="{A4FBBDE1-6C58-4E33-8D88-B07484F0DB42}" sibTransId="{323C2C6E-0F62-442E-B93E-E95B69F094F3}"/>
    <dgm:cxn modelId="{03B55856-FC0B-408B-A720-AFDA0F70B8DD}" type="presOf" srcId="{FA92267A-C0A4-42EE-A9C9-B110080AF4E1}" destId="{43E971AD-6ADD-424B-9E02-7BCF4B77BA12}" srcOrd="0" destOrd="0" presId="urn:microsoft.com/office/officeart/2018/2/layout/IconVerticalSolidList"/>
    <dgm:cxn modelId="{59C01EB7-87A2-48DC-9483-55A4320CA800}" type="presOf" srcId="{422D527B-0B3A-4BA1-9C7B-3AAE2EC9041E}" destId="{6ADB5434-E95D-4853-9606-3BAB7639244E}" srcOrd="0" destOrd="0" presId="urn:microsoft.com/office/officeart/2018/2/layout/IconVerticalSolidList"/>
    <dgm:cxn modelId="{1C321EBB-163D-4FE7-922A-4F6ED6E6D888}" srcId="{4C66CA93-9BF7-41EB-829C-AB449BFA65D5}" destId="{422D527B-0B3A-4BA1-9C7B-3AAE2EC9041E}" srcOrd="2" destOrd="0" parTransId="{64817D46-A9E4-4362-B8F4-EE3FE1733A9A}" sibTransId="{6DB05A67-A433-42D0-B412-1EF75AE21EB1}"/>
    <dgm:cxn modelId="{7F2BC1C3-3B51-48B5-A71A-9E9614585F41}" type="presOf" srcId="{4C66CA93-9BF7-41EB-829C-AB449BFA65D5}" destId="{2D7504C0-7C1B-4CC9-908D-D32095B5A1A8}" srcOrd="0" destOrd="0" presId="urn:microsoft.com/office/officeart/2018/2/layout/IconVerticalSolidList"/>
    <dgm:cxn modelId="{F39245D0-C319-4EF3-8EA6-5FAEF4FBDE83}" type="presOf" srcId="{7A8A686C-7777-4971-8EDE-78F0580D693F}" destId="{A67AC87D-B098-4082-A681-E77DA6AAE2BC}" srcOrd="0" destOrd="0" presId="urn:microsoft.com/office/officeart/2018/2/layout/IconVerticalSolidList"/>
    <dgm:cxn modelId="{DD0889E9-061B-4BF2-A2F6-3C9156CE5335}" type="presParOf" srcId="{2D7504C0-7C1B-4CC9-908D-D32095B5A1A8}" destId="{A88B4D88-657D-4E63-BAB3-FD66403B8151}" srcOrd="0" destOrd="0" presId="urn:microsoft.com/office/officeart/2018/2/layout/IconVerticalSolidList"/>
    <dgm:cxn modelId="{27ED52C5-27E0-4846-89DF-DE59C0E88E6F}" type="presParOf" srcId="{A88B4D88-657D-4E63-BAB3-FD66403B8151}" destId="{55BF13D4-011B-4CF3-909E-11373B389F87}" srcOrd="0" destOrd="0" presId="urn:microsoft.com/office/officeart/2018/2/layout/IconVerticalSolidList"/>
    <dgm:cxn modelId="{A72ED273-B6F1-4114-90B0-19C2818ADD88}" type="presParOf" srcId="{A88B4D88-657D-4E63-BAB3-FD66403B8151}" destId="{A587984F-1F72-4638-BDCD-BB757A28DD84}" srcOrd="1" destOrd="0" presId="urn:microsoft.com/office/officeart/2018/2/layout/IconVerticalSolidList"/>
    <dgm:cxn modelId="{00C9D7B8-97AD-4799-A9E0-0961AA50764A}" type="presParOf" srcId="{A88B4D88-657D-4E63-BAB3-FD66403B8151}" destId="{927A0791-CCF9-4CE5-BF0A-9D4FC332B930}" srcOrd="2" destOrd="0" presId="urn:microsoft.com/office/officeart/2018/2/layout/IconVerticalSolidList"/>
    <dgm:cxn modelId="{B7148F1F-AD05-4B2A-A42A-30CF52358C74}" type="presParOf" srcId="{A88B4D88-657D-4E63-BAB3-FD66403B8151}" destId="{43E971AD-6ADD-424B-9E02-7BCF4B77BA12}" srcOrd="3" destOrd="0" presId="urn:microsoft.com/office/officeart/2018/2/layout/IconVerticalSolidList"/>
    <dgm:cxn modelId="{65E36A56-9BBE-425D-B1E3-A28974C2DB62}" type="presParOf" srcId="{2D7504C0-7C1B-4CC9-908D-D32095B5A1A8}" destId="{CD71AF25-F6B4-4012-A5DE-7B6B1049BFB9}" srcOrd="1" destOrd="0" presId="urn:microsoft.com/office/officeart/2018/2/layout/IconVerticalSolidList"/>
    <dgm:cxn modelId="{ABBF9785-18BA-4410-B513-0468F0B8EE15}" type="presParOf" srcId="{2D7504C0-7C1B-4CC9-908D-D32095B5A1A8}" destId="{E5B9C9C5-4F06-4233-92E6-6706B192E6C1}" srcOrd="2" destOrd="0" presId="urn:microsoft.com/office/officeart/2018/2/layout/IconVerticalSolidList"/>
    <dgm:cxn modelId="{65342D92-2E8E-4FD5-8838-40B45AD53170}" type="presParOf" srcId="{E5B9C9C5-4F06-4233-92E6-6706B192E6C1}" destId="{A3140259-B0F1-4BA4-BFD7-F6E5FAD0D533}" srcOrd="0" destOrd="0" presId="urn:microsoft.com/office/officeart/2018/2/layout/IconVerticalSolidList"/>
    <dgm:cxn modelId="{6FC8190B-7B47-4581-BC3A-DACC0EE1D9ED}" type="presParOf" srcId="{E5B9C9C5-4F06-4233-92E6-6706B192E6C1}" destId="{D6B7629E-B6C1-4E62-BB24-D6A7F22A4B5D}" srcOrd="1" destOrd="0" presId="urn:microsoft.com/office/officeart/2018/2/layout/IconVerticalSolidList"/>
    <dgm:cxn modelId="{044EDCA7-57FB-4430-832E-F1622806734F}" type="presParOf" srcId="{E5B9C9C5-4F06-4233-92E6-6706B192E6C1}" destId="{493BFAB9-0C43-48A1-9CCC-7248F46A3C49}" srcOrd="2" destOrd="0" presId="urn:microsoft.com/office/officeart/2018/2/layout/IconVerticalSolidList"/>
    <dgm:cxn modelId="{7FCEAEC8-0920-4962-98DF-C17107E40D20}" type="presParOf" srcId="{E5B9C9C5-4F06-4233-92E6-6706B192E6C1}" destId="{A67AC87D-B098-4082-A681-E77DA6AAE2BC}" srcOrd="3" destOrd="0" presId="urn:microsoft.com/office/officeart/2018/2/layout/IconVerticalSolidList"/>
    <dgm:cxn modelId="{73AC9F61-8D06-4AE4-8D2C-599F1AFE41B4}" type="presParOf" srcId="{2D7504C0-7C1B-4CC9-908D-D32095B5A1A8}" destId="{9742D44B-825F-47B1-AE9A-B8BEE04BF483}" srcOrd="3" destOrd="0" presId="urn:microsoft.com/office/officeart/2018/2/layout/IconVerticalSolidList"/>
    <dgm:cxn modelId="{AF07BA1E-2D8C-41AF-B4EF-C7AD754A233E}" type="presParOf" srcId="{2D7504C0-7C1B-4CC9-908D-D32095B5A1A8}" destId="{9C38C70D-F111-4A95-A74A-0CE02593B916}" srcOrd="4" destOrd="0" presId="urn:microsoft.com/office/officeart/2018/2/layout/IconVerticalSolidList"/>
    <dgm:cxn modelId="{2C185DEB-4FD9-40D6-90C5-D831CC256E30}" type="presParOf" srcId="{9C38C70D-F111-4A95-A74A-0CE02593B916}" destId="{0A528700-872C-47A4-BA2F-EA66F30F0426}" srcOrd="0" destOrd="0" presId="urn:microsoft.com/office/officeart/2018/2/layout/IconVerticalSolidList"/>
    <dgm:cxn modelId="{97EF9286-C38C-474B-9CB6-BAFF8285E296}" type="presParOf" srcId="{9C38C70D-F111-4A95-A74A-0CE02593B916}" destId="{6B47B45D-5CB1-402D-8EF5-54D91DC0F13F}" srcOrd="1" destOrd="0" presId="urn:microsoft.com/office/officeart/2018/2/layout/IconVerticalSolidList"/>
    <dgm:cxn modelId="{F3AC8F99-3FB3-4805-9204-5967EA9F7A0B}" type="presParOf" srcId="{9C38C70D-F111-4A95-A74A-0CE02593B916}" destId="{76D4DCE0-58B8-4AD1-89F3-BEEEA44F96B5}" srcOrd="2" destOrd="0" presId="urn:microsoft.com/office/officeart/2018/2/layout/IconVerticalSolidList"/>
    <dgm:cxn modelId="{22294CED-8C94-46F5-B47A-99EA317B1E7C}" type="presParOf" srcId="{9C38C70D-F111-4A95-A74A-0CE02593B916}" destId="{6ADB5434-E95D-4853-9606-3BAB763924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624D0D-702A-4CB2-86C5-FC4B8BE284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F53450-87C4-4601-B8EB-01683CB873D1}">
      <dgm:prSet/>
      <dgm:spPr/>
      <dgm:t>
        <a:bodyPr/>
        <a:lstStyle/>
        <a:p>
          <a:r>
            <a:rPr lang="en-US"/>
            <a:t>Amir Jafari </a:t>
          </a:r>
        </a:p>
      </dgm:t>
    </dgm:pt>
    <dgm:pt modelId="{8F110AF5-0D74-4E60-A4D3-3234C52FF9B6}" type="parTrans" cxnId="{D80C6A29-0EF7-4413-9DB8-9B6B79AE3299}">
      <dgm:prSet/>
      <dgm:spPr/>
      <dgm:t>
        <a:bodyPr/>
        <a:lstStyle/>
        <a:p>
          <a:endParaRPr lang="en-US"/>
        </a:p>
      </dgm:t>
    </dgm:pt>
    <dgm:pt modelId="{5E571A64-0CBE-42A9-A54F-29DB1A0F0B34}" type="sibTrans" cxnId="{D80C6A29-0EF7-4413-9DB8-9B6B79AE3299}">
      <dgm:prSet/>
      <dgm:spPr/>
      <dgm:t>
        <a:bodyPr/>
        <a:lstStyle/>
        <a:p>
          <a:endParaRPr lang="en-US"/>
        </a:p>
      </dgm:t>
    </dgm:pt>
    <dgm:pt modelId="{EB7DAFAF-A8E0-40D2-BBF1-9E1881DD816B}">
      <dgm:prSet/>
      <dgm:spPr/>
      <dgm:t>
        <a:bodyPr/>
        <a:lstStyle/>
        <a:p>
          <a:r>
            <a:rPr lang="en-US"/>
            <a:t>Course: Computer IT level 2</a:t>
          </a:r>
        </a:p>
      </dgm:t>
    </dgm:pt>
    <dgm:pt modelId="{EEB28278-DA00-406E-AED0-A458C6066CE9}" type="parTrans" cxnId="{DA7E663D-AA27-4340-9C4A-D8B0E8B9A49B}">
      <dgm:prSet/>
      <dgm:spPr/>
      <dgm:t>
        <a:bodyPr/>
        <a:lstStyle/>
        <a:p>
          <a:endParaRPr lang="en-US"/>
        </a:p>
      </dgm:t>
    </dgm:pt>
    <dgm:pt modelId="{35D5B13D-B0F9-435A-BBE2-3F883B04419A}" type="sibTrans" cxnId="{DA7E663D-AA27-4340-9C4A-D8B0E8B9A49B}">
      <dgm:prSet/>
      <dgm:spPr/>
      <dgm:t>
        <a:bodyPr/>
        <a:lstStyle/>
        <a:p>
          <a:endParaRPr lang="en-US"/>
        </a:p>
      </dgm:t>
    </dgm:pt>
    <dgm:pt modelId="{910B142B-133E-4074-B3B8-38DEFBE21BDB}">
      <dgm:prSet/>
      <dgm:spPr/>
      <dgm:t>
        <a:bodyPr/>
        <a:lstStyle/>
        <a:p>
          <a:r>
            <a:rPr lang="en-US"/>
            <a:t>Subject: Social Media Resaerch </a:t>
          </a:r>
        </a:p>
      </dgm:t>
    </dgm:pt>
    <dgm:pt modelId="{BDE3A805-C9EC-41A5-ABB7-D1AF16E41AD0}" type="parTrans" cxnId="{9FD4D153-E5AE-4003-B10F-12C91289A6F1}">
      <dgm:prSet/>
      <dgm:spPr/>
      <dgm:t>
        <a:bodyPr/>
        <a:lstStyle/>
        <a:p>
          <a:endParaRPr lang="en-US"/>
        </a:p>
      </dgm:t>
    </dgm:pt>
    <dgm:pt modelId="{C18A4C56-92DA-4F5A-BE01-D1084BB0090B}" type="sibTrans" cxnId="{9FD4D153-E5AE-4003-B10F-12C91289A6F1}">
      <dgm:prSet/>
      <dgm:spPr/>
      <dgm:t>
        <a:bodyPr/>
        <a:lstStyle/>
        <a:p>
          <a:endParaRPr lang="en-US"/>
        </a:p>
      </dgm:t>
    </dgm:pt>
    <dgm:pt modelId="{ECF7E038-6519-4FA9-852B-A96B0A0F0EC7}" type="pres">
      <dgm:prSet presAssocID="{59624D0D-702A-4CB2-86C5-FC4B8BE284C2}" presName="root" presStyleCnt="0">
        <dgm:presLayoutVars>
          <dgm:dir/>
          <dgm:resizeHandles val="exact"/>
        </dgm:presLayoutVars>
      </dgm:prSet>
      <dgm:spPr/>
    </dgm:pt>
    <dgm:pt modelId="{389A183A-210A-4DC6-A5CC-6011C541F0D6}" type="pres">
      <dgm:prSet presAssocID="{44F53450-87C4-4601-B8EB-01683CB873D1}" presName="compNode" presStyleCnt="0"/>
      <dgm:spPr/>
    </dgm:pt>
    <dgm:pt modelId="{B9D8CF8B-8558-46D9-B300-2315764F2B22}" type="pres">
      <dgm:prSet presAssocID="{44F53450-87C4-4601-B8EB-01683CB873D1}" presName="bgRect" presStyleLbl="bgShp" presStyleIdx="0" presStyleCnt="3"/>
      <dgm:spPr/>
    </dgm:pt>
    <dgm:pt modelId="{23CC22DA-5A01-4BE3-A09C-B7D887F768B5}" type="pres">
      <dgm:prSet presAssocID="{44F53450-87C4-4601-B8EB-01683CB873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81C7043-2E35-4A0C-A4AD-7230366B5BCE}" type="pres">
      <dgm:prSet presAssocID="{44F53450-87C4-4601-B8EB-01683CB873D1}" presName="spaceRect" presStyleCnt="0"/>
      <dgm:spPr/>
    </dgm:pt>
    <dgm:pt modelId="{902D7715-07EC-4AE2-973A-4A8BE4C0D13A}" type="pres">
      <dgm:prSet presAssocID="{44F53450-87C4-4601-B8EB-01683CB873D1}" presName="parTx" presStyleLbl="revTx" presStyleIdx="0" presStyleCnt="3">
        <dgm:presLayoutVars>
          <dgm:chMax val="0"/>
          <dgm:chPref val="0"/>
        </dgm:presLayoutVars>
      </dgm:prSet>
      <dgm:spPr/>
    </dgm:pt>
    <dgm:pt modelId="{84CE80D0-ED55-4EB6-92AB-2A9A15827911}" type="pres">
      <dgm:prSet presAssocID="{5E571A64-0CBE-42A9-A54F-29DB1A0F0B34}" presName="sibTrans" presStyleCnt="0"/>
      <dgm:spPr/>
    </dgm:pt>
    <dgm:pt modelId="{200D42C6-D3CF-43A5-983D-46E59337A4E5}" type="pres">
      <dgm:prSet presAssocID="{EB7DAFAF-A8E0-40D2-BBF1-9E1881DD816B}" presName="compNode" presStyleCnt="0"/>
      <dgm:spPr/>
    </dgm:pt>
    <dgm:pt modelId="{94048592-67D2-4958-8B96-9DF49850814E}" type="pres">
      <dgm:prSet presAssocID="{EB7DAFAF-A8E0-40D2-BBF1-9E1881DD816B}" presName="bgRect" presStyleLbl="bgShp" presStyleIdx="1" presStyleCnt="3"/>
      <dgm:spPr/>
    </dgm:pt>
    <dgm:pt modelId="{6C7A46E5-D2BA-4080-8291-CCFFD8DE3D55}" type="pres">
      <dgm:prSet presAssocID="{EB7DAFAF-A8E0-40D2-BBF1-9E1881DD81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9E79257-63B8-4091-BAF6-2D10C4E5E9FE}" type="pres">
      <dgm:prSet presAssocID="{EB7DAFAF-A8E0-40D2-BBF1-9E1881DD816B}" presName="spaceRect" presStyleCnt="0"/>
      <dgm:spPr/>
    </dgm:pt>
    <dgm:pt modelId="{75A43DEF-44DE-4D95-A12B-78050329AE73}" type="pres">
      <dgm:prSet presAssocID="{EB7DAFAF-A8E0-40D2-BBF1-9E1881DD816B}" presName="parTx" presStyleLbl="revTx" presStyleIdx="1" presStyleCnt="3">
        <dgm:presLayoutVars>
          <dgm:chMax val="0"/>
          <dgm:chPref val="0"/>
        </dgm:presLayoutVars>
      </dgm:prSet>
      <dgm:spPr/>
    </dgm:pt>
    <dgm:pt modelId="{81F5C259-EA53-484C-82BE-B67C5D74CD3E}" type="pres">
      <dgm:prSet presAssocID="{35D5B13D-B0F9-435A-BBE2-3F883B04419A}" presName="sibTrans" presStyleCnt="0"/>
      <dgm:spPr/>
    </dgm:pt>
    <dgm:pt modelId="{16EBB377-2851-436A-A562-54C957D380D2}" type="pres">
      <dgm:prSet presAssocID="{910B142B-133E-4074-B3B8-38DEFBE21BDB}" presName="compNode" presStyleCnt="0"/>
      <dgm:spPr/>
    </dgm:pt>
    <dgm:pt modelId="{86D40387-C04E-4C62-A83C-C0CC45DE9CB9}" type="pres">
      <dgm:prSet presAssocID="{910B142B-133E-4074-B3B8-38DEFBE21BDB}" presName="bgRect" presStyleLbl="bgShp" presStyleIdx="2" presStyleCnt="3"/>
      <dgm:spPr/>
    </dgm:pt>
    <dgm:pt modelId="{F9F02A52-0EE8-4A05-B40A-A708F7B8E0F9}" type="pres">
      <dgm:prSet presAssocID="{910B142B-133E-4074-B3B8-38DEFBE21B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BC6A0A6-DE53-43EB-9795-D6982544EBEF}" type="pres">
      <dgm:prSet presAssocID="{910B142B-133E-4074-B3B8-38DEFBE21BDB}" presName="spaceRect" presStyleCnt="0"/>
      <dgm:spPr/>
    </dgm:pt>
    <dgm:pt modelId="{B7B45C7E-6759-44D5-A134-0DED7A8D97B2}" type="pres">
      <dgm:prSet presAssocID="{910B142B-133E-4074-B3B8-38DEFBE21BD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86DC26-315E-4486-9B5C-3BF3C3B4E0E2}" type="presOf" srcId="{910B142B-133E-4074-B3B8-38DEFBE21BDB}" destId="{B7B45C7E-6759-44D5-A134-0DED7A8D97B2}" srcOrd="0" destOrd="0" presId="urn:microsoft.com/office/officeart/2018/2/layout/IconVerticalSolidList"/>
    <dgm:cxn modelId="{D80C6A29-0EF7-4413-9DB8-9B6B79AE3299}" srcId="{59624D0D-702A-4CB2-86C5-FC4B8BE284C2}" destId="{44F53450-87C4-4601-B8EB-01683CB873D1}" srcOrd="0" destOrd="0" parTransId="{8F110AF5-0D74-4E60-A4D3-3234C52FF9B6}" sibTransId="{5E571A64-0CBE-42A9-A54F-29DB1A0F0B34}"/>
    <dgm:cxn modelId="{DA7E663D-AA27-4340-9C4A-D8B0E8B9A49B}" srcId="{59624D0D-702A-4CB2-86C5-FC4B8BE284C2}" destId="{EB7DAFAF-A8E0-40D2-BBF1-9E1881DD816B}" srcOrd="1" destOrd="0" parTransId="{EEB28278-DA00-406E-AED0-A458C6066CE9}" sibTransId="{35D5B13D-B0F9-435A-BBE2-3F883B04419A}"/>
    <dgm:cxn modelId="{9FD4D153-E5AE-4003-B10F-12C91289A6F1}" srcId="{59624D0D-702A-4CB2-86C5-FC4B8BE284C2}" destId="{910B142B-133E-4074-B3B8-38DEFBE21BDB}" srcOrd="2" destOrd="0" parTransId="{BDE3A805-C9EC-41A5-ABB7-D1AF16E41AD0}" sibTransId="{C18A4C56-92DA-4F5A-BE01-D1084BB0090B}"/>
    <dgm:cxn modelId="{6ACA788F-D767-4DB7-BCBA-A1CDCC06A3AF}" type="presOf" srcId="{44F53450-87C4-4601-B8EB-01683CB873D1}" destId="{902D7715-07EC-4AE2-973A-4A8BE4C0D13A}" srcOrd="0" destOrd="0" presId="urn:microsoft.com/office/officeart/2018/2/layout/IconVerticalSolidList"/>
    <dgm:cxn modelId="{1FF2F8A8-CCCC-4580-88EC-1D51FD0AC68F}" type="presOf" srcId="{EB7DAFAF-A8E0-40D2-BBF1-9E1881DD816B}" destId="{75A43DEF-44DE-4D95-A12B-78050329AE73}" srcOrd="0" destOrd="0" presId="urn:microsoft.com/office/officeart/2018/2/layout/IconVerticalSolidList"/>
    <dgm:cxn modelId="{E42B20AA-6B60-49B6-902C-FFCC6BEB13ED}" type="presOf" srcId="{59624D0D-702A-4CB2-86C5-FC4B8BE284C2}" destId="{ECF7E038-6519-4FA9-852B-A96B0A0F0EC7}" srcOrd="0" destOrd="0" presId="urn:microsoft.com/office/officeart/2018/2/layout/IconVerticalSolidList"/>
    <dgm:cxn modelId="{B5EB94F2-C01C-4634-A99B-08B8DA052F60}" type="presParOf" srcId="{ECF7E038-6519-4FA9-852B-A96B0A0F0EC7}" destId="{389A183A-210A-4DC6-A5CC-6011C541F0D6}" srcOrd="0" destOrd="0" presId="urn:microsoft.com/office/officeart/2018/2/layout/IconVerticalSolidList"/>
    <dgm:cxn modelId="{02579DB2-1C07-46E2-89E2-AAA06311FA13}" type="presParOf" srcId="{389A183A-210A-4DC6-A5CC-6011C541F0D6}" destId="{B9D8CF8B-8558-46D9-B300-2315764F2B22}" srcOrd="0" destOrd="0" presId="urn:microsoft.com/office/officeart/2018/2/layout/IconVerticalSolidList"/>
    <dgm:cxn modelId="{C2ED03B4-817C-460A-AD6D-4085766DE85C}" type="presParOf" srcId="{389A183A-210A-4DC6-A5CC-6011C541F0D6}" destId="{23CC22DA-5A01-4BE3-A09C-B7D887F768B5}" srcOrd="1" destOrd="0" presId="urn:microsoft.com/office/officeart/2018/2/layout/IconVerticalSolidList"/>
    <dgm:cxn modelId="{6E24B884-0B0A-4895-96E0-CFAC4AB10FB5}" type="presParOf" srcId="{389A183A-210A-4DC6-A5CC-6011C541F0D6}" destId="{081C7043-2E35-4A0C-A4AD-7230366B5BCE}" srcOrd="2" destOrd="0" presId="urn:microsoft.com/office/officeart/2018/2/layout/IconVerticalSolidList"/>
    <dgm:cxn modelId="{13C1D001-3233-47CE-BB34-309ED6D28B18}" type="presParOf" srcId="{389A183A-210A-4DC6-A5CC-6011C541F0D6}" destId="{902D7715-07EC-4AE2-973A-4A8BE4C0D13A}" srcOrd="3" destOrd="0" presId="urn:microsoft.com/office/officeart/2018/2/layout/IconVerticalSolidList"/>
    <dgm:cxn modelId="{518CF1EC-F790-4C26-9B98-57BD388C562D}" type="presParOf" srcId="{ECF7E038-6519-4FA9-852B-A96B0A0F0EC7}" destId="{84CE80D0-ED55-4EB6-92AB-2A9A15827911}" srcOrd="1" destOrd="0" presId="urn:microsoft.com/office/officeart/2018/2/layout/IconVerticalSolidList"/>
    <dgm:cxn modelId="{5CDD9268-23F4-4F3E-B672-9AC9E367B4E1}" type="presParOf" srcId="{ECF7E038-6519-4FA9-852B-A96B0A0F0EC7}" destId="{200D42C6-D3CF-43A5-983D-46E59337A4E5}" srcOrd="2" destOrd="0" presId="urn:microsoft.com/office/officeart/2018/2/layout/IconVerticalSolidList"/>
    <dgm:cxn modelId="{B04AA0CA-845D-497A-AD8D-BD123719DF05}" type="presParOf" srcId="{200D42C6-D3CF-43A5-983D-46E59337A4E5}" destId="{94048592-67D2-4958-8B96-9DF49850814E}" srcOrd="0" destOrd="0" presId="urn:microsoft.com/office/officeart/2018/2/layout/IconVerticalSolidList"/>
    <dgm:cxn modelId="{D83466A9-B2DA-43FC-99E8-4ADDEF2EAD3F}" type="presParOf" srcId="{200D42C6-D3CF-43A5-983D-46E59337A4E5}" destId="{6C7A46E5-D2BA-4080-8291-CCFFD8DE3D55}" srcOrd="1" destOrd="0" presId="urn:microsoft.com/office/officeart/2018/2/layout/IconVerticalSolidList"/>
    <dgm:cxn modelId="{D9ED8E47-1D56-4522-8F34-6FCACD09C0EC}" type="presParOf" srcId="{200D42C6-D3CF-43A5-983D-46E59337A4E5}" destId="{29E79257-63B8-4091-BAF6-2D10C4E5E9FE}" srcOrd="2" destOrd="0" presId="urn:microsoft.com/office/officeart/2018/2/layout/IconVerticalSolidList"/>
    <dgm:cxn modelId="{B9AA069F-4B89-47E4-9A00-02EC49652D46}" type="presParOf" srcId="{200D42C6-D3CF-43A5-983D-46E59337A4E5}" destId="{75A43DEF-44DE-4D95-A12B-78050329AE73}" srcOrd="3" destOrd="0" presId="urn:microsoft.com/office/officeart/2018/2/layout/IconVerticalSolidList"/>
    <dgm:cxn modelId="{A7FC28BE-702E-4981-8114-7964E37E723E}" type="presParOf" srcId="{ECF7E038-6519-4FA9-852B-A96B0A0F0EC7}" destId="{81F5C259-EA53-484C-82BE-B67C5D74CD3E}" srcOrd="3" destOrd="0" presId="urn:microsoft.com/office/officeart/2018/2/layout/IconVerticalSolidList"/>
    <dgm:cxn modelId="{5CF07F7C-B2B8-4301-AAEA-32DE28F8FF6C}" type="presParOf" srcId="{ECF7E038-6519-4FA9-852B-A96B0A0F0EC7}" destId="{16EBB377-2851-436A-A562-54C957D380D2}" srcOrd="4" destOrd="0" presId="urn:microsoft.com/office/officeart/2018/2/layout/IconVerticalSolidList"/>
    <dgm:cxn modelId="{3CECC54D-2070-4175-9178-B4A564ADA281}" type="presParOf" srcId="{16EBB377-2851-436A-A562-54C957D380D2}" destId="{86D40387-C04E-4C62-A83C-C0CC45DE9CB9}" srcOrd="0" destOrd="0" presId="urn:microsoft.com/office/officeart/2018/2/layout/IconVerticalSolidList"/>
    <dgm:cxn modelId="{D05B727B-6FCB-4385-A4E0-A794907C62E9}" type="presParOf" srcId="{16EBB377-2851-436A-A562-54C957D380D2}" destId="{F9F02A52-0EE8-4A05-B40A-A708F7B8E0F9}" srcOrd="1" destOrd="0" presId="urn:microsoft.com/office/officeart/2018/2/layout/IconVerticalSolidList"/>
    <dgm:cxn modelId="{9B910B6E-BE52-4470-9DDA-91D2CFBA5A1E}" type="presParOf" srcId="{16EBB377-2851-436A-A562-54C957D380D2}" destId="{EBC6A0A6-DE53-43EB-9795-D6982544EBEF}" srcOrd="2" destOrd="0" presId="urn:microsoft.com/office/officeart/2018/2/layout/IconVerticalSolidList"/>
    <dgm:cxn modelId="{4351AD3B-8E18-429D-BB89-B21C68FA96E3}" type="presParOf" srcId="{16EBB377-2851-436A-A562-54C957D380D2}" destId="{B7B45C7E-6759-44D5-A134-0DED7A8D97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4E7CC-F4E5-48AD-A342-21E06E0F25F9}">
      <dsp:nvSpPr>
        <dsp:cNvPr id="0" name=""/>
        <dsp:cNvSpPr/>
      </dsp:nvSpPr>
      <dsp:spPr>
        <a:xfrm>
          <a:off x="639687" y="376613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64063-CB62-4582-932B-645F893449EB}">
      <dsp:nvSpPr>
        <dsp:cNvPr id="0" name=""/>
        <dsp:cNvSpPr/>
      </dsp:nvSpPr>
      <dsp:spPr>
        <a:xfrm>
          <a:off x="1005312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4233A-CBC5-41F3-94FD-F8CC4F75E86D}">
      <dsp:nvSpPr>
        <dsp:cNvPr id="0" name=""/>
        <dsp:cNvSpPr/>
      </dsp:nvSpPr>
      <dsp:spPr>
        <a:xfrm>
          <a:off x="91250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-What is social media?</a:t>
          </a:r>
        </a:p>
      </dsp:txBody>
      <dsp:txXfrm>
        <a:off x="91250" y="2626613"/>
        <a:ext cx="2812500" cy="720000"/>
      </dsp:txXfrm>
    </dsp:sp>
    <dsp:sp modelId="{78EF4F00-2746-4E86-B695-2D05A6E14D5C}">
      <dsp:nvSpPr>
        <dsp:cNvPr id="0" name=""/>
        <dsp:cNvSpPr/>
      </dsp:nvSpPr>
      <dsp:spPr>
        <a:xfrm>
          <a:off x="3944375" y="376613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40419-C79E-457C-8F59-88291EE25FA7}">
      <dsp:nvSpPr>
        <dsp:cNvPr id="0" name=""/>
        <dsp:cNvSpPr/>
      </dsp:nvSpPr>
      <dsp:spPr>
        <a:xfrm>
          <a:off x="4310000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3043F-90DB-41CB-9AB8-FACED9AD645C}">
      <dsp:nvSpPr>
        <dsp:cNvPr id="0" name=""/>
        <dsp:cNvSpPr/>
      </dsp:nvSpPr>
      <dsp:spPr>
        <a:xfrm>
          <a:off x="3395937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-What makes them to be a social media?</a:t>
          </a:r>
        </a:p>
      </dsp:txBody>
      <dsp:txXfrm>
        <a:off x="3395937" y="2626613"/>
        <a:ext cx="2812500" cy="720000"/>
      </dsp:txXfrm>
    </dsp:sp>
    <dsp:sp modelId="{CFAFD6A9-90B9-4265-8009-CF7FA880B57D}">
      <dsp:nvSpPr>
        <dsp:cNvPr id="0" name=""/>
        <dsp:cNvSpPr/>
      </dsp:nvSpPr>
      <dsp:spPr>
        <a:xfrm>
          <a:off x="7249062" y="376613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B21B3-4089-420B-A97B-AB74DC7D10A2}">
      <dsp:nvSpPr>
        <dsp:cNvPr id="0" name=""/>
        <dsp:cNvSpPr/>
      </dsp:nvSpPr>
      <dsp:spPr>
        <a:xfrm>
          <a:off x="7614687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02A4C-E36C-4EB8-A973-94022D23EFDE}">
      <dsp:nvSpPr>
        <dsp:cNvPr id="0" name=""/>
        <dsp:cNvSpPr/>
      </dsp:nvSpPr>
      <dsp:spPr>
        <a:xfrm>
          <a:off x="6700625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How they can be a social media for the world?</a:t>
          </a:r>
        </a:p>
      </dsp:txBody>
      <dsp:txXfrm>
        <a:off x="6700625" y="2626613"/>
        <a:ext cx="281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F13D4-011B-4CF3-909E-11373B389F87}">
      <dsp:nvSpPr>
        <dsp:cNvPr id="0" name=""/>
        <dsp:cNvSpPr/>
      </dsp:nvSpPr>
      <dsp:spPr>
        <a:xfrm>
          <a:off x="0" y="623"/>
          <a:ext cx="6492875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7984F-1F72-4638-BDCD-BB757A28DD84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971AD-6ADD-424B-9E02-7BCF4B77BA12}">
      <dsp:nvSpPr>
        <dsp:cNvPr id="0" name=""/>
        <dsp:cNvSpPr/>
      </dsp:nvSpPr>
      <dsp:spPr>
        <a:xfrm>
          <a:off x="1684370" y="623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collective term for websites and applications that focus on communication, community-based input, interaction, content-sharing and collaboration.</a:t>
          </a:r>
        </a:p>
      </dsp:txBody>
      <dsp:txXfrm>
        <a:off x="1684370" y="623"/>
        <a:ext cx="4808504" cy="1458329"/>
      </dsp:txXfrm>
    </dsp:sp>
    <dsp:sp modelId="{A3140259-B0F1-4BA4-BFD7-F6E5FAD0D533}">
      <dsp:nvSpPr>
        <dsp:cNvPr id="0" name=""/>
        <dsp:cNvSpPr/>
      </dsp:nvSpPr>
      <dsp:spPr>
        <a:xfrm>
          <a:off x="0" y="1823535"/>
          <a:ext cx="6492875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7629E-B6C1-4E62-BB24-D6A7F22A4B5D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AC87D-B098-4082-A681-E77DA6AAE2BC}">
      <dsp:nvSpPr>
        <dsp:cNvPr id="0" name=""/>
        <dsp:cNvSpPr/>
      </dsp:nvSpPr>
      <dsp:spPr>
        <a:xfrm>
          <a:off x="1684370" y="1823535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People use social media to stay in touch and interact with friends, family and various communities. </a:t>
          </a:r>
        </a:p>
      </dsp:txBody>
      <dsp:txXfrm>
        <a:off x="1684370" y="1823535"/>
        <a:ext cx="4808504" cy="1458329"/>
      </dsp:txXfrm>
    </dsp:sp>
    <dsp:sp modelId="{0A528700-872C-47A4-BA2F-EA66F30F0426}">
      <dsp:nvSpPr>
        <dsp:cNvPr id="0" name=""/>
        <dsp:cNvSpPr/>
      </dsp:nvSpPr>
      <dsp:spPr>
        <a:xfrm>
          <a:off x="0" y="3646447"/>
          <a:ext cx="6492875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7B45D-5CB1-402D-8EF5-54D91DC0F13F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B5434-E95D-4853-9606-3BAB7639244E}">
      <dsp:nvSpPr>
        <dsp:cNvPr id="0" name=""/>
        <dsp:cNvSpPr/>
      </dsp:nvSpPr>
      <dsp:spPr>
        <a:xfrm>
          <a:off x="1684370" y="3646447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Businesses use social applications to market and promote their products and track customer concerns.</a:t>
          </a:r>
        </a:p>
      </dsp:txBody>
      <dsp:txXfrm>
        <a:off x="1684370" y="3646447"/>
        <a:ext cx="4808504" cy="1458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8CF8B-8558-46D9-B300-2315764F2B22}">
      <dsp:nvSpPr>
        <dsp:cNvPr id="0" name=""/>
        <dsp:cNvSpPr/>
      </dsp:nvSpPr>
      <dsp:spPr>
        <a:xfrm>
          <a:off x="0" y="454"/>
          <a:ext cx="9604375" cy="1063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C22DA-5A01-4BE3-A09C-B7D887F768B5}">
      <dsp:nvSpPr>
        <dsp:cNvPr id="0" name=""/>
        <dsp:cNvSpPr/>
      </dsp:nvSpPr>
      <dsp:spPr>
        <a:xfrm>
          <a:off x="321714" y="239746"/>
          <a:ext cx="584935" cy="584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D7715-07EC-4AE2-973A-4A8BE4C0D13A}">
      <dsp:nvSpPr>
        <dsp:cNvPr id="0" name=""/>
        <dsp:cNvSpPr/>
      </dsp:nvSpPr>
      <dsp:spPr>
        <a:xfrm>
          <a:off x="1228364" y="454"/>
          <a:ext cx="8376010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Amir Jafari </a:t>
          </a:r>
        </a:p>
      </dsp:txBody>
      <dsp:txXfrm>
        <a:off x="1228364" y="454"/>
        <a:ext cx="8376010" cy="1063519"/>
      </dsp:txXfrm>
    </dsp:sp>
    <dsp:sp modelId="{94048592-67D2-4958-8B96-9DF49850814E}">
      <dsp:nvSpPr>
        <dsp:cNvPr id="0" name=""/>
        <dsp:cNvSpPr/>
      </dsp:nvSpPr>
      <dsp:spPr>
        <a:xfrm>
          <a:off x="0" y="1329853"/>
          <a:ext cx="9604375" cy="1063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46E5-D2BA-4080-8291-CCFFD8DE3D55}">
      <dsp:nvSpPr>
        <dsp:cNvPr id="0" name=""/>
        <dsp:cNvSpPr/>
      </dsp:nvSpPr>
      <dsp:spPr>
        <a:xfrm>
          <a:off x="321714" y="1569145"/>
          <a:ext cx="584935" cy="584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43DEF-44DE-4D95-A12B-78050329AE73}">
      <dsp:nvSpPr>
        <dsp:cNvPr id="0" name=""/>
        <dsp:cNvSpPr/>
      </dsp:nvSpPr>
      <dsp:spPr>
        <a:xfrm>
          <a:off x="1228364" y="1329853"/>
          <a:ext cx="8376010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Course: Computer IT level 2</a:t>
          </a:r>
        </a:p>
      </dsp:txBody>
      <dsp:txXfrm>
        <a:off x="1228364" y="1329853"/>
        <a:ext cx="8376010" cy="1063519"/>
      </dsp:txXfrm>
    </dsp:sp>
    <dsp:sp modelId="{86D40387-C04E-4C62-A83C-C0CC45DE9CB9}">
      <dsp:nvSpPr>
        <dsp:cNvPr id="0" name=""/>
        <dsp:cNvSpPr/>
      </dsp:nvSpPr>
      <dsp:spPr>
        <a:xfrm>
          <a:off x="0" y="2659253"/>
          <a:ext cx="9604375" cy="1063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02A52-0EE8-4A05-B40A-A708F7B8E0F9}">
      <dsp:nvSpPr>
        <dsp:cNvPr id="0" name=""/>
        <dsp:cNvSpPr/>
      </dsp:nvSpPr>
      <dsp:spPr>
        <a:xfrm>
          <a:off x="321714" y="2898544"/>
          <a:ext cx="584935" cy="584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45C7E-6759-44D5-A134-0DED7A8D97B2}">
      <dsp:nvSpPr>
        <dsp:cNvPr id="0" name=""/>
        <dsp:cNvSpPr/>
      </dsp:nvSpPr>
      <dsp:spPr>
        <a:xfrm>
          <a:off x="1228364" y="2659253"/>
          <a:ext cx="8376010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Subject: Social Media Resaerch </a:t>
          </a:r>
        </a:p>
      </dsp:txBody>
      <dsp:txXfrm>
        <a:off x="1228364" y="2659253"/>
        <a:ext cx="8376010" cy="1063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5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91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36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93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3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19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30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2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9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4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5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8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1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5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3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1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sual_searc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cebook" TargetMode="External"/><Relationship Id="rId2" Type="http://schemas.openxmlformats.org/officeDocument/2006/relationships/hyperlink" Target="https://www.webfx.com/social-media/learn/which-social-media-platforms-are-right-for-your-busine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interest" TargetMode="External"/><Relationship Id="rId4" Type="http://schemas.openxmlformats.org/officeDocument/2006/relationships/hyperlink" Target="https://en.wikipedia.org/wiki/Instagra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2210" y="3425103"/>
            <a:ext cx="2801503" cy="1962645"/>
          </a:xfrm>
        </p:spPr>
        <p:txBody>
          <a:bodyPr vert="horz" lIns="91440" tIns="91440" rIns="91440" bIns="91440" rtlCol="0" anchor="t">
            <a:normAutofit/>
          </a:bodyPr>
          <a:lstStyle/>
          <a:p>
            <a:pPr algn="l"/>
            <a:r>
              <a:rPr lang="en-US" dirty="0"/>
              <a:t>Base on :</a:t>
            </a:r>
            <a:endParaRPr lang="en-US"/>
          </a:p>
          <a:p>
            <a:pPr algn="l"/>
            <a:r>
              <a:rPr lang="en-US" dirty="0"/>
              <a:t>• features</a:t>
            </a:r>
          </a:p>
          <a:p>
            <a:pPr algn="l"/>
            <a:r>
              <a:rPr lang="en-US" dirty="0"/>
              <a:t>• structure</a:t>
            </a:r>
          </a:p>
          <a:p>
            <a:pPr algn="l"/>
            <a:r>
              <a:rPr lang="en-US" dirty="0"/>
              <a:t>• target audiences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557B6-6831-A379-DBEC-B62C5444A153}"/>
              </a:ext>
            </a:extLst>
          </p:cNvPr>
          <p:cNvSpPr txBox="1"/>
          <p:nvPr/>
        </p:nvSpPr>
        <p:spPr>
          <a:xfrm>
            <a:off x="2443976" y="1040780"/>
            <a:ext cx="311304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How </a:t>
            </a:r>
            <a:endParaRPr lang="en-US" sz="2800" b="1" dirty="0">
              <a:ea typeface="+mn-lt"/>
              <a:cs typeface="+mn-lt"/>
            </a:endParaRPr>
          </a:p>
          <a:p>
            <a:r>
              <a:rPr lang="en-US" sz="2800" b="1" dirty="0">
                <a:ea typeface="+mn-lt"/>
                <a:cs typeface="+mn-lt"/>
              </a:rPr>
              <a:t>ORGANSIATION  </a:t>
            </a:r>
            <a:endParaRPr lang="en-US" sz="2800" b="1" dirty="0"/>
          </a:p>
          <a:p>
            <a:r>
              <a:rPr lang="en-US" sz="2800" b="1" dirty="0">
                <a:ea typeface="+mn-lt"/>
                <a:cs typeface="+mn-lt"/>
              </a:rPr>
              <a:t>Can use </a:t>
            </a:r>
            <a:endParaRPr lang="en-US" sz="2800" b="1" dirty="0"/>
          </a:p>
          <a:p>
            <a:r>
              <a:rPr lang="en-US" sz="2800" b="1" dirty="0">
                <a:ea typeface="+mn-lt"/>
                <a:cs typeface="+mn-lt"/>
              </a:rPr>
              <a:t>SOCIAL MEDIA</a:t>
            </a:r>
          </a:p>
          <a:p>
            <a:r>
              <a:rPr lang="en-US" sz="2800" b="1" dirty="0">
                <a:ea typeface="+mn-lt"/>
                <a:cs typeface="+mn-lt"/>
              </a:rPr>
              <a:t> For Business?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F52C08-8FCD-4D4F-96B5-F1ED8C65A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"/>
            <a:ext cx="4321766" cy="6857999"/>
          </a:xfrm>
          <a:custGeom>
            <a:avLst/>
            <a:gdLst>
              <a:gd name="connsiteX0" fmla="*/ 0 w 4321766"/>
              <a:gd name="connsiteY0" fmla="*/ 0 h 6857999"/>
              <a:gd name="connsiteX1" fmla="*/ 4039834 w 4321766"/>
              <a:gd name="connsiteY1" fmla="*/ 0 h 6857999"/>
              <a:gd name="connsiteX2" fmla="*/ 3176234 w 4321766"/>
              <a:gd name="connsiteY2" fmla="*/ 5223932 h 6857999"/>
              <a:gd name="connsiteX3" fmla="*/ 4321766 w 4321766"/>
              <a:gd name="connsiteY3" fmla="*/ 6857999 h 6857999"/>
              <a:gd name="connsiteX4" fmla="*/ 0 w 4321766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1766" h="6857999">
                <a:moveTo>
                  <a:pt x="0" y="0"/>
                </a:moveTo>
                <a:lnTo>
                  <a:pt x="4039834" y="0"/>
                </a:lnTo>
                <a:lnTo>
                  <a:pt x="3176234" y="5223932"/>
                </a:lnTo>
                <a:lnTo>
                  <a:pt x="4321766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D5BD0D-B9FA-485F-765E-639FB929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405" y="1396180"/>
            <a:ext cx="6698127" cy="3842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800" dirty="0"/>
              <a:t>3 World Wilde </a:t>
            </a:r>
            <a:br>
              <a:rPr lang="en-US" sz="5800" dirty="0"/>
            </a:br>
            <a:r>
              <a:rPr lang="en-US" sz="5800" dirty="0"/>
              <a:t>Social Media for</a:t>
            </a:r>
            <a:br>
              <a:rPr lang="en-US" sz="5800" dirty="0"/>
            </a:br>
            <a:r>
              <a:rPr lang="en-US" sz="5800" dirty="0"/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66636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D7AC-3823-98DB-BE11-CBA2359F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485" y="1076462"/>
            <a:ext cx="2727813" cy="709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dirty="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187C-21BE-E483-B2E6-B883ECDD7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website which allows users, who sign-up for free profiles, to connect with friends, work colleagues or people they don’t know, online. </a:t>
            </a:r>
          </a:p>
          <a:p>
            <a:endParaRPr lang="en-US" dirty="0"/>
          </a:p>
          <a:p>
            <a:r>
              <a:rPr lang="en-US" dirty="0"/>
              <a:t>Is an active population major platform.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allows users to share pictures, music, videos, and articles, as well as their own thoughts and opinions with however many people they like.</a:t>
            </a:r>
          </a:p>
          <a:p>
            <a:r>
              <a:rPr lang="en-US" dirty="0">
                <a:ea typeface="+mn-lt"/>
                <a:cs typeface="+mn-lt"/>
              </a:rPr>
              <a:t>Facebook audiences refer to </a:t>
            </a:r>
            <a:r>
              <a:rPr lang="en-US" b="1" dirty="0">
                <a:ea typeface="+mn-lt"/>
                <a:cs typeface="+mn-lt"/>
              </a:rPr>
              <a:t>the pools of people that target when advertise in Facebook</a:t>
            </a:r>
            <a:r>
              <a:rPr lang="en-US" dirty="0">
                <a:ea typeface="+mn-lt"/>
                <a:cs typeface="+mn-lt"/>
              </a:rPr>
              <a:t>. You can create or edit these audiences through the Audiences section of your Ads Manager.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481F7-164F-1007-5DC1-8CACBF0202E5}"/>
              </a:ext>
            </a:extLst>
          </p:cNvPr>
          <p:cNvSpPr txBox="1"/>
          <p:nvPr/>
        </p:nvSpPr>
        <p:spPr>
          <a:xfrm>
            <a:off x="1825562" y="2482906"/>
            <a:ext cx="29179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Launched: 2004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9AC1E-3128-3465-6DF5-5377CAB9756D}"/>
              </a:ext>
            </a:extLst>
          </p:cNvPr>
          <p:cNvSpPr txBox="1"/>
          <p:nvPr/>
        </p:nvSpPr>
        <p:spPr>
          <a:xfrm>
            <a:off x="1157394" y="3456701"/>
            <a:ext cx="3586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Monthly Active Users: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2.9 billion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D78D9-F889-6949-1AC5-00A3063E3DD5}"/>
              </a:ext>
            </a:extLst>
          </p:cNvPr>
          <p:cNvSpPr txBox="1"/>
          <p:nvPr/>
        </p:nvSpPr>
        <p:spPr>
          <a:xfrm>
            <a:off x="1764003" y="1868290"/>
            <a:ext cx="24563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(Meta Platforms)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0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3703-5CE8-7808-DED5-95B8CA93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746" y="834961"/>
            <a:ext cx="2727813" cy="9095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Instagram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E97B5-FCE7-66F8-A741-BAFEEF77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Instagram is a free social media platform for sharing photos and videos.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popular way to connect with brands, celebrities, thought leaders, friends, family, and more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the main intention is to share and find the best photos and videos.</a:t>
            </a:r>
          </a:p>
          <a:p>
            <a:r>
              <a:rPr lang="en-US" b="1" dirty="0">
                <a:ea typeface="+mn-lt"/>
                <a:cs typeface="+mn-lt"/>
              </a:rPr>
              <a:t>Instagram launched a native affiliate marketing tool creators can use to earn commissions based on sales.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0CB16-CCE4-CB3B-B76D-FFD8FEBC610F}"/>
              </a:ext>
            </a:extLst>
          </p:cNvPr>
          <p:cNvSpPr txBox="1"/>
          <p:nvPr/>
        </p:nvSpPr>
        <p:spPr>
          <a:xfrm>
            <a:off x="1923115" y="2203190"/>
            <a:ext cx="205368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solidFill>
                  <a:srgbClr val="FF0000"/>
                </a:solidFill>
                <a:latin typeface="Gill Sans MT"/>
              </a:rPr>
              <a:t>Launched:</a:t>
            </a:r>
            <a:r>
              <a:rPr lang="en-US" sz="2000" dirty="0">
                <a:solidFill>
                  <a:srgbClr val="FF0000"/>
                </a:solidFill>
                <a:latin typeface="Gill Sans MT"/>
              </a:rPr>
              <a:t> 2010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CFF05-6D5D-F000-0BC4-3702923F2246}"/>
              </a:ext>
            </a:extLst>
          </p:cNvPr>
          <p:cNvSpPr txBox="1"/>
          <p:nvPr/>
        </p:nvSpPr>
        <p:spPr>
          <a:xfrm>
            <a:off x="1145353" y="3103168"/>
            <a:ext cx="39122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Monthly Active Users: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1.44 billion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C46A-3400-5EB9-77C6-795D6D61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27" y="979645"/>
            <a:ext cx="2727813" cy="890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a typeface="+mj-lt"/>
                <a:cs typeface="+mj-lt"/>
              </a:rPr>
              <a:t>Pinterest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DD5C-C495-1AA1-CB89-E8E17378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Is an image sharing and social media service designed to enable saving and discovery of information on the internet.</a:t>
            </a:r>
          </a:p>
          <a:p>
            <a:r>
              <a:rPr lang="en-US" b="1" dirty="0">
                <a:ea typeface="+mn-lt"/>
                <a:cs typeface="+mn-lt"/>
              </a:rPr>
              <a:t>Using images, and on a smaller scale, animated GIFs and videos, in the form.</a:t>
            </a:r>
          </a:p>
          <a:p>
            <a:r>
              <a:rPr lang="en-US" b="1" dirty="0">
                <a:ea typeface="+mn-lt"/>
                <a:cs typeface="+mn-lt"/>
              </a:rPr>
              <a:t> "</a:t>
            </a:r>
            <a:r>
              <a:rPr lang="en-US" b="1" dirty="0">
                <a:ea typeface="+mn-lt"/>
                <a:cs typeface="+mn-lt"/>
                <a:hlinkClick r:id="rId2"/>
              </a:rPr>
              <a:t>visual search</a:t>
            </a:r>
            <a:r>
              <a:rPr lang="en-US" b="1" dirty="0">
                <a:ea typeface="+mn-lt"/>
                <a:cs typeface="+mn-lt"/>
              </a:rPr>
              <a:t>" function that allows users to search for elements in images (existing pins, existing parts of a photo, or new photos) and guide users to suggested similar content within Pinterest's database.</a:t>
            </a:r>
          </a:p>
          <a:p>
            <a:r>
              <a:rPr lang="en-US" b="1">
                <a:ea typeface="+mn-lt"/>
                <a:cs typeface="+mn-lt"/>
              </a:rPr>
              <a:t>Goal is to create a place where people </a:t>
            </a:r>
            <a:r>
              <a:rPr lang="en-US" b="1" dirty="0">
                <a:ea typeface="+mn-lt"/>
                <a:cs typeface="+mn-lt"/>
              </a:rPr>
              <a:t>find inspiration and feel inspired.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997DB-F35E-A313-2B57-BC19988F393C}"/>
              </a:ext>
            </a:extLst>
          </p:cNvPr>
          <p:cNvSpPr txBox="1"/>
          <p:nvPr/>
        </p:nvSpPr>
        <p:spPr>
          <a:xfrm>
            <a:off x="1884532" y="2492556"/>
            <a:ext cx="205368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solidFill>
                  <a:srgbClr val="FF0000"/>
                </a:solidFill>
                <a:latin typeface="Gill Sans MT"/>
              </a:rPr>
              <a:t>Launched:</a:t>
            </a:r>
            <a:r>
              <a:rPr lang="en-US" sz="2000" dirty="0">
                <a:solidFill>
                  <a:srgbClr val="FF0000"/>
                </a:solidFill>
                <a:latin typeface="Gill Sans MT"/>
              </a:rPr>
              <a:t> 2009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68201-1E2E-FB03-F7D0-0D19C14C3E25}"/>
              </a:ext>
            </a:extLst>
          </p:cNvPr>
          <p:cNvSpPr txBox="1"/>
          <p:nvPr/>
        </p:nvSpPr>
        <p:spPr>
          <a:xfrm>
            <a:off x="1183935" y="3691547"/>
            <a:ext cx="39122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Monthly Active Users: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433 million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65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8010-485B-4FB5-CCF9-47A12356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920" y="2003275"/>
            <a:ext cx="9603275" cy="104923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  <a:hlinkClick r:id="rId2"/>
              </a:rPr>
              <a:t>Social Media Platforms for Businesses in 2022 (webfx.com)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AF229-62B8-CF10-B1C7-BD58B1B813F0}"/>
              </a:ext>
            </a:extLst>
          </p:cNvPr>
          <p:cNvSpPr txBox="1"/>
          <p:nvPr/>
        </p:nvSpPr>
        <p:spPr>
          <a:xfrm>
            <a:off x="1774902" y="529682"/>
            <a:ext cx="334536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dirty="0"/>
              <a:t>Source: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29817-C231-5075-E5DA-7F1937563232}"/>
              </a:ext>
            </a:extLst>
          </p:cNvPr>
          <p:cNvSpPr txBox="1"/>
          <p:nvPr/>
        </p:nvSpPr>
        <p:spPr>
          <a:xfrm>
            <a:off x="1524000" y="3428999"/>
            <a:ext cx="923692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ea typeface="+mn-lt"/>
                <a:cs typeface="+mn-lt"/>
              </a:rPr>
              <a:t>• </a:t>
            </a:r>
            <a:r>
              <a:rPr lang="en-US" sz="4000" dirty="0">
                <a:ea typeface="+mn-lt"/>
                <a:cs typeface="+mn-lt"/>
                <a:hlinkClick r:id="rId3"/>
              </a:rPr>
              <a:t>Facebook - Wikipedia</a:t>
            </a:r>
            <a:endParaRPr lang="en-US" sz="4000" dirty="0">
              <a:ea typeface="+mn-lt"/>
              <a:cs typeface="+mn-lt"/>
            </a:endParaRPr>
          </a:p>
          <a:p>
            <a:r>
              <a:rPr lang="en-US" sz="4000" dirty="0"/>
              <a:t>• </a:t>
            </a:r>
            <a:r>
              <a:rPr lang="en-US" sz="4000" dirty="0">
                <a:ea typeface="+mn-lt"/>
                <a:cs typeface="+mn-lt"/>
                <a:hlinkClick r:id="rId4"/>
              </a:rPr>
              <a:t>Instagram - Wikipedia</a:t>
            </a:r>
            <a:endParaRPr lang="en-US" sz="4000">
              <a:ea typeface="+mn-lt"/>
              <a:cs typeface="+mn-lt"/>
            </a:endParaRPr>
          </a:p>
          <a:p>
            <a:r>
              <a:rPr lang="en-US" sz="4000" dirty="0"/>
              <a:t>• </a:t>
            </a:r>
            <a:r>
              <a:rPr lang="en-US" sz="4000" dirty="0">
                <a:ea typeface="+mn-lt"/>
                <a:cs typeface="+mn-lt"/>
                <a:hlinkClick r:id="rId5"/>
              </a:rPr>
              <a:t>Pinterest - Wikipedia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6813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82106D3B-A5F1-B8AD-FF6E-0DD2A9EC6A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1095002"/>
              </p:ext>
            </p:extLst>
          </p:nvPr>
        </p:nvGraphicFramePr>
        <p:xfrm>
          <a:off x="1933254" y="1569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825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7451-9736-5577-90B1-08BA979C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questions that we faces:</a:t>
            </a:r>
          </a:p>
        </p:txBody>
      </p:sp>
      <p:graphicFrame>
        <p:nvGraphicFramePr>
          <p:cNvPr id="19" name="TextBox 16">
            <a:extLst>
              <a:ext uri="{FF2B5EF4-FFF2-40B4-BE49-F238E27FC236}">
                <a16:creationId xmlns:a16="http://schemas.microsoft.com/office/drawing/2014/main" id="{71C57D2B-22E2-C0B6-CBC6-C566D9111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598235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45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5" name="Rectangle 744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7" name="Group 746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748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749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752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3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54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5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56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57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38" name="TextBox 737">
            <a:extLst>
              <a:ext uri="{FF2B5EF4-FFF2-40B4-BE49-F238E27FC236}">
                <a16:creationId xmlns:a16="http://schemas.microsoft.com/office/drawing/2014/main" id="{04B21752-AEEF-9802-5106-41168329E8B9}"/>
              </a:ext>
            </a:extLst>
          </p:cNvPr>
          <p:cNvSpPr txBox="1"/>
          <p:nvPr/>
        </p:nvSpPr>
        <p:spPr>
          <a:xfrm>
            <a:off x="3962399" y="685800"/>
            <a:ext cx="7345891" cy="14139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0" i="0">
                <a:ln w="3175" cmpd="sng">
                  <a:noFill/>
                </a:ln>
                <a:latin typeface="+mj-lt"/>
                <a:ea typeface="+mj-ea"/>
                <a:cs typeface="+mj-cs"/>
              </a:rPr>
              <a:t>•What is social media?</a:t>
            </a:r>
          </a:p>
        </p:txBody>
      </p:sp>
      <p:pic>
        <p:nvPicPr>
          <p:cNvPr id="741" name="Picture 740" descr="Mobile device with apps">
            <a:extLst>
              <a:ext uri="{FF2B5EF4-FFF2-40B4-BE49-F238E27FC236}">
                <a16:creationId xmlns:a16="http://schemas.microsoft.com/office/drawing/2014/main" id="{56D7E79F-DA3D-1B8B-129F-FFDF1A1B1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17" r="16010" b="-2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739" name="TextBox 738">
            <a:extLst>
              <a:ext uri="{FF2B5EF4-FFF2-40B4-BE49-F238E27FC236}">
                <a16:creationId xmlns:a16="http://schemas.microsoft.com/office/drawing/2014/main" id="{07B9CCCC-9027-87D1-FC02-1F801BBFF04A}"/>
              </a:ext>
            </a:extLst>
          </p:cNvPr>
          <p:cNvSpPr txBox="1"/>
          <p:nvPr/>
        </p:nvSpPr>
        <p:spPr>
          <a:xfrm>
            <a:off x="3843867" y="2048933"/>
            <a:ext cx="7659156" cy="37422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/>
              <a:t>websites and applications that enable users to create and share content or to participate in social networking.</a:t>
            </a:r>
          </a:p>
          <a:p>
            <a:pPr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4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F64DF-D069-9599-DD7C-1F8C4054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What makes them to be a social media?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1DDF3840-0046-7C5D-BD49-39E0B7BDE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736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94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2C78-BAB5-4878-BC58-0D65B533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299" y="1523034"/>
            <a:ext cx="3539266" cy="4297680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>
                <a:ea typeface="+mj-lt"/>
                <a:cs typeface="+mj-lt"/>
              </a:rPr>
              <a:t>How they can be a social media for the world or (accepted by world)?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1B89F-8E58-AC38-06BB-0716A37303CF}"/>
              </a:ext>
            </a:extLst>
          </p:cNvPr>
          <p:cNvSpPr txBox="1"/>
          <p:nvPr/>
        </p:nvSpPr>
        <p:spPr>
          <a:xfrm>
            <a:off x="5261658" y="3600855"/>
            <a:ext cx="65106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•</a:t>
            </a:r>
            <a:r>
              <a:rPr lang="en-US" dirty="0">
                <a:ea typeface="+mn-lt"/>
                <a:cs typeface="+mn-lt"/>
              </a:rPr>
              <a:t>The first stage is marketing funnel that is an awareness.  This is when people are exposed to and discover the brand(Websites and applications).</a:t>
            </a:r>
          </a:p>
          <a:p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E78CFFE-5841-0B21-FD29-AD859AD193FE}"/>
              </a:ext>
            </a:extLst>
          </p:cNvPr>
          <p:cNvSpPr/>
          <p:nvPr/>
        </p:nvSpPr>
        <p:spPr>
          <a:xfrm>
            <a:off x="5260216" y="1880841"/>
            <a:ext cx="975731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08A3F-66F1-6623-CB9C-93727B9C7CE5}"/>
              </a:ext>
            </a:extLst>
          </p:cNvPr>
          <p:cNvSpPr txBox="1"/>
          <p:nvPr/>
        </p:nvSpPr>
        <p:spPr>
          <a:xfrm>
            <a:off x="6481822" y="1993809"/>
            <a:ext cx="47764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ea typeface="+mn-lt"/>
                <a:cs typeface="+mn-lt"/>
              </a:rPr>
              <a:t>Social Media Metrics to Track for Awareness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8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2A02-F8D7-1053-29D7-D0962763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2700" dirty="0"/>
              <a:t>AIMS WE NEED TO GET IN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0CDF-93D6-AB1A-E30A-CAA7F4E73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/>
              <a:t>Getting and Staying Profitable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b="1" dirty="0"/>
              <a:t>Productivity of People and Resources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b="1" dirty="0"/>
              <a:t>Excellent Customer Service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b="1" dirty="0"/>
              <a:t>Employee Attraction and Retention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b="1" dirty="0"/>
              <a:t>Mission-driven Core Values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b="1" dirty="0"/>
              <a:t>Sustainable Growth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b="1" dirty="0"/>
              <a:t>Maintaining a Healthy Cash Flow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b="1" dirty="0"/>
              <a:t>Dealing with Change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b="1" dirty="0"/>
              <a:t>Reaching the Right Customers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b="1" dirty="0"/>
              <a:t>Staying Ahead of the Competition</a:t>
            </a:r>
            <a:endParaRPr lang="en-US" sz="1600" dirty="0"/>
          </a:p>
          <a:p>
            <a:pPr>
              <a:lnSpc>
                <a:spcPct val="110000"/>
              </a:lnSpc>
            </a:pPr>
            <a:endParaRPr lang="en-US" sz="1300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A90352BC-A27E-8C75-E07D-A65684082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2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4B98-C365-32F0-AC95-CD429CBE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 </a:t>
            </a:r>
            <a:r>
              <a:rPr lang="en-US" dirty="0">
                <a:ea typeface="+mj-lt"/>
                <a:cs typeface="+mj-lt"/>
              </a:rPr>
              <a:t> Strategy </a:t>
            </a:r>
            <a:r>
              <a:rPr lang="en-US" b="1" dirty="0">
                <a:ea typeface="+mj-lt"/>
                <a:cs typeface="+mj-lt"/>
              </a:rPr>
              <a:t>ORGANSIATION</a:t>
            </a:r>
            <a:r>
              <a:rPr lang="en-US" dirty="0">
                <a:ea typeface="+mj-lt"/>
                <a:cs typeface="+mj-lt"/>
              </a:rPr>
              <a:t> they need to have for Business in Social Media?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9CCE9-21A8-196E-85E9-EF21AF67CC8E}"/>
              </a:ext>
            </a:extLst>
          </p:cNvPr>
          <p:cNvSpPr txBox="1"/>
          <p:nvPr/>
        </p:nvSpPr>
        <p:spPr>
          <a:xfrm>
            <a:off x="1986987" y="2594658"/>
            <a:ext cx="971308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•</a:t>
            </a:r>
            <a:r>
              <a:rPr lang="en-US" b="1" dirty="0"/>
              <a:t> Insight:</a:t>
            </a:r>
            <a:r>
              <a:rPr lang="en-US" dirty="0">
                <a:ea typeface="+mn-lt"/>
                <a:cs typeface="+mn-lt"/>
              </a:rPr>
              <a:t> To create content that resonates with your audience, you need to understand what makes them tick.</a:t>
            </a:r>
            <a:endParaRPr lang="en-US" b="1" dirty="0"/>
          </a:p>
          <a:p>
            <a:r>
              <a:rPr lang="en-US" dirty="0"/>
              <a:t>• </a:t>
            </a:r>
            <a:r>
              <a:rPr lang="en-US" b="1" dirty="0"/>
              <a:t>Content Strategy: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Refine the needs of your target audience and design content comms that drive engagement, convert interest and deliver growth.</a:t>
            </a:r>
          </a:p>
          <a:p>
            <a:r>
              <a:rPr lang="en-US" dirty="0"/>
              <a:t>• </a:t>
            </a:r>
            <a:r>
              <a:rPr lang="en-US" b="1" dirty="0"/>
              <a:t>Editorial and Copywriting: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From sparkling ad copy and video scripts to magazines and editorialized brochures, we use word power to pack a story-telling punch. </a:t>
            </a:r>
          </a:p>
          <a:p>
            <a:r>
              <a:rPr lang="en-US" dirty="0"/>
              <a:t>• </a:t>
            </a:r>
            <a:r>
              <a:rPr lang="en-US" b="1" dirty="0"/>
              <a:t>Design: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Bring your brand to life with a standout identity and eye-catching creative.</a:t>
            </a:r>
          </a:p>
          <a:p>
            <a:r>
              <a:rPr lang="en-US" dirty="0"/>
              <a:t>• </a:t>
            </a:r>
            <a:r>
              <a:rPr lang="en-US" b="1" dirty="0"/>
              <a:t>ILLUSTRATION: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We love nothing better than finding the perfect illustrator to tell your brand story.</a:t>
            </a:r>
          </a:p>
          <a:p>
            <a:r>
              <a:rPr lang="en-US" dirty="0"/>
              <a:t>• </a:t>
            </a:r>
            <a:r>
              <a:rPr lang="en-US" b="1" dirty="0"/>
              <a:t>VIDEO and Audie: </a:t>
            </a:r>
            <a:r>
              <a:rPr lang="en-US" dirty="0">
                <a:ea typeface="+mn-lt"/>
                <a:cs typeface="+mn-lt"/>
              </a:rPr>
              <a:t>Use for the good to showcase your brand, from high-gloss above-the-line campaigns to fast-paced social vignettes.</a:t>
            </a:r>
            <a:endParaRPr lang="en-US" dirty="0"/>
          </a:p>
          <a:p>
            <a:r>
              <a:rPr lang="en-US" dirty="0"/>
              <a:t>•</a:t>
            </a:r>
            <a:r>
              <a:rPr lang="en-US" b="1" dirty="0"/>
              <a:t> Commercial: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With their trusted networks and boundless creative energy, our team of experienced sales professionals generate commercial revenues for a diverse client portfolio.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8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46E6-CDB9-52EF-41BD-90A06AE0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There  are  metrics stage that a BUSINESS IN social media needs to have:</a:t>
            </a:r>
          </a:p>
          <a:p>
            <a:endParaRPr lang="en-US" dirty="0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96046C58-05A5-917A-3856-2DA8898BC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7761" y="2743199"/>
            <a:ext cx="3047999" cy="30479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AC38-E632-4727-5171-A30DE703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336" y="2666999"/>
            <a:ext cx="5486687" cy="312420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/>
              <a:t>Impressions :</a:t>
            </a:r>
            <a:r>
              <a:rPr lang="en-US" sz="1700">
                <a:ea typeface="+mn-lt"/>
                <a:cs typeface="+mn-lt"/>
              </a:rPr>
              <a:t>are the number of times your content is shown to users.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 b="1">
                <a:ea typeface="+mn-lt"/>
                <a:cs typeface="+mn-lt"/>
              </a:rPr>
              <a:t>Reach:</a:t>
            </a:r>
            <a:r>
              <a:rPr lang="en-US" sz="1700">
                <a:ea typeface="+mn-lt"/>
                <a:cs typeface="+mn-lt"/>
              </a:rPr>
              <a:t> is the number of users who see your content, even if they see your content multiple times.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 b="1"/>
              <a:t> Audience growth rate:</a:t>
            </a:r>
            <a:r>
              <a:rPr lang="en-US" sz="1700" b="1"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Audience growth rate is the speed at which your number of followers grows.</a:t>
            </a:r>
            <a:r>
              <a:rPr lang="en-US" sz="1700" b="1"/>
              <a:t> 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 b="1"/>
              <a:t> Engagement rate : </a:t>
            </a:r>
            <a:r>
              <a:rPr lang="en-US" sz="1700">
                <a:ea typeface="+mn-lt"/>
                <a:cs typeface="+mn-lt"/>
              </a:rPr>
              <a:t>Engagements include the number of likes, comments, and shares on your content.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 b="1"/>
              <a:t>Average time on page : </a:t>
            </a:r>
            <a:r>
              <a:rPr lang="en-US" sz="1700">
                <a:ea typeface="+mn-lt"/>
                <a:cs typeface="+mn-lt"/>
              </a:rPr>
              <a:t>Average time on page is the amount of time each user spends on your page.</a:t>
            </a:r>
            <a:endParaRPr lang="en-US" sz="1700" b="1"/>
          </a:p>
          <a:p>
            <a:pPr>
              <a:lnSpc>
                <a:spcPct val="90000"/>
              </a:lnSpc>
            </a:pPr>
            <a:endParaRPr lang="en-US" sz="1700" b="1"/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endParaRPr lang="en-US" sz="1700" b="1"/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22465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3D3DC1-EBEF-6603-989B-54767603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b="1" dirty="0"/>
              <a:t>Benefits of social media for </a:t>
            </a:r>
            <a:r>
              <a:rPr lang="en-US" b="1" dirty="0">
                <a:ea typeface="+mj-lt"/>
                <a:cs typeface="+mj-lt"/>
              </a:rPr>
              <a:t>ORGANSIATION</a:t>
            </a:r>
            <a:r>
              <a:rPr lang="en-US" b="1" dirty="0"/>
              <a:t> in business</a:t>
            </a:r>
            <a:endParaRPr lang="en-US" dirty="0"/>
          </a:p>
          <a:p>
            <a:endParaRPr lang="en-US" b="1">
              <a:ea typeface="+mj-lt"/>
              <a:cs typeface="+mj-lt"/>
            </a:endParaRPr>
          </a:p>
          <a:p>
            <a:endParaRPr lang="en-US" dirty="0"/>
          </a:p>
        </p:txBody>
      </p:sp>
      <p:pic>
        <p:nvPicPr>
          <p:cNvPr id="5" name="Picture 4" descr="3D stairs design">
            <a:extLst>
              <a:ext uri="{FF2B5EF4-FFF2-40B4-BE49-F238E27FC236}">
                <a16:creationId xmlns:a16="http://schemas.microsoft.com/office/drawing/2014/main" id="{A8144C97-4076-4BA1-AB63-A7BD21DB7D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47" r="27025" b="4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1EDA9-B836-1E30-03CB-736F98689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attract customers, get customer feedback and build customer loyalty.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increase your market reach, including international markets.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do market research and reduce marketing costs.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increase revenue by building customer networks and advertising.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develop your brand.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exchange ideas to improve the way you do business.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recruit skilled staff, for example through job networking sites like LinkedIn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increase traffic to your website and improve it is </a:t>
            </a:r>
            <a:r>
              <a:rPr lang="en-US" sz="1700" b="1">
                <a:ea typeface="+mn-lt"/>
                <a:cs typeface="+mn-lt"/>
              </a:rPr>
              <a:t>search engine ranking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keep an eye on your competitors.</a:t>
            </a:r>
            <a:endParaRPr lang="en-US" sz="1700"/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673736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Parallax</vt:lpstr>
      <vt:lpstr>PowerPoint Presentation</vt:lpstr>
      <vt:lpstr>The questions that we faces:</vt:lpstr>
      <vt:lpstr>PowerPoint Presentation</vt:lpstr>
      <vt:lpstr>What makes them to be a social media? </vt:lpstr>
      <vt:lpstr>How they can be a social media for the world or (accepted by world)? </vt:lpstr>
      <vt:lpstr>AIMS WE NEED TO GET IN BUSINESS</vt:lpstr>
      <vt:lpstr>What  Strategy ORGANSIATION they need to have for Business in Social Media?</vt:lpstr>
      <vt:lpstr>There  are  metrics stage that a BUSINESS IN social media needs to have: </vt:lpstr>
      <vt:lpstr>Benefits of social media for ORGANSIATION in business  </vt:lpstr>
      <vt:lpstr>3 World Wilde  Social Media for Business</vt:lpstr>
      <vt:lpstr>Facebook </vt:lpstr>
      <vt:lpstr>Instagram</vt:lpstr>
      <vt:lpstr>Pinterest</vt:lpstr>
      <vt:lpstr>Social Media Platforms for Businesses in 2022 (webfx.com)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658</cp:revision>
  <dcterms:created xsi:type="dcterms:W3CDTF">2022-09-27T09:59:02Z</dcterms:created>
  <dcterms:modified xsi:type="dcterms:W3CDTF">2022-09-28T14:39:56Z</dcterms:modified>
</cp:coreProperties>
</file>