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wmv" ContentType="video/x-ms-wm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notesSlides/notesSlide2.xml" ContentType="application/vnd.openxmlformats-officedocument.presentationml.notesSlide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7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6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F3589-5904-4EF1-A962-0E5E6DE8BA90}" v="1" dt="2023-01-20T11:57:04.532"/>
    <p1510:client id="{F7BE7978-4551-4B7C-9CC0-FF575BFF0888}" v="1" dt="2023-01-20T11:43:53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7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WEST" userId="S::20172259@student.centralbeds.ac.uk::fe1543ae-4993-499b-92c0-aac178fe77a9" providerId="AD" clId="Web-{F7BE7978-4551-4B7C-9CC0-FF575BFF0888}"/>
    <pc:docChg chg="addSld">
      <pc:chgData name="ALEX WEST" userId="S::20172259@student.centralbeds.ac.uk::fe1543ae-4993-499b-92c0-aac178fe77a9" providerId="AD" clId="Web-{F7BE7978-4551-4B7C-9CC0-FF575BFF0888}" dt="2023-01-20T11:43:53.815" v="0"/>
      <pc:docMkLst>
        <pc:docMk/>
      </pc:docMkLst>
      <pc:sldChg chg="new">
        <pc:chgData name="ALEX WEST" userId="S::20172259@student.centralbeds.ac.uk::fe1543ae-4993-499b-92c0-aac178fe77a9" providerId="AD" clId="Web-{F7BE7978-4551-4B7C-9CC0-FF575BFF0888}" dt="2023-01-20T11:43:53.815" v="0"/>
        <pc:sldMkLst>
          <pc:docMk/>
          <pc:sldMk cId="3657613511" sldId="276"/>
        </pc:sldMkLst>
      </pc:sldChg>
    </pc:docChg>
  </pc:docChgLst>
  <pc:docChgLst>
    <pc:chgData name="MATTHEW BRIDGEWOOD" userId="S::700824@student.centralbeds.ac.uk::2cc15580-ec5c-40cb-9839-c7b552051061" providerId="AD" clId="Web-{277F3589-5904-4EF1-A962-0E5E6DE8BA90}"/>
    <pc:docChg chg="sldOrd">
      <pc:chgData name="MATTHEW BRIDGEWOOD" userId="S::700824@student.centralbeds.ac.uk::2cc15580-ec5c-40cb-9839-c7b552051061" providerId="AD" clId="Web-{277F3589-5904-4EF1-A962-0E5E6DE8BA90}" dt="2023-01-20T11:57:04.532" v="0"/>
      <pc:docMkLst>
        <pc:docMk/>
      </pc:docMkLst>
      <pc:sldChg chg="ord">
        <pc:chgData name="MATTHEW BRIDGEWOOD" userId="S::700824@student.centralbeds.ac.uk::2cc15580-ec5c-40cb-9839-c7b552051061" providerId="AD" clId="Web-{277F3589-5904-4EF1-A962-0E5E6DE8BA90}" dt="2023-01-20T11:57:04.532" v="0"/>
        <pc:sldMkLst>
          <pc:docMk/>
          <pc:sldMk cId="3657613511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D3BD6-5BFF-4A56-8587-045275F9B877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BE186-8743-4478-B6AC-F1B560AB0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07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BE186-8743-4478-B6AC-F1B560AB0D9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07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BE186-8743-4478-B6AC-F1B560AB0D9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07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6996-E729-4BE0-836A-8ECB6EA11EA4}" type="datetime1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1BE-56D6-4CCD-86D4-91F7AE9DA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65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1FE8-6663-45A9-8923-E99F6C1BB1AE}" type="datetime1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1BE-56D6-4CCD-86D4-91F7AE9DA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17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458F-5189-4D41-9C4E-686E260E32FD}" type="datetime1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1BE-56D6-4CCD-86D4-91F7AE9DA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13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A901-31C8-4478-A4A3-7110FC892297}" type="datetime1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1BE-56D6-4CCD-86D4-91F7AE9DA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57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031E-E7CB-4EFD-863A-42508C075542}" type="datetime1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1BE-56D6-4CCD-86D4-91F7AE9DA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02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24DD-A534-4FC6-BC31-90AE537361F8}" type="datetime1">
              <a:rPr lang="en-GB" smtClean="0"/>
              <a:t>20/01/2023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1BE-56D6-4CCD-86D4-91F7AE9DA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69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89FD-327C-48F3-B034-B62F1100A973}" type="datetime1">
              <a:rPr lang="en-GB" smtClean="0"/>
              <a:t>20/01/2023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1BE-56D6-4CCD-86D4-91F7AE9DA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31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C1EC-F9FE-4D2F-84CD-6DF23703C84D}" type="datetime1">
              <a:rPr lang="en-GB" smtClean="0"/>
              <a:t>20/01/2023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1BE-56D6-4CCD-86D4-91F7AE9DA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2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50FA-9933-4050-97B1-4C3FE7A66972}" type="datetime1">
              <a:rPr lang="en-GB" smtClean="0"/>
              <a:t>20/01/2023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1BE-56D6-4CCD-86D4-91F7AE9DA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31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F9D5-FCFB-448E-B204-9A2421CBC82B}" type="datetime1">
              <a:rPr lang="en-GB" smtClean="0"/>
              <a:t>20/01/2023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1BE-56D6-4CCD-86D4-91F7AE9DA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99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52FE-B875-48C1-91B4-0E3EA1208CD3}" type="datetime1">
              <a:rPr lang="en-GB" smtClean="0"/>
              <a:t>20/01/2023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1BE-56D6-4CCD-86D4-91F7AE9DA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36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7C764-A441-4C66-90BB-7E2DF725DAA8}" type="datetime1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BE1BE-56D6-4CCD-86D4-91F7AE9DA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02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2.xml"/><Relationship Id="rId1" Type="http://schemas.openxmlformats.org/officeDocument/2006/relationships/control" Target="../activeX/activeX31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control" Target="../activeX/activeX35.xml"/><Relationship Id="rId7" Type="http://schemas.openxmlformats.org/officeDocument/2006/relationships/image" Target="../media/image30.png"/><Relationship Id="rId2" Type="http://schemas.openxmlformats.org/officeDocument/2006/relationships/control" Target="../activeX/activeX34.xml"/><Relationship Id="rId1" Type="http://schemas.openxmlformats.org/officeDocument/2006/relationships/control" Target="../activeX/activeX33.xml"/><Relationship Id="rId6" Type="http://schemas.openxmlformats.org/officeDocument/2006/relationships/slideLayout" Target="../slideLayouts/slideLayout2.xml"/><Relationship Id="rId5" Type="http://schemas.openxmlformats.org/officeDocument/2006/relationships/control" Target="../activeX/activeX37.xml"/><Relationship Id="rId4" Type="http://schemas.openxmlformats.org/officeDocument/2006/relationships/control" Target="../activeX/activeX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control" Target="../activeX/activeX38.xml"/><Relationship Id="rId4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control" Target="../activeX/activeX41.xml"/><Relationship Id="rId7" Type="http://schemas.openxmlformats.org/officeDocument/2006/relationships/image" Target="../media/image36.wmf"/><Relationship Id="rId2" Type="http://schemas.openxmlformats.org/officeDocument/2006/relationships/control" Target="../activeX/activeX40.xml"/><Relationship Id="rId1" Type="http://schemas.openxmlformats.org/officeDocument/2006/relationships/control" Target="../activeX/activeX39.xml"/><Relationship Id="rId6" Type="http://schemas.openxmlformats.org/officeDocument/2006/relationships/image" Target="../media/image35.wmf"/><Relationship Id="rId5" Type="http://schemas.openxmlformats.org/officeDocument/2006/relationships/image" Target="../media/image34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49.xml"/><Relationship Id="rId13" Type="http://schemas.openxmlformats.org/officeDocument/2006/relationships/control" Target="../activeX/activeX54.xml"/><Relationship Id="rId18" Type="http://schemas.openxmlformats.org/officeDocument/2006/relationships/control" Target="../activeX/activeX59.xml"/><Relationship Id="rId3" Type="http://schemas.openxmlformats.org/officeDocument/2006/relationships/control" Target="../activeX/activeX44.xml"/><Relationship Id="rId21" Type="http://schemas.openxmlformats.org/officeDocument/2006/relationships/image" Target="../media/image39.wmf"/><Relationship Id="rId7" Type="http://schemas.openxmlformats.org/officeDocument/2006/relationships/control" Target="../activeX/activeX48.xml"/><Relationship Id="rId12" Type="http://schemas.openxmlformats.org/officeDocument/2006/relationships/control" Target="../activeX/activeX53.xml"/><Relationship Id="rId17" Type="http://schemas.openxmlformats.org/officeDocument/2006/relationships/control" Target="../activeX/activeX58.xml"/><Relationship Id="rId2" Type="http://schemas.openxmlformats.org/officeDocument/2006/relationships/control" Target="../activeX/activeX43.xml"/><Relationship Id="rId16" Type="http://schemas.openxmlformats.org/officeDocument/2006/relationships/control" Target="../activeX/activeX57.xml"/><Relationship Id="rId20" Type="http://schemas.openxmlformats.org/officeDocument/2006/relationships/image" Target="../media/image38.png"/><Relationship Id="rId1" Type="http://schemas.openxmlformats.org/officeDocument/2006/relationships/control" Target="../activeX/activeX42.xml"/><Relationship Id="rId6" Type="http://schemas.openxmlformats.org/officeDocument/2006/relationships/control" Target="../activeX/activeX47.xml"/><Relationship Id="rId11" Type="http://schemas.openxmlformats.org/officeDocument/2006/relationships/control" Target="../activeX/activeX52.xml"/><Relationship Id="rId5" Type="http://schemas.openxmlformats.org/officeDocument/2006/relationships/control" Target="../activeX/activeX46.xml"/><Relationship Id="rId15" Type="http://schemas.openxmlformats.org/officeDocument/2006/relationships/control" Target="../activeX/activeX56.xml"/><Relationship Id="rId23" Type="http://schemas.openxmlformats.org/officeDocument/2006/relationships/image" Target="../media/image41.wmf"/><Relationship Id="rId10" Type="http://schemas.openxmlformats.org/officeDocument/2006/relationships/control" Target="../activeX/activeX51.xml"/><Relationship Id="rId19" Type="http://schemas.openxmlformats.org/officeDocument/2006/relationships/slideLayout" Target="../slideLayouts/slideLayout2.xml"/><Relationship Id="rId4" Type="http://schemas.openxmlformats.org/officeDocument/2006/relationships/control" Target="../activeX/activeX45.xml"/><Relationship Id="rId9" Type="http://schemas.openxmlformats.org/officeDocument/2006/relationships/control" Target="../activeX/activeX50.xml"/><Relationship Id="rId14" Type="http://schemas.openxmlformats.org/officeDocument/2006/relationships/control" Target="../activeX/activeX55.xml"/><Relationship Id="rId22" Type="http://schemas.openxmlformats.org/officeDocument/2006/relationships/image" Target="../media/image4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control" Target="../activeX/activeX60.xml"/><Relationship Id="rId4" Type="http://schemas.openxmlformats.org/officeDocument/2006/relationships/image" Target="../media/image4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68.xml"/><Relationship Id="rId13" Type="http://schemas.openxmlformats.org/officeDocument/2006/relationships/image" Target="../media/image46.wmf"/><Relationship Id="rId3" Type="http://schemas.openxmlformats.org/officeDocument/2006/relationships/control" Target="../activeX/activeX63.xml"/><Relationship Id="rId7" Type="http://schemas.openxmlformats.org/officeDocument/2006/relationships/control" Target="../activeX/activeX67.xml"/><Relationship Id="rId12" Type="http://schemas.openxmlformats.org/officeDocument/2006/relationships/image" Target="../media/image45.wmf"/><Relationship Id="rId2" Type="http://schemas.openxmlformats.org/officeDocument/2006/relationships/control" Target="../activeX/activeX62.xml"/><Relationship Id="rId1" Type="http://schemas.openxmlformats.org/officeDocument/2006/relationships/control" Target="../activeX/activeX61.xml"/><Relationship Id="rId6" Type="http://schemas.openxmlformats.org/officeDocument/2006/relationships/control" Target="../activeX/activeX66.xml"/><Relationship Id="rId11" Type="http://schemas.openxmlformats.org/officeDocument/2006/relationships/image" Target="../media/image44.png"/><Relationship Id="rId5" Type="http://schemas.openxmlformats.org/officeDocument/2006/relationships/control" Target="../activeX/activeX65.xml"/><Relationship Id="rId10" Type="http://schemas.openxmlformats.org/officeDocument/2006/relationships/slideLayout" Target="../slideLayouts/slideLayout2.xml"/><Relationship Id="rId4" Type="http://schemas.openxmlformats.org/officeDocument/2006/relationships/control" Target="../activeX/activeX64.xml"/><Relationship Id="rId9" Type="http://schemas.openxmlformats.org/officeDocument/2006/relationships/control" Target="../activeX/activeX6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control" Target="../activeX/activeX70.xml"/><Relationship Id="rId4" Type="http://schemas.openxmlformats.org/officeDocument/2006/relationships/image" Target="../media/image4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control" Target="../activeX/activeX73.xml"/><Relationship Id="rId7" Type="http://schemas.openxmlformats.org/officeDocument/2006/relationships/image" Target="../media/image29.wmf"/><Relationship Id="rId2" Type="http://schemas.openxmlformats.org/officeDocument/2006/relationships/control" Target="../activeX/activeX72.xml"/><Relationship Id="rId1" Type="http://schemas.openxmlformats.org/officeDocument/2006/relationships/control" Target="../activeX/activeX71.xml"/><Relationship Id="rId6" Type="http://schemas.openxmlformats.org/officeDocument/2006/relationships/image" Target="../media/image50.wmf"/><Relationship Id="rId5" Type="http://schemas.openxmlformats.org/officeDocument/2006/relationships/image" Target="../media/image49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control" Target="../activeX/activeX74.xml"/><Relationship Id="rId4" Type="http://schemas.openxmlformats.org/officeDocument/2006/relationships/image" Target="../media/image5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3.xml"/><Relationship Id="rId7" Type="http://schemas.openxmlformats.org/officeDocument/2006/relationships/image" Target="../media/image1.wmf"/><Relationship Id="rId2" Type="http://schemas.openxmlformats.org/officeDocument/2006/relationships/control" Target="../activeX/activeX2.xml"/><Relationship Id="rId1" Type="http://schemas.openxmlformats.org/officeDocument/2006/relationships/control" Target="../activeX/activeX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control" Target="../activeX/activeX75.xml"/><Relationship Id="rId4" Type="http://schemas.openxmlformats.org/officeDocument/2006/relationships/image" Target="../media/image5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control" Target="../activeX/activeX7.xml"/><Relationship Id="rId7" Type="http://schemas.openxmlformats.org/officeDocument/2006/relationships/image" Target="../media/image3.wmf"/><Relationship Id="rId2" Type="http://schemas.openxmlformats.org/officeDocument/2006/relationships/control" Target="../activeX/activeX6.xml"/><Relationship Id="rId1" Type="http://schemas.openxmlformats.org/officeDocument/2006/relationships/control" Target="../activeX/activeX5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wmf"/><Relationship Id="rId3" Type="http://schemas.openxmlformats.org/officeDocument/2006/relationships/control" Target="../activeX/activeX11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control" Target="../activeX/activeX10.xml"/><Relationship Id="rId1" Type="http://schemas.openxmlformats.org/officeDocument/2006/relationships/control" Target="../activeX/activeX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control" Target="../activeX/activeX13.xml"/><Relationship Id="rId10" Type="http://schemas.openxmlformats.org/officeDocument/2006/relationships/image" Target="../media/image8.png"/><Relationship Id="rId4" Type="http://schemas.openxmlformats.org/officeDocument/2006/relationships/control" Target="../activeX/activeX12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5.xml"/><Relationship Id="rId1" Type="http://schemas.openxmlformats.org/officeDocument/2006/relationships/control" Target="../activeX/activeX14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control" Target="../activeX/activeX18.xml"/><Relationship Id="rId7" Type="http://schemas.openxmlformats.org/officeDocument/2006/relationships/image" Target="../media/image15.png"/><Relationship Id="rId2" Type="http://schemas.openxmlformats.org/officeDocument/2006/relationships/control" Target="../activeX/activeX17.xml"/><Relationship Id="rId1" Type="http://schemas.openxmlformats.org/officeDocument/2006/relationships/control" Target="../activeX/activeX16.xml"/><Relationship Id="rId6" Type="http://schemas.openxmlformats.org/officeDocument/2006/relationships/slideLayout" Target="../slideLayouts/slideLayout2.xml"/><Relationship Id="rId5" Type="http://schemas.openxmlformats.org/officeDocument/2006/relationships/control" Target="../activeX/activeX20.xml"/><Relationship Id="rId4" Type="http://schemas.openxmlformats.org/officeDocument/2006/relationships/control" Target="../activeX/activeX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2.xml"/><Relationship Id="rId1" Type="http://schemas.openxmlformats.org/officeDocument/2006/relationships/control" Target="../activeX/activeX21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5.xml"/><Relationship Id="rId7" Type="http://schemas.openxmlformats.org/officeDocument/2006/relationships/image" Target="../media/image22.wmf"/><Relationship Id="rId2" Type="http://schemas.openxmlformats.org/officeDocument/2006/relationships/control" Target="../activeX/activeX24.xml"/><Relationship Id="rId1" Type="http://schemas.openxmlformats.org/officeDocument/2006/relationships/control" Target="../activeX/activeX23.xml"/><Relationship Id="rId6" Type="http://schemas.openxmlformats.org/officeDocument/2006/relationships/image" Target="../media/image21.wmf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control" Target="../activeX/activeX26.xml"/><Relationship Id="rId7" Type="http://schemas.openxmlformats.org/officeDocument/2006/relationships/control" Target="../activeX/activeX30.xml"/><Relationship Id="rId12" Type="http://schemas.openxmlformats.org/officeDocument/2006/relationships/image" Target="../media/image26.wmf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control" Target="../activeX/activeX29.xml"/><Relationship Id="rId11" Type="http://schemas.openxmlformats.org/officeDocument/2006/relationships/image" Target="../media/image25.wmf"/><Relationship Id="rId5" Type="http://schemas.openxmlformats.org/officeDocument/2006/relationships/control" Target="../activeX/activeX28.xml"/><Relationship Id="rId10" Type="http://schemas.openxmlformats.org/officeDocument/2006/relationships/image" Target="../media/image24.png"/><Relationship Id="rId4" Type="http://schemas.openxmlformats.org/officeDocument/2006/relationships/control" Target="../activeX/activeX27.xml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326009"/>
          </a:xfrm>
        </p:spPr>
        <p:txBody>
          <a:bodyPr/>
          <a:lstStyle/>
          <a:p>
            <a:r>
              <a:rPr lang="en-GB" dirty="0"/>
              <a:t>Unit 2- Technology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340768"/>
            <a:ext cx="8280920" cy="496855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dirty="0">
                <a:solidFill>
                  <a:schemeClr val="tx1"/>
                </a:solidFill>
              </a:rPr>
              <a:t>Please do not start the test until you have been told to do so. </a:t>
            </a:r>
          </a:p>
          <a:p>
            <a:pPr algn="l"/>
            <a:r>
              <a:rPr lang="en-GB" dirty="0">
                <a:solidFill>
                  <a:schemeClr val="tx1"/>
                </a:solidFill>
              </a:rPr>
              <a:t>This test is 1 hour long and contains 50 marks over 15 – 20 screens. </a:t>
            </a:r>
          </a:p>
          <a:p>
            <a:pPr algn="l"/>
            <a:r>
              <a:rPr lang="en-GB" dirty="0">
                <a:solidFill>
                  <a:schemeClr val="tx1"/>
                </a:solidFill>
              </a:rPr>
              <a:t>The number of marks are in brackets e.g. (2)</a:t>
            </a:r>
          </a:p>
          <a:p>
            <a:pPr algn="l"/>
            <a:r>
              <a:rPr lang="en-GB" dirty="0">
                <a:solidFill>
                  <a:schemeClr val="tx1"/>
                </a:solidFill>
              </a:rPr>
              <a:t>Some questions are multiple choice requiring one or more answers from a list of possible answers 1 mark.</a:t>
            </a:r>
          </a:p>
          <a:p>
            <a:pPr algn="l"/>
            <a:r>
              <a:rPr lang="en-GB" dirty="0">
                <a:solidFill>
                  <a:schemeClr val="tx1"/>
                </a:solidFill>
              </a:rPr>
              <a:t>Some questions require you to write a short answer 1-2 marks.</a:t>
            </a:r>
          </a:p>
          <a:p>
            <a:pPr algn="l"/>
            <a:r>
              <a:rPr lang="en-GB" dirty="0">
                <a:solidFill>
                  <a:schemeClr val="tx1"/>
                </a:solidFill>
              </a:rPr>
              <a:t>Some questions require long answers 8 marks.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68144" y="6381328"/>
            <a:ext cx="2133600" cy="365125"/>
          </a:xfrm>
        </p:spPr>
        <p:txBody>
          <a:bodyPr/>
          <a:lstStyle/>
          <a:p>
            <a:fld id="{E93BE1BE-56D6-4CCD-86D4-91F7AE9DA468}" type="slidenum">
              <a:rPr lang="en-GB" smtClean="0"/>
              <a:t>1</a:t>
            </a:fld>
            <a:endParaRPr lang="en-GB"/>
          </a:p>
        </p:txBody>
      </p:sp>
      <p:sp>
        <p:nvSpPr>
          <p:cNvPr id="8" name="Action Button: Forward or Next 7">
            <a:hlinkClick r:id="" action="ppaction://hlinkshowjump?jump=nextslide" highlightClick="1"/>
          </p:cNvPr>
          <p:cNvSpPr/>
          <p:nvPr/>
        </p:nvSpPr>
        <p:spPr>
          <a:xfrm>
            <a:off x="8460432" y="6237312"/>
            <a:ext cx="683568" cy="62068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ction Button: Back or Previous 8">
            <a:hlinkClick r:id="" action="ppaction://hlinkshowjump?jump=previousslide" highlightClick="1"/>
          </p:cNvPr>
          <p:cNvSpPr/>
          <p:nvPr/>
        </p:nvSpPr>
        <p:spPr>
          <a:xfrm>
            <a:off x="0" y="6237312"/>
            <a:ext cx="683568" cy="62068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306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hlinkHover r:id="" action="ppaction://macro?name=Slide9.AddComboBoxItems"/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1BE-56D6-4CCD-86D4-91F7AE9DA468}" type="slidenum">
              <a:rPr lang="en-GB" smtClean="0"/>
              <a:t>10</a:t>
            </a:fld>
            <a:endParaRPr lang="en-GB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460432" y="6237312"/>
            <a:ext cx="683568" cy="62068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0" y="6237312"/>
            <a:ext cx="683568" cy="62068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7340760" imgH="977760"/>
        </mc:Choice>
        <mc:Fallback>
          <p:control name="TextBox1" r:id="rId1" imgW="7340760" imgH="977760">
            <p:pic>
              <p:nvPicPr>
                <p:cNvPr id="2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900113" y="5876925"/>
                  <a:ext cx="7343775" cy="9810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omboBox1" r:id="rId2" imgW="1657440" imgH="285840"/>
        </mc:Choice>
        <mc:Fallback>
          <p:control name="ComboBox1" r:id="rId2" imgW="1657440" imgH="285840">
            <p:pic>
              <p:nvPicPr>
                <p:cNvPr id="3" name="Combo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619250" y="3933825"/>
                  <a:ext cx="1657350" cy="287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62594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1BE-56D6-4CCD-86D4-91F7AE9DA468}" type="slidenum">
              <a:rPr lang="en-GB" smtClean="0"/>
              <a:t>11</a:t>
            </a:fld>
            <a:endParaRPr lang="en-GB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460432" y="6237312"/>
            <a:ext cx="683568" cy="62068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0" y="6237312"/>
            <a:ext cx="683568" cy="62068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179512" y="1196752"/>
            <a:ext cx="56166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Match the software with the task by typing the right number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71800" y="3429000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5248" y="4474008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3" r:id="rId1" imgW="361800" imgH="361800"/>
        </mc:Choice>
        <mc:Fallback>
          <p:control name="TextBox3" r:id="rId1" imgW="361800" imgH="361800">
            <p:pic>
              <p:nvPicPr>
                <p:cNvPr id="7" name="TextBox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7092950" y="2492375"/>
                  <a:ext cx="360363" cy="3603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4" r:id="rId2" imgW="361800" imgH="361800"/>
        </mc:Choice>
        <mc:Fallback>
          <p:control name="TextBox4" r:id="rId2" imgW="361800" imgH="361800">
            <p:pic>
              <p:nvPicPr>
                <p:cNvPr id="10" name="Text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7164388" y="3284538"/>
                  <a:ext cx="360362" cy="3603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5" r:id="rId3" imgW="361800" imgH="361800"/>
        </mc:Choice>
        <mc:Fallback>
          <p:control name="TextBox5" r:id="rId3" imgW="361800" imgH="361800">
            <p:pic>
              <p:nvPicPr>
                <p:cNvPr id="11" name="TextBox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7235825" y="4076700"/>
                  <a:ext cx="360363" cy="3603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6" r:id="rId4" imgW="361800" imgH="361800"/>
        </mc:Choice>
        <mc:Fallback>
          <p:control name="TextBox6" r:id="rId4" imgW="361800" imgH="361800">
            <p:pic>
              <p:nvPicPr>
                <p:cNvPr id="12" name="TextBox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7524750" y="4868863"/>
                  <a:ext cx="360363" cy="3603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7" r:id="rId5" imgW="361800" imgH="361800"/>
        </mc:Choice>
        <mc:Fallback>
          <p:control name="TextBox7" r:id="rId5" imgW="361800" imgH="361800">
            <p:pic>
              <p:nvPicPr>
                <p:cNvPr id="13" name="TextBox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7164388" y="5661025"/>
                  <a:ext cx="360362" cy="3603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8616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-27175" y="10018"/>
            <a:ext cx="9171175" cy="68479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1BE-56D6-4CCD-86D4-91F7AE9DA468}" type="slidenum">
              <a:rPr lang="en-GB" smtClean="0"/>
              <a:t>12</a:t>
            </a:fld>
            <a:endParaRPr lang="en-GB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460432" y="6237312"/>
            <a:ext cx="683568" cy="62068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0" y="6237312"/>
            <a:ext cx="683568" cy="62068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8458200" imgH="1873080"/>
        </mc:Choice>
        <mc:Fallback>
          <p:control name="TextBox1" r:id="rId1" imgW="8458200" imgH="1873080">
            <p:pic>
              <p:nvPicPr>
                <p:cNvPr id="2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79388" y="4221163"/>
                  <a:ext cx="8459787" cy="18716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2672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1BE-56D6-4CCD-86D4-91F7AE9DA468}" type="slidenum">
              <a:rPr lang="en-GB" smtClean="0"/>
              <a:t>13</a:t>
            </a:fld>
            <a:endParaRPr lang="en-GB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460432" y="6237312"/>
            <a:ext cx="683568" cy="62068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0" y="6237312"/>
            <a:ext cx="683568" cy="62068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hlinkHover r:id="" action="ppaction://macro?name=Slide12.AddComboBoxItems"/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6237312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name="ComboBox1" r:id="rId1" imgW="1727280" imgH="285840"/>
        </mc:Choice>
        <mc:Fallback>
          <p:control name="ComboBox1" r:id="rId1" imgW="1727280" imgH="285840">
            <p:pic>
              <p:nvPicPr>
                <p:cNvPr id="2" name="Combo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979613" y="3357563"/>
                  <a:ext cx="1728787" cy="2873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omboBox2" r:id="rId2" imgW="5759280" imgH="361800"/>
        </mc:Choice>
        <mc:Fallback>
          <p:control name="ComboBox2" r:id="rId2" imgW="5759280" imgH="361800">
            <p:pic>
              <p:nvPicPr>
                <p:cNvPr id="3" name="Combo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411413" y="3860800"/>
                  <a:ext cx="5761037" cy="3603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1" r:id="rId3" imgW="5581800" imgH="431640"/>
        </mc:Choice>
        <mc:Fallback>
          <p:control name="TextBox1" r:id="rId3" imgW="5581800" imgH="431640">
            <p:pic>
              <p:nvPicPr>
                <p:cNvPr id="8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0" y="5661025"/>
                  <a:ext cx="5580063" cy="431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97507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0"/>
          <a:stretch>
            <a:fillRect/>
          </a:stretch>
        </p:blipFill>
        <p:spPr>
          <a:xfrm>
            <a:off x="0" y="24052"/>
            <a:ext cx="9144000" cy="652360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1BE-56D6-4CCD-86D4-91F7AE9DA468}" type="slidenum">
              <a:rPr lang="en-GB" smtClean="0"/>
              <a:t>14</a:t>
            </a:fld>
            <a:endParaRPr lang="en-GB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460432" y="6237312"/>
            <a:ext cx="683568" cy="62068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0" y="6237312"/>
            <a:ext cx="683568" cy="62068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146160" imgH="285840"/>
        </mc:Choice>
        <mc:Fallback>
          <p:control name="CheckBox1" r:id="rId1" imgW="146160" imgH="285840">
            <p:pic>
              <p:nvPicPr>
                <p:cNvPr id="2" name="Check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1"/>
                <a:srcRect/>
                <a:stretch>
                  <a:fillRect/>
                </a:stretch>
              </p:blipFill>
              <p:spPr bwMode="auto">
                <a:xfrm>
                  <a:off x="5867400" y="1773238"/>
                  <a:ext cx="142875" cy="2873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146160" imgH="285840"/>
        </mc:Choice>
        <mc:Fallback>
          <p:control name="CheckBox2" r:id="rId2" imgW="146160" imgH="285840">
            <p:pic>
              <p:nvPicPr>
                <p:cNvPr id="3" name="Check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1"/>
                <a:srcRect/>
                <a:stretch>
                  <a:fillRect/>
                </a:stretch>
              </p:blipFill>
              <p:spPr bwMode="auto">
                <a:xfrm>
                  <a:off x="5795963" y="2276475"/>
                  <a:ext cx="142875" cy="287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146160" imgH="285840"/>
        </mc:Choice>
        <mc:Fallback>
          <p:control name="CheckBox3" r:id="rId3" imgW="146160" imgH="285840">
            <p:pic>
              <p:nvPicPr>
                <p:cNvPr id="7" name="CheckBox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1"/>
                <a:srcRect/>
                <a:stretch>
                  <a:fillRect/>
                </a:stretch>
              </p:blipFill>
              <p:spPr bwMode="auto">
                <a:xfrm>
                  <a:off x="7812088" y="1773238"/>
                  <a:ext cx="142875" cy="2873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146160" imgH="285840"/>
        </mc:Choice>
        <mc:Fallback>
          <p:control name="CheckBox4" r:id="rId4" imgW="146160" imgH="285840">
            <p:pic>
              <p:nvPicPr>
                <p:cNvPr id="9" name="Check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1"/>
                <a:srcRect/>
                <a:stretch>
                  <a:fillRect/>
                </a:stretch>
              </p:blipFill>
              <p:spPr bwMode="auto">
                <a:xfrm>
                  <a:off x="7812088" y="2276475"/>
                  <a:ext cx="142875" cy="287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1" r:id="rId5" imgW="4032360" imgH="1079640"/>
        </mc:Choice>
        <mc:Fallback>
          <p:control name="TextBox1" r:id="rId5" imgW="4032360" imgH="1079640">
            <p:pic>
              <p:nvPicPr>
                <p:cNvPr id="10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2"/>
                <a:srcRect/>
                <a:stretch>
                  <a:fillRect/>
                </a:stretch>
              </p:blipFill>
              <p:spPr bwMode="auto">
                <a:xfrm>
                  <a:off x="4643438" y="5157788"/>
                  <a:ext cx="4032250" cy="10795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OptionButton1" r:id="rId6" imgW="285840" imgH="146160"/>
        </mc:Choice>
        <mc:Fallback>
          <p:control name="OptionButton1" r:id="rId6" imgW="285840" imgH="146160">
            <p:pic>
              <p:nvPicPr>
                <p:cNvPr id="11" name="OptionButt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3"/>
                <a:srcRect/>
                <a:stretch>
                  <a:fillRect/>
                </a:stretch>
              </p:blipFill>
              <p:spPr bwMode="auto">
                <a:xfrm>
                  <a:off x="755650" y="981075"/>
                  <a:ext cx="287338" cy="1444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OptionButton2" r:id="rId7" imgW="285840" imgH="146160"/>
        </mc:Choice>
        <mc:Fallback>
          <p:control name="OptionButton2" r:id="rId7" imgW="285840" imgH="146160">
            <p:pic>
              <p:nvPicPr>
                <p:cNvPr id="12" name="OptionButt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3"/>
                <a:srcRect/>
                <a:stretch>
                  <a:fillRect/>
                </a:stretch>
              </p:blipFill>
              <p:spPr bwMode="auto">
                <a:xfrm>
                  <a:off x="1331913" y="1196975"/>
                  <a:ext cx="287337" cy="1444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OptionButton3" r:id="rId8" imgW="285840" imgH="146160"/>
        </mc:Choice>
        <mc:Fallback>
          <p:control name="OptionButton3" r:id="rId8" imgW="285840" imgH="146160">
            <p:pic>
              <p:nvPicPr>
                <p:cNvPr id="13" name="OptionButton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3"/>
                <a:srcRect/>
                <a:stretch>
                  <a:fillRect/>
                </a:stretch>
              </p:blipFill>
              <p:spPr bwMode="auto">
                <a:xfrm>
                  <a:off x="1187450" y="1412875"/>
                  <a:ext cx="287338" cy="1444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OptionButton4" r:id="rId9" imgW="285840" imgH="146160"/>
        </mc:Choice>
        <mc:Fallback>
          <p:control name="OptionButton4" r:id="rId9" imgW="285840" imgH="146160">
            <p:pic>
              <p:nvPicPr>
                <p:cNvPr id="14" name="OptionButton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3"/>
                <a:srcRect/>
                <a:stretch>
                  <a:fillRect/>
                </a:stretch>
              </p:blipFill>
              <p:spPr bwMode="auto">
                <a:xfrm>
                  <a:off x="1979613" y="1557338"/>
                  <a:ext cx="287337" cy="1444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OptionButton5" r:id="rId10" imgW="285840" imgH="146160"/>
        </mc:Choice>
        <mc:Fallback>
          <p:control name="OptionButton5" r:id="rId10" imgW="285840" imgH="146160">
            <p:pic>
              <p:nvPicPr>
                <p:cNvPr id="15" name="OptionButton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3"/>
                <a:srcRect/>
                <a:stretch>
                  <a:fillRect/>
                </a:stretch>
              </p:blipFill>
              <p:spPr bwMode="auto">
                <a:xfrm>
                  <a:off x="2051050" y="1844675"/>
                  <a:ext cx="287338" cy="1444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OptionButton6" r:id="rId11" imgW="285840" imgH="146160"/>
        </mc:Choice>
        <mc:Fallback>
          <p:control name="OptionButton6" r:id="rId11" imgW="285840" imgH="146160">
            <p:pic>
              <p:nvPicPr>
                <p:cNvPr id="16" name="OptionButton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3"/>
                <a:srcRect/>
                <a:stretch>
                  <a:fillRect/>
                </a:stretch>
              </p:blipFill>
              <p:spPr bwMode="auto">
                <a:xfrm>
                  <a:off x="1403350" y="1989138"/>
                  <a:ext cx="287338" cy="1444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OptionButton7" r:id="rId12" imgW="285840" imgH="146160"/>
        </mc:Choice>
        <mc:Fallback>
          <p:control name="OptionButton7" r:id="rId12" imgW="285840" imgH="146160">
            <p:pic>
              <p:nvPicPr>
                <p:cNvPr id="17" name="OptionButton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3"/>
                <a:srcRect/>
                <a:stretch>
                  <a:fillRect/>
                </a:stretch>
              </p:blipFill>
              <p:spPr bwMode="auto">
                <a:xfrm>
                  <a:off x="2411413" y="2205038"/>
                  <a:ext cx="287337" cy="1444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OptionButton8" r:id="rId13" imgW="285840" imgH="146160"/>
        </mc:Choice>
        <mc:Fallback>
          <p:control name="OptionButton8" r:id="rId13" imgW="285840" imgH="146160">
            <p:pic>
              <p:nvPicPr>
                <p:cNvPr id="18" name="OptionButton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3"/>
                <a:srcRect/>
                <a:stretch>
                  <a:fillRect/>
                </a:stretch>
              </p:blipFill>
              <p:spPr bwMode="auto">
                <a:xfrm>
                  <a:off x="395288" y="2420938"/>
                  <a:ext cx="287337" cy="1444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OptionButton9" r:id="rId14" imgW="285840" imgH="146160"/>
        </mc:Choice>
        <mc:Fallback>
          <p:control name="OptionButton9" r:id="rId14" imgW="285840" imgH="146160">
            <p:pic>
              <p:nvPicPr>
                <p:cNvPr id="19" name="OptionButton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3"/>
                <a:srcRect/>
                <a:stretch>
                  <a:fillRect/>
                </a:stretch>
              </p:blipFill>
              <p:spPr bwMode="auto">
                <a:xfrm>
                  <a:off x="1042988" y="2708275"/>
                  <a:ext cx="287337" cy="1444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OptionButton10" r:id="rId15" imgW="285840" imgH="146160"/>
        </mc:Choice>
        <mc:Fallback>
          <p:control name="OptionButton10" r:id="rId15" imgW="285840" imgH="146160">
            <p:pic>
              <p:nvPicPr>
                <p:cNvPr id="20" name="OptionButton1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3"/>
                <a:srcRect/>
                <a:stretch>
                  <a:fillRect/>
                </a:stretch>
              </p:blipFill>
              <p:spPr bwMode="auto">
                <a:xfrm>
                  <a:off x="3635375" y="2852738"/>
                  <a:ext cx="287338" cy="1444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OptionButton11" r:id="rId16" imgW="285840" imgH="146160"/>
        </mc:Choice>
        <mc:Fallback>
          <p:control name="OptionButton11" r:id="rId16" imgW="285840" imgH="146160">
            <p:pic>
              <p:nvPicPr>
                <p:cNvPr id="21" name="OptionButton1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3"/>
                <a:srcRect/>
                <a:stretch>
                  <a:fillRect/>
                </a:stretch>
              </p:blipFill>
              <p:spPr bwMode="auto">
                <a:xfrm>
                  <a:off x="3851275" y="3068638"/>
                  <a:ext cx="287338" cy="1444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OptionButton12" r:id="rId17" imgW="285840" imgH="146160"/>
        </mc:Choice>
        <mc:Fallback>
          <p:control name="OptionButton12" r:id="rId17" imgW="285840" imgH="146160">
            <p:pic>
              <p:nvPicPr>
                <p:cNvPr id="22" name="OptionButton1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3"/>
                <a:srcRect/>
                <a:stretch>
                  <a:fillRect/>
                </a:stretch>
              </p:blipFill>
              <p:spPr bwMode="auto">
                <a:xfrm>
                  <a:off x="2268538" y="3284538"/>
                  <a:ext cx="287337" cy="1444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OptionButton13" r:id="rId18" imgW="285840" imgH="146160"/>
        </mc:Choice>
        <mc:Fallback>
          <p:control name="OptionButton13" r:id="rId18" imgW="285840" imgH="146160">
            <p:pic>
              <p:nvPicPr>
                <p:cNvPr id="23" name="OptionButton1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3"/>
                <a:srcRect/>
                <a:stretch>
                  <a:fillRect/>
                </a:stretch>
              </p:blipFill>
              <p:spPr bwMode="auto">
                <a:xfrm>
                  <a:off x="1116013" y="3500438"/>
                  <a:ext cx="287337" cy="1444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77304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1BE-56D6-4CCD-86D4-91F7AE9DA468}" type="slidenum">
              <a:rPr lang="en-GB" smtClean="0"/>
              <a:t>15</a:t>
            </a:fld>
            <a:endParaRPr lang="en-GB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460432" y="6237312"/>
            <a:ext cx="683568" cy="62068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0" y="6237312"/>
            <a:ext cx="683568" cy="62068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7740720" imgH="2228760"/>
        </mc:Choice>
        <mc:Fallback>
          <p:control name="TextBox1" r:id="rId1" imgW="7740720" imgH="2228760">
            <p:pic>
              <p:nvPicPr>
                <p:cNvPr id="2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0" y="3284538"/>
                  <a:ext cx="7740650" cy="2232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34666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9143999" cy="66693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1BE-56D6-4CCD-86D4-91F7AE9DA468}" type="slidenum">
              <a:rPr lang="en-GB" smtClean="0"/>
              <a:t>16</a:t>
            </a:fld>
            <a:endParaRPr lang="en-GB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460432" y="6237312"/>
            <a:ext cx="683568" cy="62068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0" y="6237312"/>
            <a:ext cx="683568" cy="62068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431640" imgH="361800"/>
        </mc:Choice>
        <mc:Fallback>
          <p:control name="TextBox1" r:id="rId1" imgW="431640" imgH="361800">
            <p:pic>
              <p:nvPicPr>
                <p:cNvPr id="2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2771775" y="3357563"/>
                  <a:ext cx="431800" cy="358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2" r:id="rId2" imgW="431640" imgH="361800"/>
        </mc:Choice>
        <mc:Fallback>
          <p:control name="TextBox2" r:id="rId2" imgW="431640" imgH="36180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3348038" y="3357563"/>
                  <a:ext cx="431800" cy="358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3" r:id="rId3" imgW="431640" imgH="361800"/>
        </mc:Choice>
        <mc:Fallback>
          <p:control name="TextBox3" r:id="rId3" imgW="431640" imgH="361800">
            <p:pic>
              <p:nvPicPr>
                <p:cNvPr id="7" name="TextBox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3851275" y="3357563"/>
                  <a:ext cx="431800" cy="358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4" r:id="rId4" imgW="431640" imgH="361800"/>
        </mc:Choice>
        <mc:Fallback>
          <p:control name="TextBox4" r:id="rId4" imgW="431640" imgH="361800">
            <p:pic>
              <p:nvPicPr>
                <p:cNvPr id="9" name="Text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4427538" y="3357563"/>
                  <a:ext cx="431800" cy="358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5" r:id="rId5" imgW="431640" imgH="361800"/>
        </mc:Choice>
        <mc:Fallback>
          <p:control name="TextBox5" r:id="rId5" imgW="431640" imgH="361800">
            <p:pic>
              <p:nvPicPr>
                <p:cNvPr id="10" name="TextBox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2771775" y="3860800"/>
                  <a:ext cx="431800" cy="358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6" r:id="rId6" imgW="431640" imgH="361800"/>
        </mc:Choice>
        <mc:Fallback>
          <p:control name="TextBox6" r:id="rId6" imgW="431640" imgH="361800">
            <p:pic>
              <p:nvPicPr>
                <p:cNvPr id="11" name="TextBox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3348038" y="3860800"/>
                  <a:ext cx="431800" cy="358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7" r:id="rId7" imgW="431640" imgH="361800"/>
        </mc:Choice>
        <mc:Fallback>
          <p:control name="TextBox7" r:id="rId7" imgW="431640" imgH="361800">
            <p:pic>
              <p:nvPicPr>
                <p:cNvPr id="12" name="TextBox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3851275" y="3860800"/>
                  <a:ext cx="431800" cy="358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8" r:id="rId8" imgW="431640" imgH="361800"/>
        </mc:Choice>
        <mc:Fallback>
          <p:control name="TextBox8" r:id="rId8" imgW="431640" imgH="361800">
            <p:pic>
              <p:nvPicPr>
                <p:cNvPr id="13" name="TextBox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4427538" y="3860800"/>
                  <a:ext cx="431800" cy="358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9" r:id="rId9" imgW="1549440" imgH="501480"/>
        </mc:Choice>
        <mc:Fallback>
          <p:control name="TextBox9" r:id="rId9" imgW="1549440" imgH="501480">
            <p:pic>
              <p:nvPicPr>
                <p:cNvPr id="14" name="TextBox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0" y="5661025"/>
                  <a:ext cx="1547813" cy="5048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04037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9128"/>
            <a:ext cx="9144000" cy="686712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1BE-56D6-4CCD-86D4-91F7AE9DA468}" type="slidenum">
              <a:rPr lang="en-GB" smtClean="0"/>
              <a:t>17</a:t>
            </a:fld>
            <a:endParaRPr lang="en-GB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460432" y="6237312"/>
            <a:ext cx="683568" cy="62068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0" y="6237312"/>
            <a:ext cx="683568" cy="62068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6445080" imgH="2228760"/>
        </mc:Choice>
        <mc:Fallback>
          <p:control name="TextBox1" r:id="rId1" imgW="6445080" imgH="2228760">
            <p:pic>
              <p:nvPicPr>
                <p:cNvPr id="2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0" y="3933825"/>
                  <a:ext cx="6443663" cy="2232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60751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Hover r:id="" action="ppaction://macro?name=Slide17.AddComboBoxItems"/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1BE-56D6-4CCD-86D4-91F7AE9DA468}" type="slidenum">
              <a:rPr lang="en-GB" smtClean="0"/>
              <a:t>18</a:t>
            </a:fld>
            <a:endParaRPr lang="en-GB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460432" y="6237312"/>
            <a:ext cx="683568" cy="62068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0" y="6237312"/>
            <a:ext cx="683568" cy="62068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4826160" imgH="1441440"/>
        </mc:Choice>
        <mc:Fallback>
          <p:control name="TextBox1" r:id="rId1" imgW="4826160" imgH="1441440">
            <p:pic>
              <p:nvPicPr>
                <p:cNvPr id="2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4067175" y="4724400"/>
                  <a:ext cx="4826000" cy="1441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omboBox1" r:id="rId2" imgW="1657440" imgH="285840"/>
        </mc:Choice>
        <mc:Fallback>
          <p:control name="ComboBox1" r:id="rId2" imgW="1657440" imgH="285840">
            <p:pic>
              <p:nvPicPr>
                <p:cNvPr id="3" name="Combo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6084888" y="2420938"/>
                  <a:ext cx="1655762" cy="2873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omboBox2" r:id="rId3" imgW="1657440" imgH="361800"/>
        </mc:Choice>
        <mc:Fallback>
          <p:control name="ComboBox2" r:id="rId3" imgW="1657440" imgH="361800">
            <p:pic>
              <p:nvPicPr>
                <p:cNvPr id="7" name="Combo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6084888" y="2852738"/>
                  <a:ext cx="1655762" cy="3603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03610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1BE-56D6-4CCD-86D4-91F7AE9DA468}" type="slidenum">
              <a:rPr lang="en-GB" smtClean="0"/>
              <a:t>19</a:t>
            </a:fld>
            <a:endParaRPr lang="en-GB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460432" y="6237312"/>
            <a:ext cx="683568" cy="62068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0" y="6237312"/>
            <a:ext cx="683568" cy="62068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5867280" imgH="1365120"/>
        </mc:Choice>
        <mc:Fallback>
          <p:control name="TextBox1" r:id="rId1" imgW="5867280" imgH="1365120">
            <p:pic>
              <p:nvPicPr>
                <p:cNvPr id="2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0" y="4868863"/>
                  <a:ext cx="5867400" cy="1368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051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326009"/>
          </a:xfrm>
        </p:spPr>
        <p:txBody>
          <a:bodyPr/>
          <a:lstStyle/>
          <a:p>
            <a:r>
              <a:rPr lang="en-GB" dirty="0"/>
              <a:t>Enter the details below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340768"/>
            <a:ext cx="8280920" cy="496855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tx1"/>
                </a:solidFill>
              </a:rPr>
              <a:t>Name:</a:t>
            </a: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algn="l"/>
            <a:r>
              <a:rPr lang="en-GB" dirty="0">
                <a:solidFill>
                  <a:schemeClr val="tx1"/>
                </a:solidFill>
              </a:rPr>
              <a:t>Candidate number:</a:t>
            </a: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algn="l"/>
            <a:r>
              <a:rPr lang="en-GB" dirty="0">
                <a:solidFill>
                  <a:schemeClr val="tx1"/>
                </a:solidFill>
              </a:rPr>
              <a:t>Centre name:</a:t>
            </a: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algn="l"/>
            <a:r>
              <a:rPr lang="en-GB" dirty="0">
                <a:solidFill>
                  <a:schemeClr val="tx1"/>
                </a:solidFill>
              </a:rPr>
              <a:t>Centre number: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68144" y="6381328"/>
            <a:ext cx="2133600" cy="365125"/>
          </a:xfrm>
        </p:spPr>
        <p:txBody>
          <a:bodyPr/>
          <a:lstStyle/>
          <a:p>
            <a:fld id="{E93BE1BE-56D6-4CCD-86D4-91F7AE9DA468}" type="slidenum">
              <a:rPr lang="en-GB" smtClean="0"/>
              <a:t>2</a:t>
            </a:fld>
            <a:endParaRPr lang="en-GB"/>
          </a:p>
        </p:txBody>
      </p:sp>
      <p:sp>
        <p:nvSpPr>
          <p:cNvPr id="8" name="Action Button: Forward or Next 7">
            <a:hlinkClick r:id="" action="ppaction://hlinkshowjump?jump=nextslide" highlightClick="1"/>
          </p:cNvPr>
          <p:cNvSpPr/>
          <p:nvPr/>
        </p:nvSpPr>
        <p:spPr>
          <a:xfrm>
            <a:off x="8460432" y="6237312"/>
            <a:ext cx="683568" cy="62068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ction Button: Back or Previous 8">
            <a:hlinkClick r:id="" action="ppaction://hlinkshowjump?jump=previousslide" highlightClick="1"/>
          </p:cNvPr>
          <p:cNvSpPr/>
          <p:nvPr/>
        </p:nvSpPr>
        <p:spPr>
          <a:xfrm>
            <a:off x="0" y="6237312"/>
            <a:ext cx="683568" cy="62068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5473800" imgH="501480"/>
        </mc:Choice>
        <mc:Fallback>
          <p:control name="TextBox1" r:id="rId1" imgW="5473800" imgH="50148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755650" y="1916113"/>
                  <a:ext cx="5472113" cy="5048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2" r:id="rId2" imgW="5473800" imgH="501480"/>
        </mc:Choice>
        <mc:Fallback>
          <p:control name="TextBox2" r:id="rId2" imgW="5473800" imgH="501480">
            <p:pic>
              <p:nvPicPr>
                <p:cNvPr id="5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755650" y="3141663"/>
                  <a:ext cx="5472113" cy="5048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3" r:id="rId3" imgW="5473800" imgH="501480"/>
        </mc:Choice>
        <mc:Fallback>
          <p:control name="TextBox3" r:id="rId3" imgW="5473800" imgH="501480">
            <p:pic>
              <p:nvPicPr>
                <p:cNvPr id="6" name="TextBox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755650" y="4365625"/>
                  <a:ext cx="5472113" cy="5048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4" r:id="rId4" imgW="5473800" imgH="501480"/>
        </mc:Choice>
        <mc:Fallback>
          <p:control name="TextBox4" r:id="rId4" imgW="5473800" imgH="501480">
            <p:pic>
              <p:nvPicPr>
                <p:cNvPr id="10" name="Text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755650" y="5373688"/>
                  <a:ext cx="5472113" cy="5048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04382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A038-A776-570F-9C25-7E1873CD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B042-2F79-28FF-ED2F-CFCCFCFAA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1B9DA-D2FD-2E83-0953-D97D964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1BE-56D6-4CCD-86D4-91F7AE9DA46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613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1BE-56D6-4CCD-86D4-91F7AE9DA468}" type="slidenum">
              <a:rPr lang="en-GB" smtClean="0"/>
              <a:t>21</a:t>
            </a:fld>
            <a:endParaRPr lang="en-GB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460432" y="6237312"/>
            <a:ext cx="683568" cy="62068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0" y="6237312"/>
            <a:ext cx="683568" cy="62068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8782200" imgH="4317840"/>
        </mc:Choice>
        <mc:Fallback>
          <p:control name="TextBox1" r:id="rId1" imgW="8782200" imgH="4317840">
            <p:pic>
              <p:nvPicPr>
                <p:cNvPr id="2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79388" y="1916113"/>
                  <a:ext cx="8785225" cy="43211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6005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images show some storage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10367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Identify the device which uses optical media. (1)</a:t>
            </a:r>
          </a:p>
          <a:p>
            <a:pPr marL="0" indent="0">
              <a:buNone/>
            </a:pPr>
            <a:r>
              <a:rPr lang="en-GB" dirty="0"/>
              <a:t>Click the correct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1BE-56D6-4CCD-86D4-91F7AE9DA468}" type="slidenum">
              <a:rPr lang="en-GB" smtClean="0"/>
              <a:t>3</a:t>
            </a:fld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7092280" y="0"/>
            <a:ext cx="2051720" cy="404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Question 1 of 18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4777952" cy="403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ction Button: Forward or Next 6">
            <a:hlinkClick r:id="" action="ppaction://hlinkshowjump?jump=nextslide" highlightClick="1"/>
          </p:cNvPr>
          <p:cNvSpPr/>
          <p:nvPr/>
        </p:nvSpPr>
        <p:spPr>
          <a:xfrm>
            <a:off x="8460432" y="6237312"/>
            <a:ext cx="683568" cy="62068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ction Button: Back or Previous 7">
            <a:hlinkClick r:id="" action="ppaction://hlinkshowjump?jump=previousslide" highlightClick="1"/>
          </p:cNvPr>
          <p:cNvSpPr/>
          <p:nvPr/>
        </p:nvSpPr>
        <p:spPr>
          <a:xfrm>
            <a:off x="0" y="6237312"/>
            <a:ext cx="683568" cy="62068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OptionButton1" r:id="rId1" imgW="285840" imgH="285840"/>
        </mc:Choice>
        <mc:Fallback>
          <p:control name="OptionButton1" r:id="rId1" imgW="285840" imgH="285840">
            <p:pic>
              <p:nvPicPr>
                <p:cNvPr id="6" name="OptionButt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916238" y="4508500"/>
                  <a:ext cx="287337" cy="287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OptionButton2" r:id="rId2" imgW="285840" imgH="285840"/>
        </mc:Choice>
        <mc:Fallback>
          <p:control name="OptionButton2" r:id="rId2" imgW="285840" imgH="285840">
            <p:pic>
              <p:nvPicPr>
                <p:cNvPr id="9" name="OptionButt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5508625" y="4508500"/>
                  <a:ext cx="287338" cy="287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OptionButton3" r:id="rId3" imgW="285840" imgH="285840"/>
        </mc:Choice>
        <mc:Fallback>
          <p:control name="OptionButton3" r:id="rId3" imgW="285840" imgH="285840">
            <p:pic>
              <p:nvPicPr>
                <p:cNvPr id="10" name="OptionButton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2843213" y="6381750"/>
                  <a:ext cx="287337" cy="287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OptionButton4" r:id="rId4" imgW="285840" imgH="285840"/>
        </mc:Choice>
        <mc:Fallback>
          <p:control name="OptionButton4" r:id="rId4" imgW="285840" imgH="285840">
            <p:pic>
              <p:nvPicPr>
                <p:cNvPr id="11" name="OptionButton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5435600" y="6381750"/>
                  <a:ext cx="287338" cy="287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3258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35080" cy="1143000"/>
          </a:xfrm>
        </p:spPr>
        <p:txBody>
          <a:bodyPr>
            <a:noAutofit/>
          </a:bodyPr>
          <a:lstStyle/>
          <a:p>
            <a:r>
              <a:rPr lang="en-GB" sz="3200" dirty="0"/>
              <a:t>A photographer wants to produce a calendar showing his favourite photographs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Choose the correct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1BE-56D6-4CCD-86D4-91F7AE9DA468}" type="slidenum">
              <a:rPr lang="en-GB" smtClean="0"/>
              <a:t>4</a:t>
            </a:fld>
            <a:endParaRPr lang="en-GB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460432" y="6237312"/>
            <a:ext cx="683568" cy="62068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0" y="6237312"/>
            <a:ext cx="683568" cy="62068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7092280" y="0"/>
            <a:ext cx="2051720" cy="404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Question 2 of 18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29" y="2298995"/>
            <a:ext cx="47625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29" y="3322128"/>
            <a:ext cx="47625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29" y="4387227"/>
            <a:ext cx="47625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29" y="5433092"/>
            <a:ext cx="47625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014" y="2465682"/>
            <a:ext cx="714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593" y="3424238"/>
            <a:ext cx="7715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381" y="4572175"/>
            <a:ext cx="6572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242" y="5609304"/>
            <a:ext cx="6477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046" y="4584843"/>
            <a:ext cx="6762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381" y="3529013"/>
            <a:ext cx="6477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242" y="2470443"/>
            <a:ext cx="6762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380" y="5609304"/>
            <a:ext cx="6572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name="OptionButton1" r:id="rId1" imgW="216000" imgH="216000"/>
        </mc:Choice>
        <mc:Fallback>
          <p:control name="OptionButton1" r:id="rId1" imgW="216000" imgH="216000">
            <p:pic>
              <p:nvPicPr>
                <p:cNvPr id="8" name="OptionButt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867400" y="2636838"/>
                  <a:ext cx="217488" cy="215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OptionButton2" r:id="rId2" imgW="216000" imgH="216000"/>
        </mc:Choice>
        <mc:Fallback>
          <p:control name="OptionButton2" r:id="rId2" imgW="216000" imgH="216000">
            <p:pic>
              <p:nvPicPr>
                <p:cNvPr id="9" name="OptionButt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867400" y="3716338"/>
                  <a:ext cx="217488" cy="215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OptionButton3" r:id="rId3" imgW="216000" imgH="216000"/>
        </mc:Choice>
        <mc:Fallback>
          <p:control name="OptionButton3" r:id="rId3" imgW="216000" imgH="216000">
            <p:pic>
              <p:nvPicPr>
                <p:cNvPr id="10" name="OptionButton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795963" y="4724400"/>
                  <a:ext cx="217487" cy="215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OptionButton4" r:id="rId4" imgW="216000" imgH="216000"/>
        </mc:Choice>
        <mc:Fallback>
          <p:control name="OptionButton4" r:id="rId4" imgW="216000" imgH="216000">
            <p:pic>
              <p:nvPicPr>
                <p:cNvPr id="11" name="OptionButton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795963" y="5805488"/>
                  <a:ext cx="217487" cy="215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OptionButton5" r:id="rId5" imgW="216000" imgH="216000"/>
        </mc:Choice>
        <mc:Fallback>
          <p:control name="OptionButton5" r:id="rId5" imgW="216000" imgH="216000">
            <p:pic>
              <p:nvPicPr>
                <p:cNvPr id="12" name="OptionButton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795963" y="5805488"/>
                  <a:ext cx="217487" cy="215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1041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1BE-56D6-4CCD-86D4-91F7AE9DA468}" type="slidenum">
              <a:rPr lang="en-GB" smtClean="0"/>
              <a:t>5</a:t>
            </a:fld>
            <a:endParaRPr lang="en-GB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460432" y="6237312"/>
            <a:ext cx="683568" cy="62068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0" y="6237312"/>
            <a:ext cx="683568" cy="62068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4680000" imgH="717480"/>
        </mc:Choice>
        <mc:Fallback>
          <p:control name="TextBox1" r:id="rId1" imgW="4680000" imgH="717480">
            <p:pic>
              <p:nvPicPr>
                <p:cNvPr id="2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4140200" y="2349500"/>
                  <a:ext cx="4679950" cy="7191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2" r:id="rId2" imgW="4680000" imgH="361800"/>
        </mc:Choice>
        <mc:Fallback>
          <p:control name="TextBox2" r:id="rId2" imgW="4680000" imgH="36180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4140200" y="4797425"/>
                  <a:ext cx="4679950" cy="358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005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1BE-56D6-4CCD-86D4-91F7AE9DA468}" type="slidenum">
              <a:rPr lang="en-GB" smtClean="0"/>
              <a:t>6</a:t>
            </a:fld>
            <a:endParaRPr lang="en-GB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460432" y="6237312"/>
            <a:ext cx="683568" cy="62068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0" y="6237312"/>
            <a:ext cx="683568" cy="62068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/>
          <p:nvPr/>
        </p:nvPicPr>
        <p:blipFill>
          <a:blip r:embed="rId7"/>
          <a:stretch>
            <a:fillRect/>
          </a:stretch>
        </p:blipFill>
        <p:spPr>
          <a:xfrm>
            <a:off x="1" y="0"/>
            <a:ext cx="9143999" cy="6237312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name="CheckBox1" r:id="rId1" imgW="216000" imgH="361800"/>
        </mc:Choice>
        <mc:Fallback>
          <p:control name="CheckBox1" r:id="rId1" imgW="216000" imgH="361800">
            <p:pic>
              <p:nvPicPr>
                <p:cNvPr id="2" name="Check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5148263" y="3357563"/>
                  <a:ext cx="215900" cy="358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216000" imgH="361800"/>
        </mc:Choice>
        <mc:Fallback>
          <p:control name="CheckBox2" r:id="rId2" imgW="216000" imgH="361800">
            <p:pic>
              <p:nvPicPr>
                <p:cNvPr id="3" name="Check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5148263" y="3933825"/>
                  <a:ext cx="215900" cy="358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216000" imgH="361800"/>
        </mc:Choice>
        <mc:Fallback>
          <p:control name="CheckBox3" r:id="rId3" imgW="216000" imgH="361800">
            <p:pic>
              <p:nvPicPr>
                <p:cNvPr id="8" name="CheckBox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5148263" y="4508500"/>
                  <a:ext cx="215900" cy="358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216000" imgH="361800"/>
        </mc:Choice>
        <mc:Fallback>
          <p:control name="CheckBox4" r:id="rId4" imgW="216000" imgH="361800">
            <p:pic>
              <p:nvPicPr>
                <p:cNvPr id="9" name="Check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5148263" y="5157788"/>
                  <a:ext cx="215900" cy="358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5" r:id="rId5" imgW="216000" imgH="361800"/>
        </mc:Choice>
        <mc:Fallback>
          <p:control name="CheckBox5" r:id="rId5" imgW="216000" imgH="361800">
            <p:pic>
              <p:nvPicPr>
                <p:cNvPr id="10" name="CheckBox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5148263" y="5734050"/>
                  <a:ext cx="215900" cy="358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0675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1BE-56D6-4CCD-86D4-91F7AE9DA468}" type="slidenum">
              <a:rPr lang="en-GB" smtClean="0"/>
              <a:t>7</a:t>
            </a:fld>
            <a:endParaRPr lang="en-GB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460432" y="6237312"/>
            <a:ext cx="683568" cy="62068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0" y="6237312"/>
            <a:ext cx="683568" cy="62068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3999" cy="6237312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name="TextBox1" r:id="rId1" imgW="1943280" imgH="361800"/>
        </mc:Choice>
        <mc:Fallback>
          <p:control name="TextBox1" r:id="rId1" imgW="1943280" imgH="361800">
            <p:pic>
              <p:nvPicPr>
                <p:cNvPr id="2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619250" y="3357563"/>
                  <a:ext cx="1944688" cy="358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2" r:id="rId2" imgW="4788000" imgH="863640"/>
        </mc:Choice>
        <mc:Fallback>
          <p:control name="TextBox2" r:id="rId2" imgW="4788000" imgH="86364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5084763"/>
                  <a:ext cx="4787900" cy="8651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732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1BE-56D6-4CCD-86D4-91F7AE9DA468}" type="slidenum">
              <a:rPr lang="en-GB" smtClean="0"/>
              <a:t>8</a:t>
            </a:fld>
            <a:endParaRPr lang="en-GB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460432" y="6237312"/>
            <a:ext cx="683568" cy="62068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0" y="6237312"/>
            <a:ext cx="683568" cy="62068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hlinkHover r:id="" action="ppaction://macro?name=Slide7.AddComboBoxItems"/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3999" cy="6237312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name="TextBox1" r:id="rId1" imgW="9144000" imgH="717480"/>
        </mc:Choice>
        <mc:Fallback>
          <p:control name="TextBox1" r:id="rId1" imgW="9144000" imgH="717480">
            <p:pic>
              <p:nvPicPr>
                <p:cNvPr id="2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5516563"/>
                  <a:ext cx="9144000" cy="7207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omboBox1" r:id="rId2" imgW="1727280" imgH="501480"/>
        </mc:Choice>
        <mc:Fallback>
          <p:control name="ComboBox1" r:id="rId2" imgW="1727280" imgH="501480">
            <p:pic>
              <p:nvPicPr>
                <p:cNvPr id="3" name="Combo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124075" y="3573463"/>
                  <a:ext cx="1727200" cy="5032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omboBox2" r:id="rId3" imgW="1727280" imgH="501480"/>
        </mc:Choice>
        <mc:Fallback>
          <p:control name="ComboBox2" r:id="rId3" imgW="1727280" imgH="501480">
            <p:pic>
              <p:nvPicPr>
                <p:cNvPr id="8" name="Combo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124075" y="4076700"/>
                  <a:ext cx="1727200" cy="5032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2164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1BE-56D6-4CCD-86D4-91F7AE9DA468}" type="slidenum">
              <a:rPr lang="en-GB" smtClean="0"/>
              <a:t>9</a:t>
            </a:fld>
            <a:endParaRPr lang="en-GB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460432" y="6237312"/>
            <a:ext cx="683568" cy="62068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0" y="6237312"/>
            <a:ext cx="683568" cy="62068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Animations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55785" y="773654"/>
            <a:ext cx="3133700" cy="4767701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name="CheckBox1" r:id="rId3" imgW="361800" imgH="361800"/>
        </mc:Choice>
        <mc:Fallback>
          <p:control name="CheckBox1" r:id="rId3" imgW="361800" imgH="361800">
            <p:pic>
              <p:nvPicPr>
                <p:cNvPr id="2" name="Check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716463" y="2060575"/>
                  <a:ext cx="360362" cy="3603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4" imgW="361800" imgH="361800"/>
        </mc:Choice>
        <mc:Fallback>
          <p:control name="CheckBox2" r:id="rId4" imgW="361800" imgH="361800">
            <p:pic>
              <p:nvPicPr>
                <p:cNvPr id="3" name="Check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6732588" y="2060575"/>
                  <a:ext cx="360362" cy="3603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5" imgW="361800" imgH="361800"/>
        </mc:Choice>
        <mc:Fallback>
          <p:control name="CheckBox3" r:id="rId5" imgW="361800" imgH="361800">
            <p:pic>
              <p:nvPicPr>
                <p:cNvPr id="7" name="CheckBox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787900" y="2636838"/>
                  <a:ext cx="360363" cy="3603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6" imgW="361800" imgH="361800"/>
        </mc:Choice>
        <mc:Fallback>
          <p:control name="CheckBox4" r:id="rId6" imgW="361800" imgH="361800">
            <p:pic>
              <p:nvPicPr>
                <p:cNvPr id="9" name="Check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6804025" y="2636838"/>
                  <a:ext cx="360363" cy="3603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1" r:id="rId7" imgW="4756320" imgH="1295280"/>
        </mc:Choice>
        <mc:Fallback>
          <p:control name="TextBox1" r:id="rId7" imgW="4756320" imgH="1295280">
            <p:pic>
              <p:nvPicPr>
                <p:cNvPr id="10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3419475" y="4581525"/>
                  <a:ext cx="4752975" cy="1295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076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4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635DD9D5184F41810C0C641173D50C" ma:contentTypeVersion="14" ma:contentTypeDescription="Create a new document." ma:contentTypeScope="" ma:versionID="00665006dc4bc3dd5aded2af653e56d7">
  <xsd:schema xmlns:xsd="http://www.w3.org/2001/XMLSchema" xmlns:xs="http://www.w3.org/2001/XMLSchema" xmlns:p="http://schemas.microsoft.com/office/2006/metadata/properties" xmlns:ns2="2247f88e-982f-4923-a803-91f440db6754" xmlns:ns3="735feffb-4185-47d8-bf4a-c21919a5b10e" targetNamespace="http://schemas.microsoft.com/office/2006/metadata/properties" ma:root="true" ma:fieldsID="ef1a530f3d5f28064127a79eac164b1d" ns2:_="" ns3:_="">
    <xsd:import namespace="2247f88e-982f-4923-a803-91f440db6754"/>
    <xsd:import namespace="735feffb-4185-47d8-bf4a-c21919a5b1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47f88e-982f-4923-a803-91f440db67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ba02de17-8e51-449c-bb98-e682c0bac8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5feffb-4185-47d8-bf4a-c21919a5b10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38a809a-2e34-42f7-874a-4bde44abbbb2}" ma:internalName="TaxCatchAll" ma:showField="CatchAllData" ma:web="735feffb-4185-47d8-bf4a-c21919a5b1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35feffb-4185-47d8-bf4a-c21919a5b10e" xsi:nil="true"/>
    <lcf76f155ced4ddcb4097134ff3c332f xmlns="2247f88e-982f-4923-a803-91f440db675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023CC39-2A48-4CB0-A77A-B55422CF0238}"/>
</file>

<file path=customXml/itemProps2.xml><?xml version="1.0" encoding="utf-8"?>
<ds:datastoreItem xmlns:ds="http://schemas.openxmlformats.org/officeDocument/2006/customXml" ds:itemID="{CB945BD2-4148-460D-9D5D-C86430EE44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C44E07-F06A-4394-A985-67BFB515502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182</Words>
  <Application>Microsoft Office PowerPoint</Application>
  <PresentationFormat>On-screen Show (4:3)</PresentationFormat>
  <Paragraphs>47</Paragraphs>
  <Slides>21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Unit 2- Technology Systems</vt:lpstr>
      <vt:lpstr>Enter the details below</vt:lpstr>
      <vt:lpstr>The images show some storage devices</vt:lpstr>
      <vt:lpstr>A photographer wants to produce a calendar showing his favourite photographs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2- Technology Systems</dc:title>
  <dc:creator>A Burns</dc:creator>
  <cp:lastModifiedBy>Majid Shah</cp:lastModifiedBy>
  <cp:revision>54</cp:revision>
  <dcterms:created xsi:type="dcterms:W3CDTF">2014-02-19T11:49:38Z</dcterms:created>
  <dcterms:modified xsi:type="dcterms:W3CDTF">2023-01-20T11:57:05Z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0x01010014635DD9D5184F41810C0C641173D50C</vt:lpwstr>
  </property>
</Properties>
</file>