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900B1F-D50E-498B-B77F-8AA645F8A5BE}" v="1672" dt="2022-11-15T12:42:37.620"/>
    <p1510:client id="{4C21D438-68FD-4C16-B297-636DE1BEB55E}" v="731" dt="2022-11-15T14:41:39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R JAFARI" userId="S::700799@student.centralbeds.ac.uk::67f3f203-a16f-4eda-9929-22bab87065ce" providerId="AD" clId="Web-{4C21D438-68FD-4C16-B297-636DE1BEB55E}"/>
    <pc:docChg chg="addSld modSld">
      <pc:chgData name="AMIR JAFARI" userId="S::700799@student.centralbeds.ac.uk::67f3f203-a16f-4eda-9929-22bab87065ce" providerId="AD" clId="Web-{4C21D438-68FD-4C16-B297-636DE1BEB55E}" dt="2022-11-15T14:41:39.158" v="590" actId="14100"/>
      <pc:docMkLst>
        <pc:docMk/>
      </pc:docMkLst>
      <pc:sldChg chg="addSp modSp">
        <pc:chgData name="AMIR JAFARI" userId="S::700799@student.centralbeds.ac.uk::67f3f203-a16f-4eda-9929-22bab87065ce" providerId="AD" clId="Web-{4C21D438-68FD-4C16-B297-636DE1BEB55E}" dt="2022-11-15T14:24:34.851" v="326" actId="20577"/>
        <pc:sldMkLst>
          <pc:docMk/>
          <pc:sldMk cId="422697451" sldId="259"/>
        </pc:sldMkLst>
        <pc:spChg chg="add mod">
          <ac:chgData name="AMIR JAFARI" userId="S::700799@student.centralbeds.ac.uk::67f3f203-a16f-4eda-9929-22bab87065ce" providerId="AD" clId="Web-{4C21D438-68FD-4C16-B297-636DE1BEB55E}" dt="2022-11-15T13:58:39.204" v="13" actId="20577"/>
          <ac:spMkLst>
            <pc:docMk/>
            <pc:sldMk cId="422697451" sldId="259"/>
            <ac:spMk id="3" creationId="{579CB32D-96F8-3AF7-5E23-4E584877CED0}"/>
          </ac:spMkLst>
        </pc:spChg>
        <pc:spChg chg="mod">
          <ac:chgData name="AMIR JAFARI" userId="S::700799@student.centralbeds.ac.uk::67f3f203-a16f-4eda-9929-22bab87065ce" providerId="AD" clId="Web-{4C21D438-68FD-4C16-B297-636DE1BEB55E}" dt="2022-11-15T14:24:34.851" v="326" actId="20577"/>
          <ac:spMkLst>
            <pc:docMk/>
            <pc:sldMk cId="422697451" sldId="259"/>
            <ac:spMk id="180" creationId="{66213A13-E862-6FB6-0D88-1E9417B5BAE7}"/>
          </ac:spMkLst>
        </pc:spChg>
        <pc:cxnChg chg="add mod">
          <ac:chgData name="AMIR JAFARI" userId="S::700799@student.centralbeds.ac.uk::67f3f203-a16f-4eda-9929-22bab87065ce" providerId="AD" clId="Web-{4C21D438-68FD-4C16-B297-636DE1BEB55E}" dt="2022-11-15T13:58:04.282" v="1" actId="14100"/>
          <ac:cxnSpMkLst>
            <pc:docMk/>
            <pc:sldMk cId="422697451" sldId="259"/>
            <ac:cxnSpMk id="2" creationId="{662FB2F9-E3BB-CD6F-ADA7-E458386E95D7}"/>
          </ac:cxnSpMkLst>
        </pc:cxnChg>
      </pc:sldChg>
      <pc:sldChg chg="addSp delSp modSp new">
        <pc:chgData name="AMIR JAFARI" userId="S::700799@student.centralbeds.ac.uk::67f3f203-a16f-4eda-9929-22bab87065ce" providerId="AD" clId="Web-{4C21D438-68FD-4C16-B297-636DE1BEB55E}" dt="2022-11-15T14:06:55.576" v="140" actId="1076"/>
        <pc:sldMkLst>
          <pc:docMk/>
          <pc:sldMk cId="4267413339" sldId="260"/>
        </pc:sldMkLst>
        <pc:spChg chg="del">
          <ac:chgData name="AMIR JAFARI" userId="S::700799@student.centralbeds.ac.uk::67f3f203-a16f-4eda-9929-22bab87065ce" providerId="AD" clId="Web-{4C21D438-68FD-4C16-B297-636DE1BEB55E}" dt="2022-11-15T13:58:56.017" v="15"/>
          <ac:spMkLst>
            <pc:docMk/>
            <pc:sldMk cId="4267413339" sldId="260"/>
            <ac:spMk id="2" creationId="{AAFE1B8E-A4E9-1B9A-848E-876B63EC4FD4}"/>
          </ac:spMkLst>
        </pc:spChg>
        <pc:spChg chg="del">
          <ac:chgData name="AMIR JAFARI" userId="S::700799@student.centralbeds.ac.uk::67f3f203-a16f-4eda-9929-22bab87065ce" providerId="AD" clId="Web-{4C21D438-68FD-4C16-B297-636DE1BEB55E}" dt="2022-11-15T13:58:59.861" v="16"/>
          <ac:spMkLst>
            <pc:docMk/>
            <pc:sldMk cId="4267413339" sldId="260"/>
            <ac:spMk id="3" creationId="{5A4B61E6-35BC-BEFC-6503-DEA8B1956B13}"/>
          </ac:spMkLst>
        </pc:spChg>
        <pc:spChg chg="add">
          <ac:chgData name="AMIR JAFARI" userId="S::700799@student.centralbeds.ac.uk::67f3f203-a16f-4eda-9929-22bab87065ce" providerId="AD" clId="Web-{4C21D438-68FD-4C16-B297-636DE1BEB55E}" dt="2022-11-15T13:59:08.846" v="17"/>
          <ac:spMkLst>
            <pc:docMk/>
            <pc:sldMk cId="4267413339" sldId="260"/>
            <ac:spMk id="5" creationId="{645A1225-DEED-AEE6-3272-A6CA7E2B1A5C}"/>
          </ac:spMkLst>
        </pc:spChg>
        <pc:spChg chg="add mod">
          <ac:chgData name="AMIR JAFARI" userId="S::700799@student.centralbeds.ac.uk::67f3f203-a16f-4eda-9929-22bab87065ce" providerId="AD" clId="Web-{4C21D438-68FD-4C16-B297-636DE1BEB55E}" dt="2022-11-15T14:00:09.597" v="27" actId="14100"/>
          <ac:spMkLst>
            <pc:docMk/>
            <pc:sldMk cId="4267413339" sldId="260"/>
            <ac:spMk id="7" creationId="{0A550481-647F-DB32-E42A-3CF6F9237BA2}"/>
          </ac:spMkLst>
        </pc:spChg>
        <pc:spChg chg="add mod">
          <ac:chgData name="AMIR JAFARI" userId="S::700799@student.centralbeds.ac.uk::67f3f203-a16f-4eda-9929-22bab87065ce" providerId="AD" clId="Web-{4C21D438-68FD-4C16-B297-636DE1BEB55E}" dt="2022-11-15T14:01:24.396" v="46" actId="14100"/>
          <ac:spMkLst>
            <pc:docMk/>
            <pc:sldMk cId="4267413339" sldId="260"/>
            <ac:spMk id="10" creationId="{4AFA9AFB-C725-AB29-B526-EBCA3C6C1351}"/>
          </ac:spMkLst>
        </pc:spChg>
        <pc:spChg chg="add mod">
          <ac:chgData name="AMIR JAFARI" userId="S::700799@student.centralbeds.ac.uk::67f3f203-a16f-4eda-9929-22bab87065ce" providerId="AD" clId="Web-{4C21D438-68FD-4C16-B297-636DE1BEB55E}" dt="2022-11-15T14:06:39.482" v="133" actId="1076"/>
          <ac:spMkLst>
            <pc:docMk/>
            <pc:sldMk cId="4267413339" sldId="260"/>
            <ac:spMk id="11" creationId="{2B3D5219-803E-13F4-C679-6511979EA7C3}"/>
          </ac:spMkLst>
        </pc:spChg>
        <pc:spChg chg="add mod">
          <ac:chgData name="AMIR JAFARI" userId="S::700799@student.centralbeds.ac.uk::67f3f203-a16f-4eda-9929-22bab87065ce" providerId="AD" clId="Web-{4C21D438-68FD-4C16-B297-636DE1BEB55E}" dt="2022-11-15T14:02:17.194" v="60" actId="20577"/>
          <ac:spMkLst>
            <pc:docMk/>
            <pc:sldMk cId="4267413339" sldId="260"/>
            <ac:spMk id="12" creationId="{5595AC26-04F9-EF3A-179F-AE682E959DD6}"/>
          </ac:spMkLst>
        </pc:spChg>
        <pc:spChg chg="add mod">
          <ac:chgData name="AMIR JAFARI" userId="S::700799@student.centralbeds.ac.uk::67f3f203-a16f-4eda-9929-22bab87065ce" providerId="AD" clId="Web-{4C21D438-68FD-4C16-B297-636DE1BEB55E}" dt="2022-11-15T14:02:33.460" v="71" actId="20577"/>
          <ac:spMkLst>
            <pc:docMk/>
            <pc:sldMk cId="4267413339" sldId="260"/>
            <ac:spMk id="13" creationId="{0579E96C-38B9-FAB6-F000-396A07F39C23}"/>
          </ac:spMkLst>
        </pc:spChg>
        <pc:spChg chg="add mod">
          <ac:chgData name="AMIR JAFARI" userId="S::700799@student.centralbeds.ac.uk::67f3f203-a16f-4eda-9929-22bab87065ce" providerId="AD" clId="Web-{4C21D438-68FD-4C16-B297-636DE1BEB55E}" dt="2022-11-15T14:05:17.839" v="113" actId="20577"/>
          <ac:spMkLst>
            <pc:docMk/>
            <pc:sldMk cId="4267413339" sldId="260"/>
            <ac:spMk id="14" creationId="{45D3C655-DE1E-BA73-D660-E1A57D3FF547}"/>
          </ac:spMkLst>
        </pc:spChg>
        <pc:spChg chg="add mod">
          <ac:chgData name="AMIR JAFARI" userId="S::700799@student.centralbeds.ac.uk::67f3f203-a16f-4eda-9929-22bab87065ce" providerId="AD" clId="Web-{4C21D438-68FD-4C16-B297-636DE1BEB55E}" dt="2022-11-15T14:05:38.558" v="121" actId="20577"/>
          <ac:spMkLst>
            <pc:docMk/>
            <pc:sldMk cId="4267413339" sldId="260"/>
            <ac:spMk id="17" creationId="{846423C0-0028-EABE-6978-B4429865E50C}"/>
          </ac:spMkLst>
        </pc:spChg>
        <pc:cxnChg chg="add">
          <ac:chgData name="AMIR JAFARI" userId="S::700799@student.centralbeds.ac.uk::67f3f203-a16f-4eda-9929-22bab87065ce" providerId="AD" clId="Web-{4C21D438-68FD-4C16-B297-636DE1BEB55E}" dt="2022-11-15T13:59:39.206" v="22"/>
          <ac:cxnSpMkLst>
            <pc:docMk/>
            <pc:sldMk cId="4267413339" sldId="260"/>
            <ac:cxnSpMk id="9" creationId="{71D92C5A-32AE-FA04-C8CD-D76009C5A368}"/>
          </ac:cxnSpMkLst>
        </pc:cxnChg>
        <pc:cxnChg chg="add del mod">
          <ac:chgData name="AMIR JAFARI" userId="S::700799@student.centralbeds.ac.uk::67f3f203-a16f-4eda-9929-22bab87065ce" providerId="AD" clId="Web-{4C21D438-68FD-4C16-B297-636DE1BEB55E}" dt="2022-11-15T14:03:23.867" v="82"/>
          <ac:cxnSpMkLst>
            <pc:docMk/>
            <pc:sldMk cId="4267413339" sldId="260"/>
            <ac:cxnSpMk id="15" creationId="{990DDD50-EA18-DEB8-74B9-CD32739556C3}"/>
          </ac:cxnSpMkLst>
        </pc:cxnChg>
        <pc:cxnChg chg="add mod">
          <ac:chgData name="AMIR JAFARI" userId="S::700799@student.centralbeds.ac.uk::67f3f203-a16f-4eda-9929-22bab87065ce" providerId="AD" clId="Web-{4C21D438-68FD-4C16-B297-636DE1BEB55E}" dt="2022-11-15T14:04:00.806" v="90" actId="14100"/>
          <ac:cxnSpMkLst>
            <pc:docMk/>
            <pc:sldMk cId="4267413339" sldId="260"/>
            <ac:cxnSpMk id="16" creationId="{5419A885-AC6E-8886-046F-6E43D09CC0EF}"/>
          </ac:cxnSpMkLst>
        </pc:cxnChg>
        <pc:cxnChg chg="add mod">
          <ac:chgData name="AMIR JAFARI" userId="S::700799@student.centralbeds.ac.uk::67f3f203-a16f-4eda-9929-22bab87065ce" providerId="AD" clId="Web-{4C21D438-68FD-4C16-B297-636DE1BEB55E}" dt="2022-11-15T14:06:10.528" v="129" actId="14100"/>
          <ac:cxnSpMkLst>
            <pc:docMk/>
            <pc:sldMk cId="4267413339" sldId="260"/>
            <ac:cxnSpMk id="18" creationId="{95EF2391-8743-4B0C-E3A5-F6C2B813AFB0}"/>
          </ac:cxnSpMkLst>
        </pc:cxnChg>
        <pc:cxnChg chg="add mod">
          <ac:chgData name="AMIR JAFARI" userId="S::700799@student.centralbeds.ac.uk::67f3f203-a16f-4eda-9929-22bab87065ce" providerId="AD" clId="Web-{4C21D438-68FD-4C16-B297-636DE1BEB55E}" dt="2022-11-15T14:06:37.153" v="132" actId="14100"/>
          <ac:cxnSpMkLst>
            <pc:docMk/>
            <pc:sldMk cId="4267413339" sldId="260"/>
            <ac:cxnSpMk id="19" creationId="{90F0D0AC-903C-FBA7-4F44-AB60370A5A13}"/>
          </ac:cxnSpMkLst>
        </pc:cxnChg>
        <pc:cxnChg chg="add mod">
          <ac:chgData name="AMIR JAFARI" userId="S::700799@student.centralbeds.ac.uk::67f3f203-a16f-4eda-9929-22bab87065ce" providerId="AD" clId="Web-{4C21D438-68FD-4C16-B297-636DE1BEB55E}" dt="2022-11-15T14:06:55.576" v="140" actId="1076"/>
          <ac:cxnSpMkLst>
            <pc:docMk/>
            <pc:sldMk cId="4267413339" sldId="260"/>
            <ac:cxnSpMk id="20" creationId="{32EEE4AE-D8E0-3712-EDFD-9ABD52CCE3DE}"/>
          </ac:cxnSpMkLst>
        </pc:cxnChg>
      </pc:sldChg>
      <pc:sldChg chg="addSp delSp modSp new">
        <pc:chgData name="AMIR JAFARI" userId="S::700799@student.centralbeds.ac.uk::67f3f203-a16f-4eda-9929-22bab87065ce" providerId="AD" clId="Web-{4C21D438-68FD-4C16-B297-636DE1BEB55E}" dt="2022-11-15T14:11:40.661" v="194" actId="20577"/>
        <pc:sldMkLst>
          <pc:docMk/>
          <pc:sldMk cId="1330931946" sldId="261"/>
        </pc:sldMkLst>
        <pc:spChg chg="del">
          <ac:chgData name="AMIR JAFARI" userId="S::700799@student.centralbeds.ac.uk::67f3f203-a16f-4eda-9929-22bab87065ce" providerId="AD" clId="Web-{4C21D438-68FD-4C16-B297-636DE1BEB55E}" dt="2022-11-15T14:07:21.592" v="142"/>
          <ac:spMkLst>
            <pc:docMk/>
            <pc:sldMk cId="1330931946" sldId="261"/>
            <ac:spMk id="2" creationId="{AD952054-3A36-2A7B-BCCE-E0A3CD816265}"/>
          </ac:spMkLst>
        </pc:spChg>
        <pc:spChg chg="del">
          <ac:chgData name="AMIR JAFARI" userId="S::700799@student.centralbeds.ac.uk::67f3f203-a16f-4eda-9929-22bab87065ce" providerId="AD" clId="Web-{4C21D438-68FD-4C16-B297-636DE1BEB55E}" dt="2022-11-15T14:07:24.280" v="143"/>
          <ac:spMkLst>
            <pc:docMk/>
            <pc:sldMk cId="1330931946" sldId="261"/>
            <ac:spMk id="3" creationId="{2BD5E76A-F13F-823C-0834-423A28F2038A}"/>
          </ac:spMkLst>
        </pc:spChg>
        <pc:spChg chg="add del">
          <ac:chgData name="AMIR JAFARI" userId="S::700799@student.centralbeds.ac.uk::67f3f203-a16f-4eda-9929-22bab87065ce" providerId="AD" clId="Web-{4C21D438-68FD-4C16-B297-636DE1BEB55E}" dt="2022-11-15T14:07:33.077" v="145"/>
          <ac:spMkLst>
            <pc:docMk/>
            <pc:sldMk cId="1330931946" sldId="261"/>
            <ac:spMk id="5" creationId="{EA6426F3-4A74-6EB6-4E5A-BED86AB86882}"/>
          </ac:spMkLst>
        </pc:spChg>
        <pc:spChg chg="add del">
          <ac:chgData name="AMIR JAFARI" userId="S::700799@student.centralbeds.ac.uk::67f3f203-a16f-4eda-9929-22bab87065ce" providerId="AD" clId="Web-{4C21D438-68FD-4C16-B297-636DE1BEB55E}" dt="2022-11-15T14:07:41.202" v="147"/>
          <ac:spMkLst>
            <pc:docMk/>
            <pc:sldMk cId="1330931946" sldId="261"/>
            <ac:spMk id="7" creationId="{35B8E6AD-EE40-A3A9-146A-A168D048BD1B}"/>
          </ac:spMkLst>
        </pc:spChg>
        <pc:spChg chg="add mod">
          <ac:chgData name="AMIR JAFARI" userId="S::700799@student.centralbeds.ac.uk::67f3f203-a16f-4eda-9929-22bab87065ce" providerId="AD" clId="Web-{4C21D438-68FD-4C16-B297-636DE1BEB55E}" dt="2022-11-15T14:11:40.661" v="194" actId="20577"/>
          <ac:spMkLst>
            <pc:docMk/>
            <pc:sldMk cId="1330931946" sldId="261"/>
            <ac:spMk id="9" creationId="{55A711BF-AD02-9AF9-B4A7-2C32CA8DDB17}"/>
          </ac:spMkLst>
        </pc:spChg>
        <pc:spChg chg="add">
          <ac:chgData name="AMIR JAFARI" userId="S::700799@student.centralbeds.ac.uk::67f3f203-a16f-4eda-9929-22bab87065ce" providerId="AD" clId="Web-{4C21D438-68FD-4C16-B297-636DE1BEB55E}" dt="2022-11-15T14:07:52.718" v="149"/>
          <ac:spMkLst>
            <pc:docMk/>
            <pc:sldMk cId="1330931946" sldId="261"/>
            <ac:spMk id="11" creationId="{05D115B3-5559-9445-0D35-5169EDE32E97}"/>
          </ac:spMkLst>
        </pc:spChg>
        <pc:spChg chg="add">
          <ac:chgData name="AMIR JAFARI" userId="S::700799@student.centralbeds.ac.uk::67f3f203-a16f-4eda-9929-22bab87065ce" providerId="AD" clId="Web-{4C21D438-68FD-4C16-B297-636DE1BEB55E}" dt="2022-11-15T14:08:05.140" v="151"/>
          <ac:spMkLst>
            <pc:docMk/>
            <pc:sldMk cId="1330931946" sldId="261"/>
            <ac:spMk id="15" creationId="{C8478CEB-E777-BAAD-40EB-E29146D09480}"/>
          </ac:spMkLst>
        </pc:spChg>
        <pc:spChg chg="add">
          <ac:chgData name="AMIR JAFARI" userId="S::700799@student.centralbeds.ac.uk::67f3f203-a16f-4eda-9929-22bab87065ce" providerId="AD" clId="Web-{4C21D438-68FD-4C16-B297-636DE1BEB55E}" dt="2022-11-15T14:08:09.999" v="152"/>
          <ac:spMkLst>
            <pc:docMk/>
            <pc:sldMk cId="1330931946" sldId="261"/>
            <ac:spMk id="17" creationId="{3FC7EE2E-7C0A-DDDC-ABB4-735D2C510635}"/>
          </ac:spMkLst>
        </pc:spChg>
        <pc:spChg chg="add">
          <ac:chgData name="AMIR JAFARI" userId="S::700799@student.centralbeds.ac.uk::67f3f203-a16f-4eda-9929-22bab87065ce" providerId="AD" clId="Web-{4C21D438-68FD-4C16-B297-636DE1BEB55E}" dt="2022-11-15T14:08:14.546" v="153"/>
          <ac:spMkLst>
            <pc:docMk/>
            <pc:sldMk cId="1330931946" sldId="261"/>
            <ac:spMk id="19" creationId="{FFBAA732-40F0-A9BC-AF07-56E54833F822}"/>
          </ac:spMkLst>
        </pc:spChg>
        <pc:spChg chg="add">
          <ac:chgData name="AMIR JAFARI" userId="S::700799@student.centralbeds.ac.uk::67f3f203-a16f-4eda-9929-22bab87065ce" providerId="AD" clId="Web-{4C21D438-68FD-4C16-B297-636DE1BEB55E}" dt="2022-11-15T14:08:18.515" v="154"/>
          <ac:spMkLst>
            <pc:docMk/>
            <pc:sldMk cId="1330931946" sldId="261"/>
            <ac:spMk id="21" creationId="{9155C7DD-25C7-16C1-2FCD-9C8411BC8A41}"/>
          </ac:spMkLst>
        </pc:spChg>
        <pc:spChg chg="add">
          <ac:chgData name="AMIR JAFARI" userId="S::700799@student.centralbeds.ac.uk::67f3f203-a16f-4eda-9929-22bab87065ce" providerId="AD" clId="Web-{4C21D438-68FD-4C16-B297-636DE1BEB55E}" dt="2022-11-15T14:08:47.078" v="159"/>
          <ac:spMkLst>
            <pc:docMk/>
            <pc:sldMk cId="1330931946" sldId="261"/>
            <ac:spMk id="29" creationId="{E5819796-C6AC-35C2-9F55-8476286D0647}"/>
          </ac:spMkLst>
        </pc:spChg>
        <pc:spChg chg="add">
          <ac:chgData name="AMIR JAFARI" userId="S::700799@student.centralbeds.ac.uk::67f3f203-a16f-4eda-9929-22bab87065ce" providerId="AD" clId="Web-{4C21D438-68FD-4C16-B297-636DE1BEB55E}" dt="2022-11-15T14:08:53.876" v="160"/>
          <ac:spMkLst>
            <pc:docMk/>
            <pc:sldMk cId="1330931946" sldId="261"/>
            <ac:spMk id="31" creationId="{59021C1E-6A31-1B48-6B1E-5FAC9389BD2C}"/>
          </ac:spMkLst>
        </pc:spChg>
        <pc:cxnChg chg="add">
          <ac:chgData name="AMIR JAFARI" userId="S::700799@student.centralbeds.ac.uk::67f3f203-a16f-4eda-9929-22bab87065ce" providerId="AD" clId="Web-{4C21D438-68FD-4C16-B297-636DE1BEB55E}" dt="2022-11-15T14:07:58.468" v="150"/>
          <ac:cxnSpMkLst>
            <pc:docMk/>
            <pc:sldMk cId="1330931946" sldId="261"/>
            <ac:cxnSpMk id="13" creationId="{AB2A9839-A81E-1C92-9FE8-19F4EBCE24A7}"/>
          </ac:cxnSpMkLst>
        </pc:cxnChg>
        <pc:cxnChg chg="add">
          <ac:chgData name="AMIR JAFARI" userId="S::700799@student.centralbeds.ac.uk::67f3f203-a16f-4eda-9929-22bab87065ce" providerId="AD" clId="Web-{4C21D438-68FD-4C16-B297-636DE1BEB55E}" dt="2022-11-15T14:08:23.906" v="155"/>
          <ac:cxnSpMkLst>
            <pc:docMk/>
            <pc:sldMk cId="1330931946" sldId="261"/>
            <ac:cxnSpMk id="23" creationId="{8D5C65B6-46EC-445B-D8C0-1A4A0870FE9E}"/>
          </ac:cxnSpMkLst>
        </pc:cxnChg>
        <pc:cxnChg chg="add">
          <ac:chgData name="AMIR JAFARI" userId="S::700799@student.centralbeds.ac.uk::67f3f203-a16f-4eda-9929-22bab87065ce" providerId="AD" clId="Web-{4C21D438-68FD-4C16-B297-636DE1BEB55E}" dt="2022-11-15T14:08:29.312" v="156"/>
          <ac:cxnSpMkLst>
            <pc:docMk/>
            <pc:sldMk cId="1330931946" sldId="261"/>
            <ac:cxnSpMk id="25" creationId="{2B2A04E7-4EC3-7696-52CF-335DF5E122DF}"/>
          </ac:cxnSpMkLst>
        </pc:cxnChg>
        <pc:cxnChg chg="add del">
          <ac:chgData name="AMIR JAFARI" userId="S::700799@student.centralbeds.ac.uk::67f3f203-a16f-4eda-9929-22bab87065ce" providerId="AD" clId="Web-{4C21D438-68FD-4C16-B297-636DE1BEB55E}" dt="2022-11-15T14:08:39.485" v="158"/>
          <ac:cxnSpMkLst>
            <pc:docMk/>
            <pc:sldMk cId="1330931946" sldId="261"/>
            <ac:cxnSpMk id="27" creationId="{7CBFA8F5-7B09-E167-ECF2-D6579C78543F}"/>
          </ac:cxnSpMkLst>
        </pc:cxnChg>
        <pc:cxnChg chg="add">
          <ac:chgData name="AMIR JAFARI" userId="S::700799@student.centralbeds.ac.uk::67f3f203-a16f-4eda-9929-22bab87065ce" providerId="AD" clId="Web-{4C21D438-68FD-4C16-B297-636DE1BEB55E}" dt="2022-11-15T14:08:59.001" v="161"/>
          <ac:cxnSpMkLst>
            <pc:docMk/>
            <pc:sldMk cId="1330931946" sldId="261"/>
            <ac:cxnSpMk id="33" creationId="{9EED2902-C1E8-80DB-E371-C806BF70348E}"/>
          </ac:cxnSpMkLst>
        </pc:cxnChg>
        <pc:cxnChg chg="add">
          <ac:chgData name="AMIR JAFARI" userId="S::700799@student.centralbeds.ac.uk::67f3f203-a16f-4eda-9929-22bab87065ce" providerId="AD" clId="Web-{4C21D438-68FD-4C16-B297-636DE1BEB55E}" dt="2022-11-15T14:09:04.860" v="162"/>
          <ac:cxnSpMkLst>
            <pc:docMk/>
            <pc:sldMk cId="1330931946" sldId="261"/>
            <ac:cxnSpMk id="35" creationId="{1931AD65-85FA-964E-4040-30ED281D03E9}"/>
          </ac:cxnSpMkLst>
        </pc:cxnChg>
      </pc:sldChg>
      <pc:sldChg chg="addSp delSp modSp new">
        <pc:chgData name="AMIR JAFARI" userId="S::700799@student.centralbeds.ac.uk::67f3f203-a16f-4eda-9929-22bab87065ce" providerId="AD" clId="Web-{4C21D438-68FD-4C16-B297-636DE1BEB55E}" dt="2022-11-15T14:24:51.789" v="328" actId="20577"/>
        <pc:sldMkLst>
          <pc:docMk/>
          <pc:sldMk cId="3155296913" sldId="262"/>
        </pc:sldMkLst>
        <pc:spChg chg="del">
          <ac:chgData name="AMIR JAFARI" userId="S::700799@student.centralbeds.ac.uk::67f3f203-a16f-4eda-9929-22bab87065ce" providerId="AD" clId="Web-{4C21D438-68FD-4C16-B297-636DE1BEB55E}" dt="2022-11-15T14:09:46.971" v="170"/>
          <ac:spMkLst>
            <pc:docMk/>
            <pc:sldMk cId="3155296913" sldId="262"/>
            <ac:spMk id="2" creationId="{AD5FE68F-5553-F9CF-7777-A95003BC5B06}"/>
          </ac:spMkLst>
        </pc:spChg>
        <pc:spChg chg="del">
          <ac:chgData name="AMIR JAFARI" userId="S::700799@student.centralbeds.ac.uk::67f3f203-a16f-4eda-9929-22bab87065ce" providerId="AD" clId="Web-{4C21D438-68FD-4C16-B297-636DE1BEB55E}" dt="2022-11-15T14:09:54.221" v="171"/>
          <ac:spMkLst>
            <pc:docMk/>
            <pc:sldMk cId="3155296913" sldId="262"/>
            <ac:spMk id="3" creationId="{9D68872A-D2C7-AD2B-D66D-705CC8BD8C2C}"/>
          </ac:spMkLst>
        </pc:spChg>
        <pc:spChg chg="add del mod">
          <ac:chgData name="AMIR JAFARI" userId="S::700799@student.centralbeds.ac.uk::67f3f203-a16f-4eda-9929-22bab87065ce" providerId="AD" clId="Web-{4C21D438-68FD-4C16-B297-636DE1BEB55E}" dt="2022-11-15T14:09:42.283" v="169"/>
          <ac:spMkLst>
            <pc:docMk/>
            <pc:sldMk cId="3155296913" sldId="262"/>
            <ac:spMk id="4" creationId="{56064B52-5D19-1FD5-B489-BD9C95CE3217}"/>
          </ac:spMkLst>
        </pc:spChg>
        <pc:spChg chg="add">
          <ac:chgData name="AMIR JAFARI" userId="S::700799@student.centralbeds.ac.uk::67f3f203-a16f-4eda-9929-22bab87065ce" providerId="AD" clId="Web-{4C21D438-68FD-4C16-B297-636DE1BEB55E}" dt="2022-11-15T14:10:00.846" v="172"/>
          <ac:spMkLst>
            <pc:docMk/>
            <pc:sldMk cId="3155296913" sldId="262"/>
            <ac:spMk id="6" creationId="{198208B0-CBCB-427C-3E03-5ED16F346430}"/>
          </ac:spMkLst>
        </pc:spChg>
        <pc:spChg chg="add mod">
          <ac:chgData name="AMIR JAFARI" userId="S::700799@student.centralbeds.ac.uk::67f3f203-a16f-4eda-9929-22bab87065ce" providerId="AD" clId="Web-{4C21D438-68FD-4C16-B297-636DE1BEB55E}" dt="2022-11-15T14:24:51.789" v="328" actId="20577"/>
          <ac:spMkLst>
            <pc:docMk/>
            <pc:sldMk cId="3155296913" sldId="262"/>
            <ac:spMk id="8" creationId="{D620FF1B-0B77-CE24-2546-79B223CB3502}"/>
          </ac:spMkLst>
        </pc:spChg>
        <pc:spChg chg="add">
          <ac:chgData name="AMIR JAFARI" userId="S::700799@student.centralbeds.ac.uk::67f3f203-a16f-4eda-9929-22bab87065ce" providerId="AD" clId="Web-{4C21D438-68FD-4C16-B297-636DE1BEB55E}" dt="2022-11-15T14:10:15.065" v="175"/>
          <ac:spMkLst>
            <pc:docMk/>
            <pc:sldMk cId="3155296913" sldId="262"/>
            <ac:spMk id="12" creationId="{17851D0E-5FD0-150B-60C2-10B341D59867}"/>
          </ac:spMkLst>
        </pc:spChg>
        <pc:spChg chg="add">
          <ac:chgData name="AMIR JAFARI" userId="S::700799@student.centralbeds.ac.uk::67f3f203-a16f-4eda-9929-22bab87065ce" providerId="AD" clId="Web-{4C21D438-68FD-4C16-B297-636DE1BEB55E}" dt="2022-11-15T14:10:27.253" v="177"/>
          <ac:spMkLst>
            <pc:docMk/>
            <pc:sldMk cId="3155296913" sldId="262"/>
            <ac:spMk id="16" creationId="{FCA32BD7-28F4-66A5-F83B-1ECD00CE4439}"/>
          </ac:spMkLst>
        </pc:spChg>
        <pc:spChg chg="add">
          <ac:chgData name="AMIR JAFARI" userId="S::700799@student.centralbeds.ac.uk::67f3f203-a16f-4eda-9929-22bab87065ce" providerId="AD" clId="Web-{4C21D438-68FD-4C16-B297-636DE1BEB55E}" dt="2022-11-15T14:10:37.503" v="179"/>
          <ac:spMkLst>
            <pc:docMk/>
            <pc:sldMk cId="3155296913" sldId="262"/>
            <ac:spMk id="20" creationId="{48FB550E-20C2-8D3C-4DE3-A5780491D2CE}"/>
          </ac:spMkLst>
        </pc:spChg>
        <pc:spChg chg="add">
          <ac:chgData name="AMIR JAFARI" userId="S::700799@student.centralbeds.ac.uk::67f3f203-a16f-4eda-9929-22bab87065ce" providerId="AD" clId="Web-{4C21D438-68FD-4C16-B297-636DE1BEB55E}" dt="2022-11-15T14:10:41.300" v="180"/>
          <ac:spMkLst>
            <pc:docMk/>
            <pc:sldMk cId="3155296913" sldId="262"/>
            <ac:spMk id="22" creationId="{6D63C4A4-E60E-7953-B594-9C066F717060}"/>
          </ac:spMkLst>
        </pc:spChg>
        <pc:spChg chg="add">
          <ac:chgData name="AMIR JAFARI" userId="S::700799@student.centralbeds.ac.uk::67f3f203-a16f-4eda-9929-22bab87065ce" providerId="AD" clId="Web-{4C21D438-68FD-4C16-B297-636DE1BEB55E}" dt="2022-11-15T14:10:46.191" v="181"/>
          <ac:spMkLst>
            <pc:docMk/>
            <pc:sldMk cId="3155296913" sldId="262"/>
            <ac:spMk id="24" creationId="{B6CC76B8-56C7-AD9E-AC0E-3425A7C3DF5A}"/>
          </ac:spMkLst>
        </pc:spChg>
        <pc:spChg chg="add">
          <ac:chgData name="AMIR JAFARI" userId="S::700799@student.centralbeds.ac.uk::67f3f203-a16f-4eda-9929-22bab87065ce" providerId="AD" clId="Web-{4C21D438-68FD-4C16-B297-636DE1BEB55E}" dt="2022-11-15T14:10:56.269" v="183"/>
          <ac:spMkLst>
            <pc:docMk/>
            <pc:sldMk cId="3155296913" sldId="262"/>
            <ac:spMk id="28" creationId="{6CA51D41-48F3-8067-30C5-E54A0039B193}"/>
          </ac:spMkLst>
        </pc:spChg>
        <pc:cxnChg chg="add">
          <ac:chgData name="AMIR JAFARI" userId="S::700799@student.centralbeds.ac.uk::67f3f203-a16f-4eda-9929-22bab87065ce" providerId="AD" clId="Web-{4C21D438-68FD-4C16-B297-636DE1BEB55E}" dt="2022-11-15T14:10:10.768" v="174"/>
          <ac:cxnSpMkLst>
            <pc:docMk/>
            <pc:sldMk cId="3155296913" sldId="262"/>
            <ac:cxnSpMk id="10" creationId="{15AA3B28-1F92-1C07-8A47-24797F776CF9}"/>
          </ac:cxnSpMkLst>
        </pc:cxnChg>
        <pc:cxnChg chg="add">
          <ac:chgData name="AMIR JAFARI" userId="S::700799@student.centralbeds.ac.uk::67f3f203-a16f-4eda-9929-22bab87065ce" providerId="AD" clId="Web-{4C21D438-68FD-4C16-B297-636DE1BEB55E}" dt="2022-11-15T14:10:21.456" v="176"/>
          <ac:cxnSpMkLst>
            <pc:docMk/>
            <pc:sldMk cId="3155296913" sldId="262"/>
            <ac:cxnSpMk id="14" creationId="{104EAC1F-F25F-F8AA-1AAA-D34D5EE1DAC6}"/>
          </ac:cxnSpMkLst>
        </pc:cxnChg>
        <pc:cxnChg chg="add">
          <ac:chgData name="AMIR JAFARI" userId="S::700799@student.centralbeds.ac.uk::67f3f203-a16f-4eda-9929-22bab87065ce" providerId="AD" clId="Web-{4C21D438-68FD-4C16-B297-636DE1BEB55E}" dt="2022-11-15T14:10:33.284" v="178"/>
          <ac:cxnSpMkLst>
            <pc:docMk/>
            <pc:sldMk cId="3155296913" sldId="262"/>
            <ac:cxnSpMk id="18" creationId="{6E23AF3B-857F-A56C-503B-01795B973ADF}"/>
          </ac:cxnSpMkLst>
        </pc:cxnChg>
        <pc:cxnChg chg="add">
          <ac:chgData name="AMIR JAFARI" userId="S::700799@student.centralbeds.ac.uk::67f3f203-a16f-4eda-9929-22bab87065ce" providerId="AD" clId="Web-{4C21D438-68FD-4C16-B297-636DE1BEB55E}" dt="2022-11-15T14:10:50.706" v="182"/>
          <ac:cxnSpMkLst>
            <pc:docMk/>
            <pc:sldMk cId="3155296913" sldId="262"/>
            <ac:cxnSpMk id="26" creationId="{A201C68B-EAE7-CA38-6E66-0A4213865066}"/>
          </ac:cxnSpMkLst>
        </pc:cxnChg>
        <pc:cxnChg chg="add">
          <ac:chgData name="AMIR JAFARI" userId="S::700799@student.centralbeds.ac.uk::67f3f203-a16f-4eda-9929-22bab87065ce" providerId="AD" clId="Web-{4C21D438-68FD-4C16-B297-636DE1BEB55E}" dt="2022-11-15T14:11:02.441" v="184"/>
          <ac:cxnSpMkLst>
            <pc:docMk/>
            <pc:sldMk cId="3155296913" sldId="262"/>
            <ac:cxnSpMk id="30" creationId="{C50625B8-BE8D-13BB-7421-CB6EFCBCF4BC}"/>
          </ac:cxnSpMkLst>
        </pc:cxnChg>
      </pc:sldChg>
      <pc:sldChg chg="addSp delSp modSp new">
        <pc:chgData name="AMIR JAFARI" userId="S::700799@student.centralbeds.ac.uk::67f3f203-a16f-4eda-9929-22bab87065ce" providerId="AD" clId="Web-{4C21D438-68FD-4C16-B297-636DE1BEB55E}" dt="2022-11-15T14:13:34.226" v="218" actId="20577"/>
        <pc:sldMkLst>
          <pc:docMk/>
          <pc:sldMk cId="773239780" sldId="263"/>
        </pc:sldMkLst>
        <pc:spChg chg="del">
          <ac:chgData name="AMIR JAFARI" userId="S::700799@student.centralbeds.ac.uk::67f3f203-a16f-4eda-9929-22bab87065ce" providerId="AD" clId="Web-{4C21D438-68FD-4C16-B297-636DE1BEB55E}" dt="2022-11-15T14:12:00.068" v="200"/>
          <ac:spMkLst>
            <pc:docMk/>
            <pc:sldMk cId="773239780" sldId="263"/>
            <ac:spMk id="2" creationId="{9E9B5FF7-89F8-73C1-3F66-98809A56E302}"/>
          </ac:spMkLst>
        </pc:spChg>
        <pc:spChg chg="del">
          <ac:chgData name="AMIR JAFARI" userId="S::700799@student.centralbeds.ac.uk::67f3f203-a16f-4eda-9929-22bab87065ce" providerId="AD" clId="Web-{4C21D438-68FD-4C16-B297-636DE1BEB55E}" dt="2022-11-15T14:12:02.411" v="201"/>
          <ac:spMkLst>
            <pc:docMk/>
            <pc:sldMk cId="773239780" sldId="263"/>
            <ac:spMk id="3" creationId="{620A7B75-2BAF-9DA5-E2B1-1F7330AF3AC4}"/>
          </ac:spMkLst>
        </pc:spChg>
        <pc:spChg chg="add">
          <ac:chgData name="AMIR JAFARI" userId="S::700799@student.centralbeds.ac.uk::67f3f203-a16f-4eda-9929-22bab87065ce" providerId="AD" clId="Web-{4C21D438-68FD-4C16-B297-636DE1BEB55E}" dt="2022-11-15T14:11:56.817" v="199"/>
          <ac:spMkLst>
            <pc:docMk/>
            <pc:sldMk cId="773239780" sldId="263"/>
            <ac:spMk id="5" creationId="{D12E1C70-D25B-7847-8227-B1FAD1FBE73C}"/>
          </ac:spMkLst>
        </pc:spChg>
        <pc:spChg chg="add mod">
          <ac:chgData name="AMIR JAFARI" userId="S::700799@student.centralbeds.ac.uk::67f3f203-a16f-4eda-9929-22bab87065ce" providerId="AD" clId="Web-{4C21D438-68FD-4C16-B297-636DE1BEB55E}" dt="2022-11-15T14:13:26.038" v="216" actId="20577"/>
          <ac:spMkLst>
            <pc:docMk/>
            <pc:sldMk cId="773239780" sldId="263"/>
            <ac:spMk id="7" creationId="{C121B10B-AABA-73D2-3273-022EBAFA582A}"/>
          </ac:spMkLst>
        </pc:spChg>
        <pc:spChg chg="add">
          <ac:chgData name="AMIR JAFARI" userId="S::700799@student.centralbeds.ac.uk::67f3f203-a16f-4eda-9929-22bab87065ce" providerId="AD" clId="Web-{4C21D438-68FD-4C16-B297-636DE1BEB55E}" dt="2022-11-15T14:12:12.724" v="203"/>
          <ac:spMkLst>
            <pc:docMk/>
            <pc:sldMk cId="773239780" sldId="263"/>
            <ac:spMk id="9" creationId="{5BFFB57A-B1C5-2B67-369D-D0F804264A02}"/>
          </ac:spMkLst>
        </pc:spChg>
        <pc:spChg chg="add">
          <ac:chgData name="AMIR JAFARI" userId="S::700799@student.centralbeds.ac.uk::67f3f203-a16f-4eda-9929-22bab87065ce" providerId="AD" clId="Web-{4C21D438-68FD-4C16-B297-636DE1BEB55E}" dt="2022-11-15T14:12:34.428" v="207"/>
          <ac:spMkLst>
            <pc:docMk/>
            <pc:sldMk cId="773239780" sldId="263"/>
            <ac:spMk id="17" creationId="{A0F48E2F-42B9-9406-3197-B88D48041703}"/>
          </ac:spMkLst>
        </pc:spChg>
        <pc:spChg chg="add">
          <ac:chgData name="AMIR JAFARI" userId="S::700799@student.centralbeds.ac.uk::67f3f203-a16f-4eda-9929-22bab87065ce" providerId="AD" clId="Web-{4C21D438-68FD-4C16-B297-636DE1BEB55E}" dt="2022-11-15T14:12:38.553" v="208"/>
          <ac:spMkLst>
            <pc:docMk/>
            <pc:sldMk cId="773239780" sldId="263"/>
            <ac:spMk id="19" creationId="{FEDF9FAB-8365-270F-7340-3D57635FE463}"/>
          </ac:spMkLst>
        </pc:spChg>
        <pc:spChg chg="add">
          <ac:chgData name="AMIR JAFARI" userId="S::700799@student.centralbeds.ac.uk::67f3f203-a16f-4eda-9929-22bab87065ce" providerId="AD" clId="Web-{4C21D438-68FD-4C16-B297-636DE1BEB55E}" dt="2022-11-15T14:12:43.834" v="209"/>
          <ac:spMkLst>
            <pc:docMk/>
            <pc:sldMk cId="773239780" sldId="263"/>
            <ac:spMk id="21" creationId="{50241C4F-8A8B-41A2-C8DD-EE8928711EBF}"/>
          </ac:spMkLst>
        </pc:spChg>
        <pc:spChg chg="add">
          <ac:chgData name="AMIR JAFARI" userId="S::700799@student.centralbeds.ac.uk::67f3f203-a16f-4eda-9929-22bab87065ce" providerId="AD" clId="Web-{4C21D438-68FD-4C16-B297-636DE1BEB55E}" dt="2022-11-15T14:12:55.069" v="211"/>
          <ac:spMkLst>
            <pc:docMk/>
            <pc:sldMk cId="773239780" sldId="263"/>
            <ac:spMk id="25" creationId="{283B6585-B985-601F-9BC4-76660166AB2A}"/>
          </ac:spMkLst>
        </pc:spChg>
        <pc:spChg chg="add mod">
          <ac:chgData name="AMIR JAFARI" userId="S::700799@student.centralbeds.ac.uk::67f3f203-a16f-4eda-9929-22bab87065ce" providerId="AD" clId="Web-{4C21D438-68FD-4C16-B297-636DE1BEB55E}" dt="2022-11-15T14:13:34.226" v="218" actId="20577"/>
          <ac:spMkLst>
            <pc:docMk/>
            <pc:sldMk cId="773239780" sldId="263"/>
            <ac:spMk id="29" creationId="{4E2A4FE7-E4B4-10F8-5190-1BDE621EAD62}"/>
          </ac:spMkLst>
        </pc:spChg>
        <pc:cxnChg chg="add">
          <ac:chgData name="AMIR JAFARI" userId="S::700799@student.centralbeds.ac.uk::67f3f203-a16f-4eda-9929-22bab87065ce" providerId="AD" clId="Web-{4C21D438-68FD-4C16-B297-636DE1BEB55E}" dt="2022-11-15T14:12:17.709" v="204"/>
          <ac:cxnSpMkLst>
            <pc:docMk/>
            <pc:sldMk cId="773239780" sldId="263"/>
            <ac:cxnSpMk id="11" creationId="{E4B59E4F-EEB9-E4DF-F5CA-9118333EB97A}"/>
          </ac:cxnSpMkLst>
        </pc:cxnChg>
        <pc:cxnChg chg="add">
          <ac:chgData name="AMIR JAFARI" userId="S::700799@student.centralbeds.ac.uk::67f3f203-a16f-4eda-9929-22bab87065ce" providerId="AD" clId="Web-{4C21D438-68FD-4C16-B297-636DE1BEB55E}" dt="2022-11-15T14:12:22.818" v="205"/>
          <ac:cxnSpMkLst>
            <pc:docMk/>
            <pc:sldMk cId="773239780" sldId="263"/>
            <ac:cxnSpMk id="13" creationId="{BDC71CCB-70EC-FF06-7E0C-82CA48617A8D}"/>
          </ac:cxnSpMkLst>
        </pc:cxnChg>
        <pc:cxnChg chg="add">
          <ac:chgData name="AMIR JAFARI" userId="S::700799@student.centralbeds.ac.uk::67f3f203-a16f-4eda-9929-22bab87065ce" providerId="AD" clId="Web-{4C21D438-68FD-4C16-B297-636DE1BEB55E}" dt="2022-11-15T14:12:29.131" v="206"/>
          <ac:cxnSpMkLst>
            <pc:docMk/>
            <pc:sldMk cId="773239780" sldId="263"/>
            <ac:cxnSpMk id="15" creationId="{2BF7B2BB-8289-C33F-43F3-E54CA380E4B4}"/>
          </ac:cxnSpMkLst>
        </pc:cxnChg>
        <pc:cxnChg chg="add">
          <ac:chgData name="AMIR JAFARI" userId="S::700799@student.centralbeds.ac.uk::67f3f203-a16f-4eda-9929-22bab87065ce" providerId="AD" clId="Web-{4C21D438-68FD-4C16-B297-636DE1BEB55E}" dt="2022-11-15T14:12:49.428" v="210"/>
          <ac:cxnSpMkLst>
            <pc:docMk/>
            <pc:sldMk cId="773239780" sldId="263"/>
            <ac:cxnSpMk id="23" creationId="{CCC6E028-7123-86A4-4BCA-477139BBF31B}"/>
          </ac:cxnSpMkLst>
        </pc:cxnChg>
        <pc:cxnChg chg="add">
          <ac:chgData name="AMIR JAFARI" userId="S::700799@student.centralbeds.ac.uk::67f3f203-a16f-4eda-9929-22bab87065ce" providerId="AD" clId="Web-{4C21D438-68FD-4C16-B297-636DE1BEB55E}" dt="2022-11-15T14:12:59.381" v="212"/>
          <ac:cxnSpMkLst>
            <pc:docMk/>
            <pc:sldMk cId="773239780" sldId="263"/>
            <ac:cxnSpMk id="27" creationId="{AE55A17E-D849-6461-2B98-89F5408D820D}"/>
          </ac:cxnSpMkLst>
        </pc:cxnChg>
      </pc:sldChg>
      <pc:sldChg chg="addSp delSp modSp new">
        <pc:chgData name="AMIR JAFARI" userId="S::700799@student.centralbeds.ac.uk::67f3f203-a16f-4eda-9929-22bab87065ce" providerId="AD" clId="Web-{4C21D438-68FD-4C16-B297-636DE1BEB55E}" dt="2022-11-15T14:15:43.182" v="240"/>
        <pc:sldMkLst>
          <pc:docMk/>
          <pc:sldMk cId="1521369653" sldId="264"/>
        </pc:sldMkLst>
        <pc:spChg chg="del">
          <ac:chgData name="AMIR JAFARI" userId="S::700799@student.centralbeds.ac.uk::67f3f203-a16f-4eda-9929-22bab87065ce" providerId="AD" clId="Web-{4C21D438-68FD-4C16-B297-636DE1BEB55E}" dt="2022-11-15T14:13:48.711" v="221"/>
          <ac:spMkLst>
            <pc:docMk/>
            <pc:sldMk cId="1521369653" sldId="264"/>
            <ac:spMk id="2" creationId="{1BE2F399-1176-220D-5BCA-8BFCEDAF1C3F}"/>
          </ac:spMkLst>
        </pc:spChg>
        <pc:spChg chg="del">
          <ac:chgData name="AMIR JAFARI" userId="S::700799@student.centralbeds.ac.uk::67f3f203-a16f-4eda-9929-22bab87065ce" providerId="AD" clId="Web-{4C21D438-68FD-4C16-B297-636DE1BEB55E}" dt="2022-11-15T14:13:51.648" v="222"/>
          <ac:spMkLst>
            <pc:docMk/>
            <pc:sldMk cId="1521369653" sldId="264"/>
            <ac:spMk id="3" creationId="{5D22DB4C-7EED-B9F1-06C6-CD1E3D62334A}"/>
          </ac:spMkLst>
        </pc:spChg>
        <pc:spChg chg="add">
          <ac:chgData name="AMIR JAFARI" userId="S::700799@student.centralbeds.ac.uk::67f3f203-a16f-4eda-9929-22bab87065ce" providerId="AD" clId="Web-{4C21D438-68FD-4C16-B297-636DE1BEB55E}" dt="2022-11-15T14:13:46.164" v="220"/>
          <ac:spMkLst>
            <pc:docMk/>
            <pc:sldMk cId="1521369653" sldId="264"/>
            <ac:spMk id="5" creationId="{BED221D9-CB7E-AEBE-1307-22D74C95EACD}"/>
          </ac:spMkLst>
        </pc:spChg>
        <pc:spChg chg="add del">
          <ac:chgData name="AMIR JAFARI" userId="S::700799@student.centralbeds.ac.uk::67f3f203-a16f-4eda-9929-22bab87065ce" providerId="AD" clId="Web-{4C21D438-68FD-4C16-B297-636DE1BEB55E}" dt="2022-11-15T14:14:00.149" v="224"/>
          <ac:spMkLst>
            <pc:docMk/>
            <pc:sldMk cId="1521369653" sldId="264"/>
            <ac:spMk id="7" creationId="{77CCD0DF-6737-DED7-44A0-1DB68F4DD733}"/>
          </ac:spMkLst>
        </pc:spChg>
        <pc:spChg chg="add mod">
          <ac:chgData name="AMIR JAFARI" userId="S::700799@student.centralbeds.ac.uk::67f3f203-a16f-4eda-9929-22bab87065ce" providerId="AD" clId="Web-{4C21D438-68FD-4C16-B297-636DE1BEB55E}" dt="2022-11-15T14:15:38.151" v="239" actId="20577"/>
          <ac:spMkLst>
            <pc:docMk/>
            <pc:sldMk cId="1521369653" sldId="264"/>
            <ac:spMk id="9" creationId="{4D342FCC-A589-475E-08E2-F90C874C2C7D}"/>
          </ac:spMkLst>
        </pc:spChg>
        <pc:spChg chg="add">
          <ac:chgData name="AMIR JAFARI" userId="S::700799@student.centralbeds.ac.uk::67f3f203-a16f-4eda-9929-22bab87065ce" providerId="AD" clId="Web-{4C21D438-68FD-4C16-B297-636DE1BEB55E}" dt="2022-11-15T14:14:14.071" v="226"/>
          <ac:spMkLst>
            <pc:docMk/>
            <pc:sldMk cId="1521369653" sldId="264"/>
            <ac:spMk id="11" creationId="{E9C67EB5-0986-3152-7526-E415CB1614A7}"/>
          </ac:spMkLst>
        </pc:spChg>
        <pc:spChg chg="add del">
          <ac:chgData name="AMIR JAFARI" userId="S::700799@student.centralbeds.ac.uk::67f3f203-a16f-4eda-9929-22bab87065ce" providerId="AD" clId="Web-{4C21D438-68FD-4C16-B297-636DE1BEB55E}" dt="2022-11-15T14:14:20.805" v="228"/>
          <ac:spMkLst>
            <pc:docMk/>
            <pc:sldMk cId="1521369653" sldId="264"/>
            <ac:spMk id="13" creationId="{A246A557-1B6E-20F8-032E-27D71E42EA88}"/>
          </ac:spMkLst>
        </pc:spChg>
        <pc:spChg chg="add">
          <ac:chgData name="AMIR JAFARI" userId="S::700799@student.centralbeds.ac.uk::67f3f203-a16f-4eda-9929-22bab87065ce" providerId="AD" clId="Web-{4C21D438-68FD-4C16-B297-636DE1BEB55E}" dt="2022-11-15T14:14:26.649" v="229"/>
          <ac:spMkLst>
            <pc:docMk/>
            <pc:sldMk cId="1521369653" sldId="264"/>
            <ac:spMk id="15" creationId="{60492CD2-8777-DF93-4597-343DAAFAADCA}"/>
          </ac:spMkLst>
        </pc:spChg>
        <pc:spChg chg="add">
          <ac:chgData name="AMIR JAFARI" userId="S::700799@student.centralbeds.ac.uk::67f3f203-a16f-4eda-9929-22bab87065ce" providerId="AD" clId="Web-{4C21D438-68FD-4C16-B297-636DE1BEB55E}" dt="2022-11-15T14:14:47.540" v="232"/>
          <ac:spMkLst>
            <pc:docMk/>
            <pc:sldMk cId="1521369653" sldId="264"/>
            <ac:spMk id="21" creationId="{D43E7CCC-DE2E-56A4-5331-AAF208C86245}"/>
          </ac:spMkLst>
        </pc:spChg>
        <pc:spChg chg="add">
          <ac:chgData name="AMIR JAFARI" userId="S::700799@student.centralbeds.ac.uk::67f3f203-a16f-4eda-9929-22bab87065ce" providerId="AD" clId="Web-{4C21D438-68FD-4C16-B297-636DE1BEB55E}" dt="2022-11-15T14:14:55.322" v="233"/>
          <ac:spMkLst>
            <pc:docMk/>
            <pc:sldMk cId="1521369653" sldId="264"/>
            <ac:spMk id="23" creationId="{BF19E280-E94C-CF5A-0C5F-1ACDED820AA2}"/>
          </ac:spMkLst>
        </pc:spChg>
        <pc:spChg chg="add">
          <ac:chgData name="AMIR JAFARI" userId="S::700799@student.centralbeds.ac.uk::67f3f203-a16f-4eda-9929-22bab87065ce" providerId="AD" clId="Web-{4C21D438-68FD-4C16-B297-636DE1BEB55E}" dt="2022-11-15T14:15:04.510" v="235"/>
          <ac:spMkLst>
            <pc:docMk/>
            <pc:sldMk cId="1521369653" sldId="264"/>
            <ac:spMk id="27" creationId="{FA6EC8EA-3D07-D60F-E654-D38BE9F04900}"/>
          </ac:spMkLst>
        </pc:spChg>
        <pc:spChg chg="add">
          <ac:chgData name="AMIR JAFARI" userId="S::700799@student.centralbeds.ac.uk::67f3f203-a16f-4eda-9929-22bab87065ce" providerId="AD" clId="Web-{4C21D438-68FD-4C16-B297-636DE1BEB55E}" dt="2022-11-15T14:15:13.322" v="237"/>
          <ac:spMkLst>
            <pc:docMk/>
            <pc:sldMk cId="1521369653" sldId="264"/>
            <ac:spMk id="31" creationId="{1168F6F3-FBD5-43EA-F421-E4557CEAE068}"/>
          </ac:spMkLst>
        </pc:spChg>
        <pc:cxnChg chg="add">
          <ac:chgData name="AMIR JAFARI" userId="S::700799@student.centralbeds.ac.uk::67f3f203-a16f-4eda-9929-22bab87065ce" providerId="AD" clId="Web-{4C21D438-68FD-4C16-B297-636DE1BEB55E}" dt="2022-11-15T14:14:34.899" v="230"/>
          <ac:cxnSpMkLst>
            <pc:docMk/>
            <pc:sldMk cId="1521369653" sldId="264"/>
            <ac:cxnSpMk id="17" creationId="{1FE1BED5-5B19-C552-1F8A-E61187B8952F}"/>
          </ac:cxnSpMkLst>
        </pc:cxnChg>
        <pc:cxnChg chg="add">
          <ac:chgData name="AMIR JAFARI" userId="S::700799@student.centralbeds.ac.uk::67f3f203-a16f-4eda-9929-22bab87065ce" providerId="AD" clId="Web-{4C21D438-68FD-4C16-B297-636DE1BEB55E}" dt="2022-11-15T14:14:42.962" v="231"/>
          <ac:cxnSpMkLst>
            <pc:docMk/>
            <pc:sldMk cId="1521369653" sldId="264"/>
            <ac:cxnSpMk id="19" creationId="{9F609EB6-4D16-53A7-A5FE-700E87CE1AA3}"/>
          </ac:cxnSpMkLst>
        </pc:cxnChg>
        <pc:cxnChg chg="add">
          <ac:chgData name="AMIR JAFARI" userId="S::700799@student.centralbeds.ac.uk::67f3f203-a16f-4eda-9929-22bab87065ce" providerId="AD" clId="Web-{4C21D438-68FD-4C16-B297-636DE1BEB55E}" dt="2022-11-15T14:14:59.728" v="234"/>
          <ac:cxnSpMkLst>
            <pc:docMk/>
            <pc:sldMk cId="1521369653" sldId="264"/>
            <ac:cxnSpMk id="25" creationId="{50F1762B-A458-1871-632C-9707544F66EF}"/>
          </ac:cxnSpMkLst>
        </pc:cxnChg>
        <pc:cxnChg chg="add">
          <ac:chgData name="AMIR JAFARI" userId="S::700799@student.centralbeds.ac.uk::67f3f203-a16f-4eda-9929-22bab87065ce" providerId="AD" clId="Web-{4C21D438-68FD-4C16-B297-636DE1BEB55E}" dt="2022-11-15T14:15:08.978" v="236"/>
          <ac:cxnSpMkLst>
            <pc:docMk/>
            <pc:sldMk cId="1521369653" sldId="264"/>
            <ac:cxnSpMk id="29" creationId="{0498ABE4-7630-C2A2-B3ED-2868542CD874}"/>
          </ac:cxnSpMkLst>
        </pc:cxnChg>
        <pc:cxnChg chg="add">
          <ac:chgData name="AMIR JAFARI" userId="S::700799@student.centralbeds.ac.uk::67f3f203-a16f-4eda-9929-22bab87065ce" providerId="AD" clId="Web-{4C21D438-68FD-4C16-B297-636DE1BEB55E}" dt="2022-11-15T14:15:43.182" v="240"/>
          <ac:cxnSpMkLst>
            <pc:docMk/>
            <pc:sldMk cId="1521369653" sldId="264"/>
            <ac:cxnSpMk id="33" creationId="{6A667BA3-B305-4037-974A-6905AAA9A34A}"/>
          </ac:cxnSpMkLst>
        </pc:cxnChg>
      </pc:sldChg>
      <pc:sldChg chg="addSp delSp modSp new">
        <pc:chgData name="AMIR JAFARI" userId="S::700799@student.centralbeds.ac.uk::67f3f203-a16f-4eda-9929-22bab87065ce" providerId="AD" clId="Web-{4C21D438-68FD-4C16-B297-636DE1BEB55E}" dt="2022-11-15T14:18:03.373" v="261" actId="20577"/>
        <pc:sldMkLst>
          <pc:docMk/>
          <pc:sldMk cId="1947119755" sldId="265"/>
        </pc:sldMkLst>
        <pc:spChg chg="del">
          <ac:chgData name="AMIR JAFARI" userId="S::700799@student.centralbeds.ac.uk::67f3f203-a16f-4eda-9929-22bab87065ce" providerId="AD" clId="Web-{4C21D438-68FD-4C16-B297-636DE1BEB55E}" dt="2022-11-15T14:16:16.308" v="243"/>
          <ac:spMkLst>
            <pc:docMk/>
            <pc:sldMk cId="1947119755" sldId="265"/>
            <ac:spMk id="2" creationId="{3420D005-79CB-1636-030C-368D56ED61A4}"/>
          </ac:spMkLst>
        </pc:spChg>
        <pc:spChg chg="del">
          <ac:chgData name="AMIR JAFARI" userId="S::700799@student.centralbeds.ac.uk::67f3f203-a16f-4eda-9929-22bab87065ce" providerId="AD" clId="Web-{4C21D438-68FD-4C16-B297-636DE1BEB55E}" dt="2022-11-15T14:16:18.933" v="244"/>
          <ac:spMkLst>
            <pc:docMk/>
            <pc:sldMk cId="1947119755" sldId="265"/>
            <ac:spMk id="3" creationId="{81E82B2A-6772-368B-1878-4D77EB2D6DDE}"/>
          </ac:spMkLst>
        </pc:spChg>
        <pc:spChg chg="add">
          <ac:chgData name="AMIR JAFARI" userId="S::700799@student.centralbeds.ac.uk::67f3f203-a16f-4eda-9929-22bab87065ce" providerId="AD" clId="Web-{4C21D438-68FD-4C16-B297-636DE1BEB55E}" dt="2022-11-15T14:16:07.199" v="242"/>
          <ac:spMkLst>
            <pc:docMk/>
            <pc:sldMk cId="1947119755" sldId="265"/>
            <ac:spMk id="5" creationId="{484EF29C-14AA-29DF-B351-44C360E6A0A0}"/>
          </ac:spMkLst>
        </pc:spChg>
        <pc:spChg chg="add mod">
          <ac:chgData name="AMIR JAFARI" userId="S::700799@student.centralbeds.ac.uk::67f3f203-a16f-4eda-9929-22bab87065ce" providerId="AD" clId="Web-{4C21D438-68FD-4C16-B297-636DE1BEB55E}" dt="2022-11-15T14:17:54.701" v="259" actId="20577"/>
          <ac:spMkLst>
            <pc:docMk/>
            <pc:sldMk cId="1947119755" sldId="265"/>
            <ac:spMk id="7" creationId="{EA22459C-7624-331B-2BE0-7A8A3930D9C8}"/>
          </ac:spMkLst>
        </pc:spChg>
        <pc:spChg chg="add del">
          <ac:chgData name="AMIR JAFARI" userId="S::700799@student.centralbeds.ac.uk::67f3f203-a16f-4eda-9929-22bab87065ce" providerId="AD" clId="Web-{4C21D438-68FD-4C16-B297-636DE1BEB55E}" dt="2022-11-15T14:16:33.355" v="247"/>
          <ac:spMkLst>
            <pc:docMk/>
            <pc:sldMk cId="1947119755" sldId="265"/>
            <ac:spMk id="9" creationId="{4F3DE14E-717B-B873-C527-FC56675F1654}"/>
          </ac:spMkLst>
        </pc:spChg>
        <pc:spChg chg="add">
          <ac:chgData name="AMIR JAFARI" userId="S::700799@student.centralbeds.ac.uk::67f3f203-a16f-4eda-9929-22bab87065ce" providerId="AD" clId="Web-{4C21D438-68FD-4C16-B297-636DE1BEB55E}" dt="2022-11-15T14:16:45.043" v="249"/>
          <ac:spMkLst>
            <pc:docMk/>
            <pc:sldMk cId="1947119755" sldId="265"/>
            <ac:spMk id="13" creationId="{BE766819-C23E-883C-F695-932124457F65}"/>
          </ac:spMkLst>
        </pc:spChg>
        <pc:spChg chg="add">
          <ac:chgData name="AMIR JAFARI" userId="S::700799@student.centralbeds.ac.uk::67f3f203-a16f-4eda-9929-22bab87065ce" providerId="AD" clId="Web-{4C21D438-68FD-4C16-B297-636DE1BEB55E}" dt="2022-11-15T14:16:53.762" v="250"/>
          <ac:spMkLst>
            <pc:docMk/>
            <pc:sldMk cId="1947119755" sldId="265"/>
            <ac:spMk id="15" creationId="{CDFB24B9-D2A9-6747-5ECA-CD5200CB68F7}"/>
          </ac:spMkLst>
        </pc:spChg>
        <pc:spChg chg="add">
          <ac:chgData name="AMIR JAFARI" userId="S::700799@student.centralbeds.ac.uk::67f3f203-a16f-4eda-9929-22bab87065ce" providerId="AD" clId="Web-{4C21D438-68FD-4C16-B297-636DE1BEB55E}" dt="2022-11-15T14:17:05.903" v="252"/>
          <ac:spMkLst>
            <pc:docMk/>
            <pc:sldMk cId="1947119755" sldId="265"/>
            <ac:spMk id="19" creationId="{7B492B7B-8436-3426-40C7-FA3B88DF5F92}"/>
          </ac:spMkLst>
        </pc:spChg>
        <pc:spChg chg="add">
          <ac:chgData name="AMIR JAFARI" userId="S::700799@student.centralbeds.ac.uk::67f3f203-a16f-4eda-9929-22bab87065ce" providerId="AD" clId="Web-{4C21D438-68FD-4C16-B297-636DE1BEB55E}" dt="2022-11-15T14:17:11.231" v="253"/>
          <ac:spMkLst>
            <pc:docMk/>
            <pc:sldMk cId="1947119755" sldId="265"/>
            <ac:spMk id="21" creationId="{89F4A992-C839-56EE-F4D4-D741ADC0B081}"/>
          </ac:spMkLst>
        </pc:spChg>
        <pc:spChg chg="add">
          <ac:chgData name="AMIR JAFARI" userId="S::700799@student.centralbeds.ac.uk::67f3f203-a16f-4eda-9929-22bab87065ce" providerId="AD" clId="Web-{4C21D438-68FD-4C16-B297-636DE1BEB55E}" dt="2022-11-15T14:17:21.825" v="255"/>
          <ac:spMkLst>
            <pc:docMk/>
            <pc:sldMk cId="1947119755" sldId="265"/>
            <ac:spMk id="25" creationId="{F0252F79-7929-FC7D-7380-310349D32AEC}"/>
          </ac:spMkLst>
        </pc:spChg>
        <pc:spChg chg="add mod">
          <ac:chgData name="AMIR JAFARI" userId="S::700799@student.centralbeds.ac.uk::67f3f203-a16f-4eda-9929-22bab87065ce" providerId="AD" clId="Web-{4C21D438-68FD-4C16-B297-636DE1BEB55E}" dt="2022-11-15T14:18:03.373" v="261" actId="20577"/>
          <ac:spMkLst>
            <pc:docMk/>
            <pc:sldMk cId="1947119755" sldId="265"/>
            <ac:spMk id="27" creationId="{AD20F5AD-8D56-AF37-D9E6-EE331FDFC6F1}"/>
          </ac:spMkLst>
        </pc:spChg>
        <pc:cxnChg chg="add">
          <ac:chgData name="AMIR JAFARI" userId="S::700799@student.centralbeds.ac.uk::67f3f203-a16f-4eda-9929-22bab87065ce" providerId="AD" clId="Web-{4C21D438-68FD-4C16-B297-636DE1BEB55E}" dt="2022-11-15T14:16:41.371" v="248"/>
          <ac:cxnSpMkLst>
            <pc:docMk/>
            <pc:sldMk cId="1947119755" sldId="265"/>
            <ac:cxnSpMk id="11" creationId="{1E5EA5B0-4D4C-11C9-AEA3-1470C02DBFE5}"/>
          </ac:cxnSpMkLst>
        </pc:cxnChg>
        <pc:cxnChg chg="add">
          <ac:chgData name="AMIR JAFARI" userId="S::700799@student.centralbeds.ac.uk::67f3f203-a16f-4eda-9929-22bab87065ce" providerId="AD" clId="Web-{4C21D438-68FD-4C16-B297-636DE1BEB55E}" dt="2022-11-15T14:17:00.731" v="251"/>
          <ac:cxnSpMkLst>
            <pc:docMk/>
            <pc:sldMk cId="1947119755" sldId="265"/>
            <ac:cxnSpMk id="17" creationId="{F0EE5FCA-82D1-CCE7-2353-08F1429B60BC}"/>
          </ac:cxnSpMkLst>
        </pc:cxnChg>
        <pc:cxnChg chg="add">
          <ac:chgData name="AMIR JAFARI" userId="S::700799@student.centralbeds.ac.uk::67f3f203-a16f-4eda-9929-22bab87065ce" providerId="AD" clId="Web-{4C21D438-68FD-4C16-B297-636DE1BEB55E}" dt="2022-11-15T14:17:16.200" v="254"/>
          <ac:cxnSpMkLst>
            <pc:docMk/>
            <pc:sldMk cId="1947119755" sldId="265"/>
            <ac:cxnSpMk id="23" creationId="{FE05DF00-A2B8-2B86-3C37-0DB89AA12F13}"/>
          </ac:cxnSpMkLst>
        </pc:cxnChg>
        <pc:cxnChg chg="add">
          <ac:chgData name="AMIR JAFARI" userId="S::700799@student.centralbeds.ac.uk::67f3f203-a16f-4eda-9929-22bab87065ce" providerId="AD" clId="Web-{4C21D438-68FD-4C16-B297-636DE1BEB55E}" dt="2022-11-15T14:17:30.669" v="257"/>
          <ac:cxnSpMkLst>
            <pc:docMk/>
            <pc:sldMk cId="1947119755" sldId="265"/>
            <ac:cxnSpMk id="29" creationId="{105F6023-6132-CCD6-145E-CD41F96E69C3}"/>
          </ac:cxnSpMkLst>
        </pc:cxnChg>
        <pc:cxnChg chg="add">
          <ac:chgData name="AMIR JAFARI" userId="S::700799@student.centralbeds.ac.uk::67f3f203-a16f-4eda-9929-22bab87065ce" providerId="AD" clId="Web-{4C21D438-68FD-4C16-B297-636DE1BEB55E}" dt="2022-11-15T14:17:37.826" v="258"/>
          <ac:cxnSpMkLst>
            <pc:docMk/>
            <pc:sldMk cId="1947119755" sldId="265"/>
            <ac:cxnSpMk id="31" creationId="{B95DFD80-F4C6-C13B-8A74-BD2248BBA702}"/>
          </ac:cxnSpMkLst>
        </pc:cxnChg>
      </pc:sldChg>
      <pc:sldChg chg="addSp delSp modSp new">
        <pc:chgData name="AMIR JAFARI" userId="S::700799@student.centralbeds.ac.uk::67f3f203-a16f-4eda-9929-22bab87065ce" providerId="AD" clId="Web-{4C21D438-68FD-4C16-B297-636DE1BEB55E}" dt="2022-11-15T14:19:57.814" v="279" actId="20577"/>
        <pc:sldMkLst>
          <pc:docMk/>
          <pc:sldMk cId="1818197553" sldId="266"/>
        </pc:sldMkLst>
        <pc:spChg chg="del">
          <ac:chgData name="AMIR JAFARI" userId="S::700799@student.centralbeds.ac.uk::67f3f203-a16f-4eda-9929-22bab87065ce" providerId="AD" clId="Web-{4C21D438-68FD-4C16-B297-636DE1BEB55E}" dt="2022-11-15T14:18:27.530" v="264"/>
          <ac:spMkLst>
            <pc:docMk/>
            <pc:sldMk cId="1818197553" sldId="266"/>
            <ac:spMk id="2" creationId="{07B096CB-7733-7493-E18E-52D6D9AE0512}"/>
          </ac:spMkLst>
        </pc:spChg>
        <pc:spChg chg="del">
          <ac:chgData name="AMIR JAFARI" userId="S::700799@student.centralbeds.ac.uk::67f3f203-a16f-4eda-9929-22bab87065ce" providerId="AD" clId="Web-{4C21D438-68FD-4C16-B297-636DE1BEB55E}" dt="2022-11-15T14:18:29.515" v="265"/>
          <ac:spMkLst>
            <pc:docMk/>
            <pc:sldMk cId="1818197553" sldId="266"/>
            <ac:spMk id="3" creationId="{2498B327-F3EB-689F-00A2-380E08C6708F}"/>
          </ac:spMkLst>
        </pc:spChg>
        <pc:spChg chg="add mod">
          <ac:chgData name="AMIR JAFARI" userId="S::700799@student.centralbeds.ac.uk::67f3f203-a16f-4eda-9929-22bab87065ce" providerId="AD" clId="Web-{4C21D438-68FD-4C16-B297-636DE1BEB55E}" dt="2022-11-15T14:19:57.814" v="279" actId="20577"/>
          <ac:spMkLst>
            <pc:docMk/>
            <pc:sldMk cId="1818197553" sldId="266"/>
            <ac:spMk id="5" creationId="{867437AA-3EBB-506A-FE7A-90B26C1F6D53}"/>
          </ac:spMkLst>
        </pc:spChg>
        <pc:spChg chg="add">
          <ac:chgData name="AMIR JAFARI" userId="S::700799@student.centralbeds.ac.uk::67f3f203-a16f-4eda-9929-22bab87065ce" providerId="AD" clId="Web-{4C21D438-68FD-4C16-B297-636DE1BEB55E}" dt="2022-11-15T14:18:35.546" v="266"/>
          <ac:spMkLst>
            <pc:docMk/>
            <pc:sldMk cId="1818197553" sldId="266"/>
            <ac:spMk id="7" creationId="{FA613F58-28C6-B45F-8954-7768CB652BA1}"/>
          </ac:spMkLst>
        </pc:spChg>
        <pc:spChg chg="add">
          <ac:chgData name="AMIR JAFARI" userId="S::700799@student.centralbeds.ac.uk::67f3f203-a16f-4eda-9929-22bab87065ce" providerId="AD" clId="Web-{4C21D438-68FD-4C16-B297-636DE1BEB55E}" dt="2022-11-15T14:18:43.390" v="268"/>
          <ac:spMkLst>
            <pc:docMk/>
            <pc:sldMk cId="1818197553" sldId="266"/>
            <ac:spMk id="11" creationId="{91798424-3DC3-E9FE-D1EC-3CF86CD22298}"/>
          </ac:spMkLst>
        </pc:spChg>
        <pc:spChg chg="add">
          <ac:chgData name="AMIR JAFARI" userId="S::700799@student.centralbeds.ac.uk::67f3f203-a16f-4eda-9929-22bab87065ce" providerId="AD" clId="Web-{4C21D438-68FD-4C16-B297-636DE1BEB55E}" dt="2022-11-15T14:18:51.624" v="270"/>
          <ac:spMkLst>
            <pc:docMk/>
            <pc:sldMk cId="1818197553" sldId="266"/>
            <ac:spMk id="15" creationId="{EA412F0C-440A-4FF2-44D6-B1649849AF9C}"/>
          </ac:spMkLst>
        </pc:spChg>
        <pc:spChg chg="add">
          <ac:chgData name="AMIR JAFARI" userId="S::700799@student.centralbeds.ac.uk::67f3f203-a16f-4eda-9929-22bab87065ce" providerId="AD" clId="Web-{4C21D438-68FD-4C16-B297-636DE1BEB55E}" dt="2022-11-15T14:19:00.890" v="272"/>
          <ac:spMkLst>
            <pc:docMk/>
            <pc:sldMk cId="1818197553" sldId="266"/>
            <ac:spMk id="19" creationId="{46781433-9A0C-0B46-6FED-E22C4A540136}"/>
          </ac:spMkLst>
        </pc:spChg>
        <pc:spChg chg="add">
          <ac:chgData name="AMIR JAFARI" userId="S::700799@student.centralbeds.ac.uk::67f3f203-a16f-4eda-9929-22bab87065ce" providerId="AD" clId="Web-{4C21D438-68FD-4C16-B297-636DE1BEB55E}" dt="2022-11-15T14:19:05.797" v="273"/>
          <ac:spMkLst>
            <pc:docMk/>
            <pc:sldMk cId="1818197553" sldId="266"/>
            <ac:spMk id="21" creationId="{454FD4B6-414C-3B1A-B03B-3FDF8E6E7BD3}"/>
          </ac:spMkLst>
        </pc:spChg>
        <pc:spChg chg="add">
          <ac:chgData name="AMIR JAFARI" userId="S::700799@student.centralbeds.ac.uk::67f3f203-a16f-4eda-9929-22bab87065ce" providerId="AD" clId="Web-{4C21D438-68FD-4C16-B297-636DE1BEB55E}" dt="2022-11-15T14:19:16.203" v="275"/>
          <ac:spMkLst>
            <pc:docMk/>
            <pc:sldMk cId="1818197553" sldId="266"/>
            <ac:spMk id="25" creationId="{B301989F-DFAE-616C-BC02-7D6314024AE9}"/>
          </ac:spMkLst>
        </pc:spChg>
        <pc:spChg chg="add">
          <ac:chgData name="AMIR JAFARI" userId="S::700799@student.centralbeds.ac.uk::67f3f203-a16f-4eda-9929-22bab87065ce" providerId="AD" clId="Web-{4C21D438-68FD-4C16-B297-636DE1BEB55E}" dt="2022-11-15T14:19:20.875" v="276"/>
          <ac:spMkLst>
            <pc:docMk/>
            <pc:sldMk cId="1818197553" sldId="266"/>
            <ac:spMk id="27" creationId="{259CB454-A305-473B-7E96-25BBFE5B89D5}"/>
          </ac:spMkLst>
        </pc:spChg>
        <pc:cxnChg chg="add">
          <ac:chgData name="AMIR JAFARI" userId="S::700799@student.centralbeds.ac.uk::67f3f203-a16f-4eda-9929-22bab87065ce" providerId="AD" clId="Web-{4C21D438-68FD-4C16-B297-636DE1BEB55E}" dt="2022-11-15T14:18:39.249" v="267"/>
          <ac:cxnSpMkLst>
            <pc:docMk/>
            <pc:sldMk cId="1818197553" sldId="266"/>
            <ac:cxnSpMk id="9" creationId="{60299BE2-BFBD-2318-5DCF-42741D54AA64}"/>
          </ac:cxnSpMkLst>
        </pc:cxnChg>
        <pc:cxnChg chg="add">
          <ac:chgData name="AMIR JAFARI" userId="S::700799@student.centralbeds.ac.uk::67f3f203-a16f-4eda-9929-22bab87065ce" providerId="AD" clId="Web-{4C21D438-68FD-4C16-B297-636DE1BEB55E}" dt="2022-11-15T14:18:47.499" v="269"/>
          <ac:cxnSpMkLst>
            <pc:docMk/>
            <pc:sldMk cId="1818197553" sldId="266"/>
            <ac:cxnSpMk id="13" creationId="{8A03592D-42FA-03A4-19A7-69A54C993A22}"/>
          </ac:cxnSpMkLst>
        </pc:cxnChg>
        <pc:cxnChg chg="add">
          <ac:chgData name="AMIR JAFARI" userId="S::700799@student.centralbeds.ac.uk::67f3f203-a16f-4eda-9929-22bab87065ce" providerId="AD" clId="Web-{4C21D438-68FD-4C16-B297-636DE1BEB55E}" dt="2022-11-15T14:18:56.171" v="271"/>
          <ac:cxnSpMkLst>
            <pc:docMk/>
            <pc:sldMk cId="1818197553" sldId="266"/>
            <ac:cxnSpMk id="17" creationId="{B7E73345-DBFE-41C9-0EE1-90EDE6CEA685}"/>
          </ac:cxnSpMkLst>
        </pc:cxnChg>
        <pc:cxnChg chg="add">
          <ac:chgData name="AMIR JAFARI" userId="S::700799@student.centralbeds.ac.uk::67f3f203-a16f-4eda-9929-22bab87065ce" providerId="AD" clId="Web-{4C21D438-68FD-4C16-B297-636DE1BEB55E}" dt="2022-11-15T14:19:12.156" v="274"/>
          <ac:cxnSpMkLst>
            <pc:docMk/>
            <pc:sldMk cId="1818197553" sldId="266"/>
            <ac:cxnSpMk id="23" creationId="{155C2BD3-EFB2-7E1D-4900-81FE802B3F90}"/>
          </ac:cxnSpMkLst>
        </pc:cxnChg>
        <pc:cxnChg chg="add">
          <ac:chgData name="AMIR JAFARI" userId="S::700799@student.centralbeds.ac.uk::67f3f203-a16f-4eda-9929-22bab87065ce" providerId="AD" clId="Web-{4C21D438-68FD-4C16-B297-636DE1BEB55E}" dt="2022-11-15T14:19:28.250" v="277"/>
          <ac:cxnSpMkLst>
            <pc:docMk/>
            <pc:sldMk cId="1818197553" sldId="266"/>
            <ac:cxnSpMk id="29" creationId="{474B4DF5-E55F-47DD-1D1C-DABF17A0FD85}"/>
          </ac:cxnSpMkLst>
        </pc:cxnChg>
      </pc:sldChg>
      <pc:sldChg chg="addSp delSp modSp new">
        <pc:chgData name="AMIR JAFARI" userId="S::700799@student.centralbeds.ac.uk::67f3f203-a16f-4eda-9929-22bab87065ce" providerId="AD" clId="Web-{4C21D438-68FD-4C16-B297-636DE1BEB55E}" dt="2022-11-15T14:21:48.722" v="300" actId="14100"/>
        <pc:sldMkLst>
          <pc:docMk/>
          <pc:sldMk cId="2076083784" sldId="267"/>
        </pc:sldMkLst>
        <pc:spChg chg="del">
          <ac:chgData name="AMIR JAFARI" userId="S::700799@student.centralbeds.ac.uk::67f3f203-a16f-4eda-9929-22bab87065ce" providerId="AD" clId="Web-{4C21D438-68FD-4C16-B297-636DE1BEB55E}" dt="2022-11-15T14:20:17.923" v="281"/>
          <ac:spMkLst>
            <pc:docMk/>
            <pc:sldMk cId="2076083784" sldId="267"/>
            <ac:spMk id="2" creationId="{BAB46F9F-563B-8331-6DF8-7E974790503C}"/>
          </ac:spMkLst>
        </pc:spChg>
        <pc:spChg chg="del">
          <ac:chgData name="AMIR JAFARI" userId="S::700799@student.centralbeds.ac.uk::67f3f203-a16f-4eda-9929-22bab87065ce" providerId="AD" clId="Web-{4C21D438-68FD-4C16-B297-636DE1BEB55E}" dt="2022-11-15T14:20:20.330" v="282"/>
          <ac:spMkLst>
            <pc:docMk/>
            <pc:sldMk cId="2076083784" sldId="267"/>
            <ac:spMk id="3" creationId="{A03DC68D-6B0F-3CF7-AF32-B2271AA6A160}"/>
          </ac:spMkLst>
        </pc:spChg>
        <pc:spChg chg="add mod">
          <ac:chgData name="AMIR JAFARI" userId="S::700799@student.centralbeds.ac.uk::67f3f203-a16f-4eda-9929-22bab87065ce" providerId="AD" clId="Web-{4C21D438-68FD-4C16-B297-636DE1BEB55E}" dt="2022-11-15T14:21:48.722" v="300" actId="14100"/>
          <ac:spMkLst>
            <pc:docMk/>
            <pc:sldMk cId="2076083784" sldId="267"/>
            <ac:spMk id="5" creationId="{4F4ECF06-006C-DA62-EF4E-CEF9B5A09185}"/>
          </ac:spMkLst>
        </pc:spChg>
        <pc:spChg chg="add">
          <ac:chgData name="AMIR JAFARI" userId="S::700799@student.centralbeds.ac.uk::67f3f203-a16f-4eda-9929-22bab87065ce" providerId="AD" clId="Web-{4C21D438-68FD-4C16-B297-636DE1BEB55E}" dt="2022-11-15T14:20:25.861" v="283"/>
          <ac:spMkLst>
            <pc:docMk/>
            <pc:sldMk cId="2076083784" sldId="267"/>
            <ac:spMk id="7" creationId="{0A93C221-A513-88A6-A407-0A2CC01322F7}"/>
          </ac:spMkLst>
        </pc:spChg>
        <pc:spChg chg="add">
          <ac:chgData name="AMIR JAFARI" userId="S::700799@student.centralbeds.ac.uk::67f3f203-a16f-4eda-9929-22bab87065ce" providerId="AD" clId="Web-{4C21D438-68FD-4C16-B297-636DE1BEB55E}" dt="2022-11-15T14:20:36.643" v="285"/>
          <ac:spMkLst>
            <pc:docMk/>
            <pc:sldMk cId="2076083784" sldId="267"/>
            <ac:spMk id="11" creationId="{A999B027-328F-DE6A-799C-92ACD84B1711}"/>
          </ac:spMkLst>
        </pc:spChg>
        <pc:spChg chg="add">
          <ac:chgData name="AMIR JAFARI" userId="S::700799@student.centralbeds.ac.uk::67f3f203-a16f-4eda-9929-22bab87065ce" providerId="AD" clId="Web-{4C21D438-68FD-4C16-B297-636DE1BEB55E}" dt="2022-11-15T14:20:40.080" v="286"/>
          <ac:spMkLst>
            <pc:docMk/>
            <pc:sldMk cId="2076083784" sldId="267"/>
            <ac:spMk id="13" creationId="{653BAB6F-F0CC-2650-4482-026EAD15D7B4}"/>
          </ac:spMkLst>
        </pc:spChg>
        <pc:spChg chg="add">
          <ac:chgData name="AMIR JAFARI" userId="S::700799@student.centralbeds.ac.uk::67f3f203-a16f-4eda-9929-22bab87065ce" providerId="AD" clId="Web-{4C21D438-68FD-4C16-B297-636DE1BEB55E}" dt="2022-11-15T14:20:43.846" v="287"/>
          <ac:spMkLst>
            <pc:docMk/>
            <pc:sldMk cId="2076083784" sldId="267"/>
            <ac:spMk id="15" creationId="{C96184CA-B668-5AA3-4B5E-5564680D5E9C}"/>
          </ac:spMkLst>
        </pc:spChg>
        <pc:spChg chg="add del">
          <ac:chgData name="AMIR JAFARI" userId="S::700799@student.centralbeds.ac.uk::67f3f203-a16f-4eda-9929-22bab87065ce" providerId="AD" clId="Web-{4C21D438-68FD-4C16-B297-636DE1BEB55E}" dt="2022-11-15T14:20:50.330" v="289"/>
          <ac:spMkLst>
            <pc:docMk/>
            <pc:sldMk cId="2076083784" sldId="267"/>
            <ac:spMk id="17" creationId="{987685B3-8581-D64F-1BEC-895FC6123AC8}"/>
          </ac:spMkLst>
        </pc:spChg>
        <pc:spChg chg="add">
          <ac:chgData name="AMIR JAFARI" userId="S::700799@student.centralbeds.ac.uk::67f3f203-a16f-4eda-9929-22bab87065ce" providerId="AD" clId="Web-{4C21D438-68FD-4C16-B297-636DE1BEB55E}" dt="2022-11-15T14:20:53.956" v="290"/>
          <ac:spMkLst>
            <pc:docMk/>
            <pc:sldMk cId="2076083784" sldId="267"/>
            <ac:spMk id="19" creationId="{5E6635AF-8727-0C32-325F-B0DA5113EACE}"/>
          </ac:spMkLst>
        </pc:spChg>
        <pc:spChg chg="add">
          <ac:chgData name="AMIR JAFARI" userId="S::700799@student.centralbeds.ac.uk::67f3f203-a16f-4eda-9929-22bab87065ce" providerId="AD" clId="Web-{4C21D438-68FD-4C16-B297-636DE1BEB55E}" dt="2022-11-15T14:21:09.800" v="293"/>
          <ac:spMkLst>
            <pc:docMk/>
            <pc:sldMk cId="2076083784" sldId="267"/>
            <ac:spMk id="25" creationId="{FCD37C8B-4243-506A-5BA8-27EC3F7F7CDF}"/>
          </ac:spMkLst>
        </pc:spChg>
        <pc:spChg chg="add">
          <ac:chgData name="AMIR JAFARI" userId="S::700799@student.centralbeds.ac.uk::67f3f203-a16f-4eda-9929-22bab87065ce" providerId="AD" clId="Web-{4C21D438-68FD-4C16-B297-636DE1BEB55E}" dt="2022-11-15T14:21:20.691" v="295"/>
          <ac:spMkLst>
            <pc:docMk/>
            <pc:sldMk cId="2076083784" sldId="267"/>
            <ac:spMk id="29" creationId="{EA8A0C6F-FDBB-54C3-FF3A-CF388AC41D23}"/>
          </ac:spMkLst>
        </pc:spChg>
        <pc:cxnChg chg="add">
          <ac:chgData name="AMIR JAFARI" userId="S::700799@student.centralbeds.ac.uk::67f3f203-a16f-4eda-9929-22bab87065ce" providerId="AD" clId="Web-{4C21D438-68FD-4C16-B297-636DE1BEB55E}" dt="2022-11-15T14:20:32.721" v="284"/>
          <ac:cxnSpMkLst>
            <pc:docMk/>
            <pc:sldMk cId="2076083784" sldId="267"/>
            <ac:cxnSpMk id="9" creationId="{EB2106D1-ED3E-0B47-8A28-A7EB5753D4EE}"/>
          </ac:cxnSpMkLst>
        </pc:cxnChg>
        <pc:cxnChg chg="add">
          <ac:chgData name="AMIR JAFARI" userId="S::700799@student.centralbeds.ac.uk::67f3f203-a16f-4eda-9929-22bab87065ce" providerId="AD" clId="Web-{4C21D438-68FD-4C16-B297-636DE1BEB55E}" dt="2022-11-15T14:20:57.799" v="291"/>
          <ac:cxnSpMkLst>
            <pc:docMk/>
            <pc:sldMk cId="2076083784" sldId="267"/>
            <ac:cxnSpMk id="21" creationId="{E47521AC-DF48-8FFA-FA08-171124F1848F}"/>
          </ac:cxnSpMkLst>
        </pc:cxnChg>
        <pc:cxnChg chg="add">
          <ac:chgData name="AMIR JAFARI" userId="S::700799@student.centralbeds.ac.uk::67f3f203-a16f-4eda-9929-22bab87065ce" providerId="AD" clId="Web-{4C21D438-68FD-4C16-B297-636DE1BEB55E}" dt="2022-11-15T14:21:04.096" v="292"/>
          <ac:cxnSpMkLst>
            <pc:docMk/>
            <pc:sldMk cId="2076083784" sldId="267"/>
            <ac:cxnSpMk id="23" creationId="{3F4222D2-4FB6-679A-D7AE-192713BCAF2F}"/>
          </ac:cxnSpMkLst>
        </pc:cxnChg>
        <pc:cxnChg chg="add">
          <ac:chgData name="AMIR JAFARI" userId="S::700799@student.centralbeds.ac.uk::67f3f203-a16f-4eda-9929-22bab87065ce" providerId="AD" clId="Web-{4C21D438-68FD-4C16-B297-636DE1BEB55E}" dt="2022-11-15T14:21:15.800" v="294"/>
          <ac:cxnSpMkLst>
            <pc:docMk/>
            <pc:sldMk cId="2076083784" sldId="267"/>
            <ac:cxnSpMk id="27" creationId="{E5D923FA-EBC1-4023-44AB-53B2850DD05A}"/>
          </ac:cxnSpMkLst>
        </pc:cxnChg>
        <pc:cxnChg chg="add">
          <ac:chgData name="AMIR JAFARI" userId="S::700799@student.centralbeds.ac.uk::67f3f203-a16f-4eda-9929-22bab87065ce" providerId="AD" clId="Web-{4C21D438-68FD-4C16-B297-636DE1BEB55E}" dt="2022-11-15T14:21:26.363" v="296"/>
          <ac:cxnSpMkLst>
            <pc:docMk/>
            <pc:sldMk cId="2076083784" sldId="267"/>
            <ac:cxnSpMk id="31" creationId="{3D0566B9-ABF2-B1B7-C5B1-37424D127CB6}"/>
          </ac:cxnSpMkLst>
        </pc:cxnChg>
      </pc:sldChg>
      <pc:sldChg chg="addSp delSp modSp new">
        <pc:chgData name="AMIR JAFARI" userId="S::700799@student.centralbeds.ac.uk::67f3f203-a16f-4eda-9929-22bab87065ce" providerId="AD" clId="Web-{4C21D438-68FD-4C16-B297-636DE1BEB55E}" dt="2022-11-15T14:25:04.446" v="331" actId="20577"/>
        <pc:sldMkLst>
          <pc:docMk/>
          <pc:sldMk cId="497608898" sldId="268"/>
        </pc:sldMkLst>
        <pc:spChg chg="del">
          <ac:chgData name="AMIR JAFARI" userId="S::700799@student.centralbeds.ac.uk::67f3f203-a16f-4eda-9929-22bab87065ce" providerId="AD" clId="Web-{4C21D438-68FD-4C16-B297-636DE1BEB55E}" dt="2022-11-15T14:21:55.019" v="302"/>
          <ac:spMkLst>
            <pc:docMk/>
            <pc:sldMk cId="497608898" sldId="268"/>
            <ac:spMk id="2" creationId="{5EA41C89-2DE9-013C-2FF5-4DF8F1591F1B}"/>
          </ac:spMkLst>
        </pc:spChg>
        <pc:spChg chg="del">
          <ac:chgData name="AMIR JAFARI" userId="S::700799@student.centralbeds.ac.uk::67f3f203-a16f-4eda-9929-22bab87065ce" providerId="AD" clId="Web-{4C21D438-68FD-4C16-B297-636DE1BEB55E}" dt="2022-11-15T14:21:57.426" v="303"/>
          <ac:spMkLst>
            <pc:docMk/>
            <pc:sldMk cId="497608898" sldId="268"/>
            <ac:spMk id="3" creationId="{9DDAE255-3F1F-0673-5DAB-4E84D4F5F942}"/>
          </ac:spMkLst>
        </pc:spChg>
        <pc:spChg chg="add mod">
          <ac:chgData name="AMIR JAFARI" userId="S::700799@student.centralbeds.ac.uk::67f3f203-a16f-4eda-9929-22bab87065ce" providerId="AD" clId="Web-{4C21D438-68FD-4C16-B297-636DE1BEB55E}" dt="2022-11-15T14:25:04.446" v="331" actId="20577"/>
          <ac:spMkLst>
            <pc:docMk/>
            <pc:sldMk cId="497608898" sldId="268"/>
            <ac:spMk id="5" creationId="{6EE62E3B-A59F-232F-0250-3CE16157CBC8}"/>
          </ac:spMkLst>
        </pc:spChg>
        <pc:spChg chg="add">
          <ac:chgData name="AMIR JAFARI" userId="S::700799@student.centralbeds.ac.uk::67f3f203-a16f-4eda-9929-22bab87065ce" providerId="AD" clId="Web-{4C21D438-68FD-4C16-B297-636DE1BEB55E}" dt="2022-11-15T14:22:56.849" v="305"/>
          <ac:spMkLst>
            <pc:docMk/>
            <pc:sldMk cId="497608898" sldId="268"/>
            <ac:spMk id="7" creationId="{E0EC6C51-4D3E-E3D1-58B2-717E879671DD}"/>
          </ac:spMkLst>
        </pc:spChg>
        <pc:spChg chg="add">
          <ac:chgData name="AMIR JAFARI" userId="S::700799@student.centralbeds.ac.uk::67f3f203-a16f-4eda-9929-22bab87065ce" providerId="AD" clId="Web-{4C21D438-68FD-4C16-B297-636DE1BEB55E}" dt="2022-11-15T14:23:04.334" v="307"/>
          <ac:spMkLst>
            <pc:docMk/>
            <pc:sldMk cId="497608898" sldId="268"/>
            <ac:spMk id="11" creationId="{3659A7EF-C04B-803D-A790-9C0B76547661}"/>
          </ac:spMkLst>
        </pc:spChg>
        <pc:spChg chg="add">
          <ac:chgData name="AMIR JAFARI" userId="S::700799@student.centralbeds.ac.uk::67f3f203-a16f-4eda-9929-22bab87065ce" providerId="AD" clId="Web-{4C21D438-68FD-4C16-B297-636DE1BEB55E}" dt="2022-11-15T14:23:07.756" v="308"/>
          <ac:spMkLst>
            <pc:docMk/>
            <pc:sldMk cId="497608898" sldId="268"/>
            <ac:spMk id="13" creationId="{4DD49778-C916-5EF5-595B-5156332BD2E8}"/>
          </ac:spMkLst>
        </pc:spChg>
        <pc:spChg chg="add">
          <ac:chgData name="AMIR JAFARI" userId="S::700799@student.centralbeds.ac.uk::67f3f203-a16f-4eda-9929-22bab87065ce" providerId="AD" clId="Web-{4C21D438-68FD-4C16-B297-636DE1BEB55E}" dt="2022-11-15T14:23:15.631" v="310"/>
          <ac:spMkLst>
            <pc:docMk/>
            <pc:sldMk cId="497608898" sldId="268"/>
            <ac:spMk id="17" creationId="{BA6F8E3F-3E42-4211-9FCF-E3809717FC0E}"/>
          </ac:spMkLst>
        </pc:spChg>
        <pc:spChg chg="add">
          <ac:chgData name="AMIR JAFARI" userId="S::700799@student.centralbeds.ac.uk::67f3f203-a16f-4eda-9929-22bab87065ce" providerId="AD" clId="Web-{4C21D438-68FD-4C16-B297-636DE1BEB55E}" dt="2022-11-15T14:23:20.100" v="311"/>
          <ac:spMkLst>
            <pc:docMk/>
            <pc:sldMk cId="497608898" sldId="268"/>
            <ac:spMk id="19" creationId="{F3BD1D90-4BA6-DEED-6F78-DF94633A9C8E}"/>
          </ac:spMkLst>
        </pc:spChg>
        <pc:spChg chg="add">
          <ac:chgData name="AMIR JAFARI" userId="S::700799@student.centralbeds.ac.uk::67f3f203-a16f-4eda-9929-22bab87065ce" providerId="AD" clId="Web-{4C21D438-68FD-4C16-B297-636DE1BEB55E}" dt="2022-11-15T14:23:28.662" v="313"/>
          <ac:spMkLst>
            <pc:docMk/>
            <pc:sldMk cId="497608898" sldId="268"/>
            <ac:spMk id="23" creationId="{E1F9CF09-DACA-10BB-8CC8-F315739D949E}"/>
          </ac:spMkLst>
        </pc:spChg>
        <pc:spChg chg="add">
          <ac:chgData name="AMIR JAFARI" userId="S::700799@student.centralbeds.ac.uk::67f3f203-a16f-4eda-9929-22bab87065ce" providerId="AD" clId="Web-{4C21D438-68FD-4C16-B297-636DE1BEB55E}" dt="2022-11-15T14:23:32.475" v="314"/>
          <ac:spMkLst>
            <pc:docMk/>
            <pc:sldMk cId="497608898" sldId="268"/>
            <ac:spMk id="25" creationId="{1356CE7B-0D78-510C-4066-BD7D757C5A68}"/>
          </ac:spMkLst>
        </pc:spChg>
        <pc:cxnChg chg="add">
          <ac:chgData name="AMIR JAFARI" userId="S::700799@student.centralbeds.ac.uk::67f3f203-a16f-4eda-9929-22bab87065ce" providerId="AD" clId="Web-{4C21D438-68FD-4C16-B297-636DE1BEB55E}" dt="2022-11-15T14:23:00.974" v="306"/>
          <ac:cxnSpMkLst>
            <pc:docMk/>
            <pc:sldMk cId="497608898" sldId="268"/>
            <ac:cxnSpMk id="9" creationId="{AA1B00A3-52C7-848F-683C-7B2BAD01F9F9}"/>
          </ac:cxnSpMkLst>
        </pc:cxnChg>
        <pc:cxnChg chg="add">
          <ac:chgData name="AMIR JAFARI" userId="S::700799@student.centralbeds.ac.uk::67f3f203-a16f-4eda-9929-22bab87065ce" providerId="AD" clId="Web-{4C21D438-68FD-4C16-B297-636DE1BEB55E}" dt="2022-11-15T14:23:11.881" v="309"/>
          <ac:cxnSpMkLst>
            <pc:docMk/>
            <pc:sldMk cId="497608898" sldId="268"/>
            <ac:cxnSpMk id="15" creationId="{16CE28C7-DF21-4385-A322-878788E3A7F5}"/>
          </ac:cxnSpMkLst>
        </pc:cxnChg>
        <pc:cxnChg chg="add">
          <ac:chgData name="AMIR JAFARI" userId="S::700799@student.centralbeds.ac.uk::67f3f203-a16f-4eda-9929-22bab87065ce" providerId="AD" clId="Web-{4C21D438-68FD-4C16-B297-636DE1BEB55E}" dt="2022-11-15T14:23:24.553" v="312"/>
          <ac:cxnSpMkLst>
            <pc:docMk/>
            <pc:sldMk cId="497608898" sldId="268"/>
            <ac:cxnSpMk id="21" creationId="{94A12214-5532-767C-3782-8A19BB296454}"/>
          </ac:cxnSpMkLst>
        </pc:cxnChg>
        <pc:cxnChg chg="add">
          <ac:chgData name="AMIR JAFARI" userId="S::700799@student.centralbeds.ac.uk::67f3f203-a16f-4eda-9929-22bab87065ce" providerId="AD" clId="Web-{4C21D438-68FD-4C16-B297-636DE1BEB55E}" dt="2022-11-15T14:23:36.069" v="315"/>
          <ac:cxnSpMkLst>
            <pc:docMk/>
            <pc:sldMk cId="497608898" sldId="268"/>
            <ac:cxnSpMk id="27" creationId="{8D8B2B7A-AA77-A037-0374-31D9ACFB987B}"/>
          </ac:cxnSpMkLst>
        </pc:cxnChg>
        <pc:cxnChg chg="add">
          <ac:chgData name="AMIR JAFARI" userId="S::700799@student.centralbeds.ac.uk::67f3f203-a16f-4eda-9929-22bab87065ce" providerId="AD" clId="Web-{4C21D438-68FD-4C16-B297-636DE1BEB55E}" dt="2022-11-15T14:23:42.366" v="316"/>
          <ac:cxnSpMkLst>
            <pc:docMk/>
            <pc:sldMk cId="497608898" sldId="268"/>
            <ac:cxnSpMk id="29" creationId="{8C8A4D27-BD26-5270-0689-468BF879CB1F}"/>
          </ac:cxnSpMkLst>
        </pc:cxnChg>
      </pc:sldChg>
      <pc:sldChg chg="addSp delSp modSp new">
        <pc:chgData name="AMIR JAFARI" userId="S::700799@student.centralbeds.ac.uk::67f3f203-a16f-4eda-9929-22bab87065ce" providerId="AD" clId="Web-{4C21D438-68FD-4C16-B297-636DE1BEB55E}" dt="2022-11-15T14:37:06.370" v="515" actId="1076"/>
        <pc:sldMkLst>
          <pc:docMk/>
          <pc:sldMk cId="4276163567" sldId="269"/>
        </pc:sldMkLst>
        <pc:spChg chg="del">
          <ac:chgData name="AMIR JAFARI" userId="S::700799@student.centralbeds.ac.uk::67f3f203-a16f-4eda-9929-22bab87065ce" providerId="AD" clId="Web-{4C21D438-68FD-4C16-B297-636DE1BEB55E}" dt="2022-11-15T14:27:27.465" v="333"/>
          <ac:spMkLst>
            <pc:docMk/>
            <pc:sldMk cId="4276163567" sldId="269"/>
            <ac:spMk id="2" creationId="{641E7C86-294E-7986-A95B-B3863FE264DF}"/>
          </ac:spMkLst>
        </pc:spChg>
        <pc:spChg chg="del">
          <ac:chgData name="AMIR JAFARI" userId="S::700799@student.centralbeds.ac.uk::67f3f203-a16f-4eda-9929-22bab87065ce" providerId="AD" clId="Web-{4C21D438-68FD-4C16-B297-636DE1BEB55E}" dt="2022-11-15T14:27:29.715" v="334"/>
          <ac:spMkLst>
            <pc:docMk/>
            <pc:sldMk cId="4276163567" sldId="269"/>
            <ac:spMk id="3" creationId="{90C48E38-0EAE-4EDD-898E-C612784DA147}"/>
          </ac:spMkLst>
        </pc:spChg>
        <pc:spChg chg="add mod">
          <ac:chgData name="AMIR JAFARI" userId="S::700799@student.centralbeds.ac.uk::67f3f203-a16f-4eda-9929-22bab87065ce" providerId="AD" clId="Web-{4C21D438-68FD-4C16-B297-636DE1BEB55E}" dt="2022-11-15T14:27:37.825" v="337" actId="20577"/>
          <ac:spMkLst>
            <pc:docMk/>
            <pc:sldMk cId="4276163567" sldId="269"/>
            <ac:spMk id="4" creationId="{ED05D447-ECB8-F2C5-B2F6-D3328574634D}"/>
          </ac:spMkLst>
        </pc:spChg>
        <pc:spChg chg="add del mod">
          <ac:chgData name="AMIR JAFARI" userId="S::700799@student.centralbeds.ac.uk::67f3f203-a16f-4eda-9929-22bab87065ce" providerId="AD" clId="Web-{4C21D438-68FD-4C16-B297-636DE1BEB55E}" dt="2022-11-15T14:27:52.372" v="341"/>
          <ac:spMkLst>
            <pc:docMk/>
            <pc:sldMk cId="4276163567" sldId="269"/>
            <ac:spMk id="5" creationId="{4EC1F2CF-61D4-6047-D671-E9186D41E914}"/>
          </ac:spMkLst>
        </pc:spChg>
        <pc:spChg chg="add">
          <ac:chgData name="AMIR JAFARI" userId="S::700799@student.centralbeds.ac.uk::67f3f203-a16f-4eda-9929-22bab87065ce" providerId="AD" clId="Web-{4C21D438-68FD-4C16-B297-636DE1BEB55E}" dt="2022-11-15T14:27:57.560" v="342"/>
          <ac:spMkLst>
            <pc:docMk/>
            <pc:sldMk cId="4276163567" sldId="269"/>
            <ac:spMk id="7" creationId="{9EBEAE4A-7054-F1F0-7896-BBBDA49A94D6}"/>
          </ac:spMkLst>
        </pc:spChg>
        <pc:spChg chg="add mod">
          <ac:chgData name="AMIR JAFARI" userId="S::700799@student.centralbeds.ac.uk::67f3f203-a16f-4eda-9929-22bab87065ce" providerId="AD" clId="Web-{4C21D438-68FD-4C16-B297-636DE1BEB55E}" dt="2022-11-15T14:29:43.906" v="371" actId="14100"/>
          <ac:spMkLst>
            <pc:docMk/>
            <pc:sldMk cId="4276163567" sldId="269"/>
            <ac:spMk id="10" creationId="{FA410863-CA31-D4EA-F41C-918888408163}"/>
          </ac:spMkLst>
        </pc:spChg>
        <pc:spChg chg="add del mod">
          <ac:chgData name="AMIR JAFARI" userId="S::700799@student.centralbeds.ac.uk::67f3f203-a16f-4eda-9929-22bab87065ce" providerId="AD" clId="Web-{4C21D438-68FD-4C16-B297-636DE1BEB55E}" dt="2022-11-15T14:30:05.891" v="377"/>
          <ac:spMkLst>
            <pc:docMk/>
            <pc:sldMk cId="4276163567" sldId="269"/>
            <ac:spMk id="11" creationId="{FE2C3145-3427-D5DB-97B7-E0E17F971EA6}"/>
          </ac:spMkLst>
        </pc:spChg>
        <pc:spChg chg="add mod">
          <ac:chgData name="AMIR JAFARI" userId="S::700799@student.centralbeds.ac.uk::67f3f203-a16f-4eda-9929-22bab87065ce" providerId="AD" clId="Web-{4C21D438-68FD-4C16-B297-636DE1BEB55E}" dt="2022-11-15T14:29:45.469" v="372" actId="1076"/>
          <ac:spMkLst>
            <pc:docMk/>
            <pc:sldMk cId="4276163567" sldId="269"/>
            <ac:spMk id="12" creationId="{0DCB9862-4681-653C-ECAC-902DA22D06E7}"/>
          </ac:spMkLst>
        </pc:spChg>
        <pc:spChg chg="add mod">
          <ac:chgData name="AMIR JAFARI" userId="S::700799@student.centralbeds.ac.uk::67f3f203-a16f-4eda-9929-22bab87065ce" providerId="AD" clId="Web-{4C21D438-68FD-4C16-B297-636DE1BEB55E}" dt="2022-11-15T14:29:46.875" v="373" actId="1076"/>
          <ac:spMkLst>
            <pc:docMk/>
            <pc:sldMk cId="4276163567" sldId="269"/>
            <ac:spMk id="13" creationId="{5A4C4F0C-5C0D-1DD5-C636-9A5B82181767}"/>
          </ac:spMkLst>
        </pc:spChg>
        <pc:spChg chg="add mod">
          <ac:chgData name="AMIR JAFARI" userId="S::700799@student.centralbeds.ac.uk::67f3f203-a16f-4eda-9929-22bab87065ce" providerId="AD" clId="Web-{4C21D438-68FD-4C16-B297-636DE1BEB55E}" dt="2022-11-15T14:29:54.922" v="375" actId="1076"/>
          <ac:spMkLst>
            <pc:docMk/>
            <pc:sldMk cId="4276163567" sldId="269"/>
            <ac:spMk id="14" creationId="{2405A711-4D4F-DC84-1BA2-6CE651B48C22}"/>
          </ac:spMkLst>
        </pc:spChg>
        <pc:spChg chg="add mod">
          <ac:chgData name="AMIR JAFARI" userId="S::700799@student.centralbeds.ac.uk::67f3f203-a16f-4eda-9929-22bab87065ce" providerId="AD" clId="Web-{4C21D438-68FD-4C16-B297-636DE1BEB55E}" dt="2022-11-15T14:32:05.363" v="414" actId="1076"/>
          <ac:spMkLst>
            <pc:docMk/>
            <pc:sldMk cId="4276163567" sldId="269"/>
            <ac:spMk id="15" creationId="{0FF1A807-D3F2-1538-B7F4-4008547FEEC6}"/>
          </ac:spMkLst>
        </pc:spChg>
        <pc:spChg chg="add mod">
          <ac:chgData name="AMIR JAFARI" userId="S::700799@student.centralbeds.ac.uk::67f3f203-a16f-4eda-9929-22bab87065ce" providerId="AD" clId="Web-{4C21D438-68FD-4C16-B297-636DE1BEB55E}" dt="2022-11-15T14:31:57.847" v="413" actId="1076"/>
          <ac:spMkLst>
            <pc:docMk/>
            <pc:sldMk cId="4276163567" sldId="269"/>
            <ac:spMk id="16" creationId="{3DB50AFF-D4D6-783D-ABD5-ABBBF66F760A}"/>
          </ac:spMkLst>
        </pc:spChg>
        <pc:spChg chg="add mod">
          <ac:chgData name="AMIR JAFARI" userId="S::700799@student.centralbeds.ac.uk::67f3f203-a16f-4eda-9929-22bab87065ce" providerId="AD" clId="Web-{4C21D438-68FD-4C16-B297-636DE1BEB55E}" dt="2022-11-15T14:31:54.737" v="412" actId="1076"/>
          <ac:spMkLst>
            <pc:docMk/>
            <pc:sldMk cId="4276163567" sldId="269"/>
            <ac:spMk id="17" creationId="{23D9A96D-3183-29A6-6178-4E945B4B115F}"/>
          </ac:spMkLst>
        </pc:spChg>
        <pc:spChg chg="add mod">
          <ac:chgData name="AMIR JAFARI" userId="S::700799@student.centralbeds.ac.uk::67f3f203-a16f-4eda-9929-22bab87065ce" providerId="AD" clId="Web-{4C21D438-68FD-4C16-B297-636DE1BEB55E}" dt="2022-11-15T14:36:08.306" v="497" actId="1076"/>
          <ac:spMkLst>
            <pc:docMk/>
            <pc:sldMk cId="4276163567" sldId="269"/>
            <ac:spMk id="18" creationId="{DB69F1B2-F205-1DAD-E4AB-8EAC8952DC5F}"/>
          </ac:spMkLst>
        </pc:spChg>
        <pc:spChg chg="add mod">
          <ac:chgData name="AMIR JAFARI" userId="S::700799@student.centralbeds.ac.uk::67f3f203-a16f-4eda-9929-22bab87065ce" providerId="AD" clId="Web-{4C21D438-68FD-4C16-B297-636DE1BEB55E}" dt="2022-11-15T14:31:01.392" v="393" actId="1076"/>
          <ac:spMkLst>
            <pc:docMk/>
            <pc:sldMk cId="4276163567" sldId="269"/>
            <ac:spMk id="19" creationId="{92F9ADF3-E02F-8F92-567C-7B131443188C}"/>
          </ac:spMkLst>
        </pc:spChg>
        <pc:spChg chg="add mod">
          <ac:chgData name="AMIR JAFARI" userId="S::700799@student.centralbeds.ac.uk::67f3f203-a16f-4eda-9929-22bab87065ce" providerId="AD" clId="Web-{4C21D438-68FD-4C16-B297-636DE1BEB55E}" dt="2022-11-15T14:31:37.268" v="405" actId="1076"/>
          <ac:spMkLst>
            <pc:docMk/>
            <pc:sldMk cId="4276163567" sldId="269"/>
            <ac:spMk id="20" creationId="{79D2AAFD-13ED-AD3C-7C85-2FD9C8FC3499}"/>
          </ac:spMkLst>
        </pc:spChg>
        <pc:spChg chg="add mod">
          <ac:chgData name="AMIR JAFARI" userId="S::700799@student.centralbeds.ac.uk::67f3f203-a16f-4eda-9929-22bab87065ce" providerId="AD" clId="Web-{4C21D438-68FD-4C16-B297-636DE1BEB55E}" dt="2022-11-15T14:31:38.674" v="406" actId="1076"/>
          <ac:spMkLst>
            <pc:docMk/>
            <pc:sldMk cId="4276163567" sldId="269"/>
            <ac:spMk id="21" creationId="{A414BAB4-D22B-1BA6-8512-C9350B970153}"/>
          </ac:spMkLst>
        </pc:spChg>
        <pc:spChg chg="add mod">
          <ac:chgData name="AMIR JAFARI" userId="S::700799@student.centralbeds.ac.uk::67f3f203-a16f-4eda-9929-22bab87065ce" providerId="AD" clId="Web-{4C21D438-68FD-4C16-B297-636DE1BEB55E}" dt="2022-11-15T14:31:40.518" v="407" actId="1076"/>
          <ac:spMkLst>
            <pc:docMk/>
            <pc:sldMk cId="4276163567" sldId="269"/>
            <ac:spMk id="22" creationId="{648D8DF3-68AB-3E40-BEA6-EB0B9FD031B9}"/>
          </ac:spMkLst>
        </pc:spChg>
        <pc:spChg chg="add mod">
          <ac:chgData name="AMIR JAFARI" userId="S::700799@student.centralbeds.ac.uk::67f3f203-a16f-4eda-9929-22bab87065ce" providerId="AD" clId="Web-{4C21D438-68FD-4C16-B297-636DE1BEB55E}" dt="2022-11-15T14:34:42.351" v="465" actId="1076"/>
          <ac:spMkLst>
            <pc:docMk/>
            <pc:sldMk cId="4276163567" sldId="269"/>
            <ac:spMk id="23" creationId="{13655A46-E9C1-45CD-8930-534A0C69C0FB}"/>
          </ac:spMkLst>
        </pc:spChg>
        <pc:spChg chg="add mod">
          <ac:chgData name="AMIR JAFARI" userId="S::700799@student.centralbeds.ac.uk::67f3f203-a16f-4eda-9929-22bab87065ce" providerId="AD" clId="Web-{4C21D438-68FD-4C16-B297-636DE1BEB55E}" dt="2022-11-15T14:34:49.476" v="467" actId="20577"/>
          <ac:spMkLst>
            <pc:docMk/>
            <pc:sldMk cId="4276163567" sldId="269"/>
            <ac:spMk id="24" creationId="{4AAA2B07-EA50-5BE0-DECC-6A717BA26734}"/>
          </ac:spMkLst>
        </pc:spChg>
        <pc:spChg chg="add mod">
          <ac:chgData name="AMIR JAFARI" userId="S::700799@student.centralbeds.ac.uk::67f3f203-a16f-4eda-9929-22bab87065ce" providerId="AD" clId="Web-{4C21D438-68FD-4C16-B297-636DE1BEB55E}" dt="2022-11-15T14:35:03.101" v="471" actId="20577"/>
          <ac:spMkLst>
            <pc:docMk/>
            <pc:sldMk cId="4276163567" sldId="269"/>
            <ac:spMk id="25" creationId="{B1C0DB3D-1C76-D356-651B-B23BE983B72C}"/>
          </ac:spMkLst>
        </pc:spChg>
        <pc:spChg chg="add mod">
          <ac:chgData name="AMIR JAFARI" userId="S::700799@student.centralbeds.ac.uk::67f3f203-a16f-4eda-9929-22bab87065ce" providerId="AD" clId="Web-{4C21D438-68FD-4C16-B297-636DE1BEB55E}" dt="2022-11-15T14:35:07.570" v="473" actId="20577"/>
          <ac:spMkLst>
            <pc:docMk/>
            <pc:sldMk cId="4276163567" sldId="269"/>
            <ac:spMk id="26" creationId="{693EC45D-925F-CA70-693B-EB8C36B18B46}"/>
          </ac:spMkLst>
        </pc:spChg>
        <pc:spChg chg="add mod">
          <ac:chgData name="AMIR JAFARI" userId="S::700799@student.centralbeds.ac.uk::67f3f203-a16f-4eda-9929-22bab87065ce" providerId="AD" clId="Web-{4C21D438-68FD-4C16-B297-636DE1BEB55E}" dt="2022-11-15T14:35:33.758" v="483" actId="20577"/>
          <ac:spMkLst>
            <pc:docMk/>
            <pc:sldMk cId="4276163567" sldId="269"/>
            <ac:spMk id="31" creationId="{3E6E796E-A8E3-3923-303E-3CA7023996BA}"/>
          </ac:spMkLst>
        </pc:spChg>
        <pc:spChg chg="add mod">
          <ac:chgData name="AMIR JAFARI" userId="S::700799@student.centralbeds.ac.uk::67f3f203-a16f-4eda-9929-22bab87065ce" providerId="AD" clId="Web-{4C21D438-68FD-4C16-B297-636DE1BEB55E}" dt="2022-11-15T14:35:55.525" v="493" actId="20577"/>
          <ac:spMkLst>
            <pc:docMk/>
            <pc:sldMk cId="4276163567" sldId="269"/>
            <ac:spMk id="32" creationId="{122BD33D-CDC3-935E-DE5E-D6F9D5024130}"/>
          </ac:spMkLst>
        </pc:spChg>
        <pc:spChg chg="add mod">
          <ac:chgData name="AMIR JAFARI" userId="S::700799@student.centralbeds.ac.uk::67f3f203-a16f-4eda-9929-22bab87065ce" providerId="AD" clId="Web-{4C21D438-68FD-4C16-B297-636DE1BEB55E}" dt="2022-11-15T14:36:03.165" v="496" actId="1076"/>
          <ac:spMkLst>
            <pc:docMk/>
            <pc:sldMk cId="4276163567" sldId="269"/>
            <ac:spMk id="33" creationId="{F933DAB9-C92D-D117-03FB-109259080650}"/>
          </ac:spMkLst>
        </pc:spChg>
        <pc:spChg chg="add mod">
          <ac:chgData name="AMIR JAFARI" userId="S::700799@student.centralbeds.ac.uk::67f3f203-a16f-4eda-9929-22bab87065ce" providerId="AD" clId="Web-{4C21D438-68FD-4C16-B297-636DE1BEB55E}" dt="2022-11-15T14:36:21.713" v="505" actId="20577"/>
          <ac:spMkLst>
            <pc:docMk/>
            <pc:sldMk cId="4276163567" sldId="269"/>
            <ac:spMk id="34" creationId="{8E8C2478-C9F0-918E-C01C-F05103930FE5}"/>
          </ac:spMkLst>
        </pc:spChg>
        <pc:cxnChg chg="add">
          <ac:chgData name="AMIR JAFARI" userId="S::700799@student.centralbeds.ac.uk::67f3f203-a16f-4eda-9929-22bab87065ce" providerId="AD" clId="Web-{4C21D438-68FD-4C16-B297-636DE1BEB55E}" dt="2022-11-15T14:28:01.778" v="343"/>
          <ac:cxnSpMkLst>
            <pc:docMk/>
            <pc:sldMk cId="4276163567" sldId="269"/>
            <ac:cxnSpMk id="9" creationId="{54CA259D-5490-71D2-0080-F4FB13A33F04}"/>
          </ac:cxnSpMkLst>
        </pc:cxnChg>
        <pc:cxnChg chg="add mod">
          <ac:chgData name="AMIR JAFARI" userId="S::700799@student.centralbeds.ac.uk::67f3f203-a16f-4eda-9929-22bab87065ce" providerId="AD" clId="Web-{4C21D438-68FD-4C16-B297-636DE1BEB55E}" dt="2022-11-15T14:34:04.319" v="454" actId="1076"/>
          <ac:cxnSpMkLst>
            <pc:docMk/>
            <pc:sldMk cId="4276163567" sldId="269"/>
            <ac:cxnSpMk id="27" creationId="{F74317A9-D549-2080-065A-9AA6A96272E6}"/>
          </ac:cxnSpMkLst>
        </pc:cxnChg>
        <pc:cxnChg chg="add mod">
          <ac:chgData name="AMIR JAFARI" userId="S::700799@student.centralbeds.ac.uk::67f3f203-a16f-4eda-9929-22bab87065ce" providerId="AD" clId="Web-{4C21D438-68FD-4C16-B297-636DE1BEB55E}" dt="2022-11-15T14:34:09.569" v="456" actId="1076"/>
          <ac:cxnSpMkLst>
            <pc:docMk/>
            <pc:sldMk cId="4276163567" sldId="269"/>
            <ac:cxnSpMk id="28" creationId="{3E8A556C-15DB-BF06-5660-65B938DF8CCD}"/>
          </ac:cxnSpMkLst>
        </pc:cxnChg>
        <pc:cxnChg chg="add mod">
          <ac:chgData name="AMIR JAFARI" userId="S::700799@student.centralbeds.ac.uk::67f3f203-a16f-4eda-9929-22bab87065ce" providerId="AD" clId="Web-{4C21D438-68FD-4C16-B297-636DE1BEB55E}" dt="2022-11-15T14:34:14.819" v="458" actId="1076"/>
          <ac:cxnSpMkLst>
            <pc:docMk/>
            <pc:sldMk cId="4276163567" sldId="269"/>
            <ac:cxnSpMk id="29" creationId="{933C9710-CA8E-6F72-677F-AEC3FDE0ED3D}"/>
          </ac:cxnSpMkLst>
        </pc:cxnChg>
        <pc:cxnChg chg="add mod">
          <ac:chgData name="AMIR JAFARI" userId="S::700799@student.centralbeds.ac.uk::67f3f203-a16f-4eda-9929-22bab87065ce" providerId="AD" clId="Web-{4C21D438-68FD-4C16-B297-636DE1BEB55E}" dt="2022-11-15T14:34:39.101" v="464" actId="1076"/>
          <ac:cxnSpMkLst>
            <pc:docMk/>
            <pc:sldMk cId="4276163567" sldId="269"/>
            <ac:cxnSpMk id="30" creationId="{0F2A97BF-932E-ED28-7D52-127AF671E2BF}"/>
          </ac:cxnSpMkLst>
        </pc:cxnChg>
        <pc:cxnChg chg="add mod">
          <ac:chgData name="AMIR JAFARI" userId="S::700799@student.centralbeds.ac.uk::67f3f203-a16f-4eda-9929-22bab87065ce" providerId="AD" clId="Web-{4C21D438-68FD-4C16-B297-636DE1BEB55E}" dt="2022-11-15T14:36:52.323" v="509" actId="14100"/>
          <ac:cxnSpMkLst>
            <pc:docMk/>
            <pc:sldMk cId="4276163567" sldId="269"/>
            <ac:cxnSpMk id="35" creationId="{5D596D41-4DFE-ADA2-9980-39B94F9F6EA2}"/>
          </ac:cxnSpMkLst>
        </pc:cxnChg>
        <pc:cxnChg chg="add mod">
          <ac:chgData name="AMIR JAFARI" userId="S::700799@student.centralbeds.ac.uk::67f3f203-a16f-4eda-9929-22bab87065ce" providerId="AD" clId="Web-{4C21D438-68FD-4C16-B297-636DE1BEB55E}" dt="2022-11-15T14:36:57.135" v="511" actId="1076"/>
          <ac:cxnSpMkLst>
            <pc:docMk/>
            <pc:sldMk cId="4276163567" sldId="269"/>
            <ac:cxnSpMk id="36" creationId="{9215895E-8458-643D-AE8D-9E4E5C8DDBC4}"/>
          </ac:cxnSpMkLst>
        </pc:cxnChg>
        <pc:cxnChg chg="add mod">
          <ac:chgData name="AMIR JAFARI" userId="S::700799@student.centralbeds.ac.uk::67f3f203-a16f-4eda-9929-22bab87065ce" providerId="AD" clId="Web-{4C21D438-68FD-4C16-B297-636DE1BEB55E}" dt="2022-11-15T14:37:01.792" v="513" actId="1076"/>
          <ac:cxnSpMkLst>
            <pc:docMk/>
            <pc:sldMk cId="4276163567" sldId="269"/>
            <ac:cxnSpMk id="37" creationId="{773338C6-B2A3-BFF6-CE3D-3BB9D1C7EE5B}"/>
          </ac:cxnSpMkLst>
        </pc:cxnChg>
        <pc:cxnChg chg="add mod">
          <ac:chgData name="AMIR JAFARI" userId="S::700799@student.centralbeds.ac.uk::67f3f203-a16f-4eda-9929-22bab87065ce" providerId="AD" clId="Web-{4C21D438-68FD-4C16-B297-636DE1BEB55E}" dt="2022-11-15T14:37:06.370" v="515" actId="1076"/>
          <ac:cxnSpMkLst>
            <pc:docMk/>
            <pc:sldMk cId="4276163567" sldId="269"/>
            <ac:cxnSpMk id="38" creationId="{0F74CAC3-682E-3B55-8ADF-36F502C243DB}"/>
          </ac:cxnSpMkLst>
        </pc:cxnChg>
      </pc:sldChg>
      <pc:sldChg chg="addSp delSp modSp new">
        <pc:chgData name="AMIR JAFARI" userId="S::700799@student.centralbeds.ac.uk::67f3f203-a16f-4eda-9929-22bab87065ce" providerId="AD" clId="Web-{4C21D438-68FD-4C16-B297-636DE1BEB55E}" dt="2022-11-15T14:41:39.158" v="590" actId="14100"/>
        <pc:sldMkLst>
          <pc:docMk/>
          <pc:sldMk cId="3357210466" sldId="270"/>
        </pc:sldMkLst>
        <pc:spChg chg="del">
          <ac:chgData name="AMIR JAFARI" userId="S::700799@student.centralbeds.ac.uk::67f3f203-a16f-4eda-9929-22bab87065ce" providerId="AD" clId="Web-{4C21D438-68FD-4C16-B297-636DE1BEB55E}" dt="2022-11-15T14:37:15.292" v="517"/>
          <ac:spMkLst>
            <pc:docMk/>
            <pc:sldMk cId="3357210466" sldId="270"/>
            <ac:spMk id="2" creationId="{2F238EF3-E60D-3C10-FA92-50A54CC03151}"/>
          </ac:spMkLst>
        </pc:spChg>
        <pc:spChg chg="del">
          <ac:chgData name="AMIR JAFARI" userId="S::700799@student.centralbeds.ac.uk::67f3f203-a16f-4eda-9929-22bab87065ce" providerId="AD" clId="Web-{4C21D438-68FD-4C16-B297-636DE1BEB55E}" dt="2022-11-15T14:37:17.011" v="518"/>
          <ac:spMkLst>
            <pc:docMk/>
            <pc:sldMk cId="3357210466" sldId="270"/>
            <ac:spMk id="3" creationId="{133FA2DB-601B-C1AA-5A59-FC40CE01BC9F}"/>
          </ac:spMkLst>
        </pc:spChg>
        <pc:spChg chg="add mod">
          <ac:chgData name="AMIR JAFARI" userId="S::700799@student.centralbeds.ac.uk::67f3f203-a16f-4eda-9929-22bab87065ce" providerId="AD" clId="Web-{4C21D438-68FD-4C16-B297-636DE1BEB55E}" dt="2022-11-15T14:38:01.871" v="525" actId="20577"/>
          <ac:spMkLst>
            <pc:docMk/>
            <pc:sldMk cId="3357210466" sldId="270"/>
            <ac:spMk id="5" creationId="{12191C24-DB3A-6C95-1543-C2D7E29F7CE6}"/>
          </ac:spMkLst>
        </pc:spChg>
        <pc:spChg chg="add">
          <ac:chgData name="AMIR JAFARI" userId="S::700799@student.centralbeds.ac.uk::67f3f203-a16f-4eda-9929-22bab87065ce" providerId="AD" clId="Web-{4C21D438-68FD-4C16-B297-636DE1BEB55E}" dt="2022-11-15T14:37:35.683" v="521"/>
          <ac:spMkLst>
            <pc:docMk/>
            <pc:sldMk cId="3357210466" sldId="270"/>
            <ac:spMk id="9" creationId="{B969DE77-773F-C5BD-DBCF-23F3156AAE4B}"/>
          </ac:spMkLst>
        </pc:spChg>
        <pc:spChg chg="add mod">
          <ac:chgData name="AMIR JAFARI" userId="S::700799@student.centralbeds.ac.uk::67f3f203-a16f-4eda-9929-22bab87065ce" providerId="AD" clId="Web-{4C21D438-68FD-4C16-B297-636DE1BEB55E}" dt="2022-11-15T14:40:29.688" v="569" actId="1076"/>
          <ac:spMkLst>
            <pc:docMk/>
            <pc:sldMk cId="3357210466" sldId="270"/>
            <ac:spMk id="12" creationId="{55D8277D-9511-1318-DF68-BD0D20617ABE}"/>
          </ac:spMkLst>
        </pc:spChg>
        <pc:spChg chg="add mod">
          <ac:chgData name="AMIR JAFARI" userId="S::700799@student.centralbeds.ac.uk::67f3f203-a16f-4eda-9929-22bab87065ce" providerId="AD" clId="Web-{4C21D438-68FD-4C16-B297-636DE1BEB55E}" dt="2022-11-15T14:40:33.391" v="570" actId="1076"/>
          <ac:spMkLst>
            <pc:docMk/>
            <pc:sldMk cId="3357210466" sldId="270"/>
            <ac:spMk id="13" creationId="{18B3D9A2-246D-088E-E020-F933A717E266}"/>
          </ac:spMkLst>
        </pc:spChg>
        <pc:spChg chg="add mod">
          <ac:chgData name="AMIR JAFARI" userId="S::700799@student.centralbeds.ac.uk::67f3f203-a16f-4eda-9929-22bab87065ce" providerId="AD" clId="Web-{4C21D438-68FD-4C16-B297-636DE1BEB55E}" dt="2022-11-15T14:40:25.516" v="568" actId="20577"/>
          <ac:spMkLst>
            <pc:docMk/>
            <pc:sldMk cId="3357210466" sldId="270"/>
            <ac:spMk id="14" creationId="{B678D9F7-44A1-58BB-8CE3-1197B130471D}"/>
          </ac:spMkLst>
        </pc:spChg>
        <pc:spChg chg="add del mod">
          <ac:chgData name="AMIR JAFARI" userId="S::700799@student.centralbeds.ac.uk::67f3f203-a16f-4eda-9929-22bab87065ce" providerId="AD" clId="Web-{4C21D438-68FD-4C16-B297-636DE1BEB55E}" dt="2022-11-15T14:40:43.813" v="574"/>
          <ac:spMkLst>
            <pc:docMk/>
            <pc:sldMk cId="3357210466" sldId="270"/>
            <ac:spMk id="15" creationId="{F05EFFEF-3B94-AC7C-759C-006F8989F327}"/>
          </ac:spMkLst>
        </pc:spChg>
        <pc:spChg chg="add mod">
          <ac:chgData name="AMIR JAFARI" userId="S::700799@student.centralbeds.ac.uk::67f3f203-a16f-4eda-9929-22bab87065ce" providerId="AD" clId="Web-{4C21D438-68FD-4C16-B297-636DE1BEB55E}" dt="2022-11-15T14:41:11.548" v="584" actId="20577"/>
          <ac:spMkLst>
            <pc:docMk/>
            <pc:sldMk cId="3357210466" sldId="270"/>
            <ac:spMk id="17" creationId="{9F5DB105-345D-97DF-1CCF-10E5A9836AAB}"/>
          </ac:spMkLst>
        </pc:spChg>
        <pc:cxnChg chg="add">
          <ac:chgData name="AMIR JAFARI" userId="S::700799@student.centralbeds.ac.uk::67f3f203-a16f-4eda-9929-22bab87065ce" providerId="AD" clId="Web-{4C21D438-68FD-4C16-B297-636DE1BEB55E}" dt="2022-11-15T14:37:31.355" v="520"/>
          <ac:cxnSpMkLst>
            <pc:docMk/>
            <pc:sldMk cId="3357210466" sldId="270"/>
            <ac:cxnSpMk id="7" creationId="{3E77406F-C329-01F4-F38A-156548514D7B}"/>
          </ac:cxnSpMkLst>
        </pc:cxnChg>
        <pc:cxnChg chg="add del">
          <ac:chgData name="AMIR JAFARI" userId="S::700799@student.centralbeds.ac.uk::67f3f203-a16f-4eda-9929-22bab87065ce" providerId="AD" clId="Web-{4C21D438-68FD-4C16-B297-636DE1BEB55E}" dt="2022-11-15T14:37:42.715" v="523"/>
          <ac:cxnSpMkLst>
            <pc:docMk/>
            <pc:sldMk cId="3357210466" sldId="270"/>
            <ac:cxnSpMk id="11" creationId="{36BB91DE-5345-0A34-1FFB-D9212E33D7A8}"/>
          </ac:cxnSpMkLst>
        </pc:cxnChg>
        <pc:cxnChg chg="add mod">
          <ac:chgData name="AMIR JAFARI" userId="S::700799@student.centralbeds.ac.uk::67f3f203-a16f-4eda-9929-22bab87065ce" providerId="AD" clId="Web-{4C21D438-68FD-4C16-B297-636DE1BEB55E}" dt="2022-11-15T14:41:39.158" v="590" actId="14100"/>
          <ac:cxnSpMkLst>
            <pc:docMk/>
            <pc:sldMk cId="3357210466" sldId="270"/>
            <ac:cxnSpMk id="18" creationId="{182AFEBF-847C-97CC-C760-3F5632B79E8C}"/>
          </ac:cxnSpMkLst>
        </pc:cxnChg>
      </pc:sldChg>
    </pc:docChg>
  </pc:docChgLst>
  <pc:docChgLst>
    <pc:chgData name="AMIR JAFARI" userId="S::700799@student.centralbeds.ac.uk::67f3f203-a16f-4eda-9929-22bab87065ce" providerId="AD" clId="Web-{47900B1F-D50E-498B-B77F-8AA645F8A5BE}"/>
    <pc:docChg chg="addSld modSld">
      <pc:chgData name="AMIR JAFARI" userId="S::700799@student.centralbeds.ac.uk::67f3f203-a16f-4eda-9929-22bab87065ce" providerId="AD" clId="Web-{47900B1F-D50E-498B-B77F-8AA645F8A5BE}" dt="2022-11-15T12:42:37.620" v="1088" actId="14100"/>
      <pc:docMkLst>
        <pc:docMk/>
      </pc:docMkLst>
      <pc:sldChg chg="addSp delSp modSp">
        <pc:chgData name="AMIR JAFARI" userId="S::700799@student.centralbeds.ac.uk::67f3f203-a16f-4eda-9929-22bab87065ce" providerId="AD" clId="Web-{47900B1F-D50E-498B-B77F-8AA645F8A5BE}" dt="2022-11-15T11:50:19.502" v="157"/>
        <pc:sldMkLst>
          <pc:docMk/>
          <pc:sldMk cId="109857222" sldId="256"/>
        </pc:sldMkLst>
        <pc:spChg chg="del">
          <ac:chgData name="AMIR JAFARI" userId="S::700799@student.centralbeds.ac.uk::67f3f203-a16f-4eda-9929-22bab87065ce" providerId="AD" clId="Web-{47900B1F-D50E-498B-B77F-8AA645F8A5BE}" dt="2022-11-15T11:20:20.369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AMIR JAFARI" userId="S::700799@student.centralbeds.ac.uk::67f3f203-a16f-4eda-9929-22bab87065ce" providerId="AD" clId="Web-{47900B1F-D50E-498B-B77F-8AA645F8A5BE}" dt="2022-11-15T11:20:25.963" v="1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AMIR JAFARI" userId="S::700799@student.centralbeds.ac.uk::67f3f203-a16f-4eda-9929-22bab87065ce" providerId="AD" clId="Web-{47900B1F-D50E-498B-B77F-8AA645F8A5BE}" dt="2022-11-15T11:27:40.634" v="85" actId="1076"/>
          <ac:spMkLst>
            <pc:docMk/>
            <pc:sldMk cId="109857222" sldId="256"/>
            <ac:spMk id="4" creationId="{4EEEDD7B-284F-68FB-A017-6CFDFD2C5E0B}"/>
          </ac:spMkLst>
        </pc:spChg>
        <pc:spChg chg="add del">
          <ac:chgData name="AMIR JAFARI" userId="S::700799@student.centralbeds.ac.uk::67f3f203-a16f-4eda-9929-22bab87065ce" providerId="AD" clId="Web-{47900B1F-D50E-498B-B77F-8AA645F8A5BE}" dt="2022-11-15T11:27:52.260" v="88"/>
          <ac:spMkLst>
            <pc:docMk/>
            <pc:sldMk cId="109857222" sldId="256"/>
            <ac:spMk id="8" creationId="{6EECFCEA-B2AB-931B-FA5C-22708E22D3F9}"/>
          </ac:spMkLst>
        </pc:spChg>
        <pc:spChg chg="add del mod">
          <ac:chgData name="AMIR JAFARI" userId="S::700799@student.centralbeds.ac.uk::67f3f203-a16f-4eda-9929-22bab87065ce" providerId="AD" clId="Web-{47900B1F-D50E-498B-B77F-8AA645F8A5BE}" dt="2022-11-15T11:26:42.492" v="83"/>
          <ac:spMkLst>
            <pc:docMk/>
            <pc:sldMk cId="109857222" sldId="256"/>
            <ac:spMk id="9" creationId="{3A272A7B-9860-2A07-809D-938648C53003}"/>
          </ac:spMkLst>
        </pc:spChg>
        <pc:spChg chg="add del">
          <ac:chgData name="AMIR JAFARI" userId="S::700799@student.centralbeds.ac.uk::67f3f203-a16f-4eda-9929-22bab87065ce" providerId="AD" clId="Web-{47900B1F-D50E-498B-B77F-8AA645F8A5BE}" dt="2022-11-15T11:27:45.353" v="86"/>
          <ac:spMkLst>
            <pc:docMk/>
            <pc:sldMk cId="109857222" sldId="256"/>
            <ac:spMk id="11" creationId="{7E0B96A9-BA64-E925-A860-C0C1FC82C63B}"/>
          </ac:spMkLst>
        </pc:spChg>
        <pc:spChg chg="add mod">
          <ac:chgData name="AMIR JAFARI" userId="S::700799@student.centralbeds.ac.uk::67f3f203-a16f-4eda-9929-22bab87065ce" providerId="AD" clId="Web-{47900B1F-D50E-498B-B77F-8AA645F8A5BE}" dt="2022-11-15T11:27:49.400" v="87" actId="1076"/>
          <ac:spMkLst>
            <pc:docMk/>
            <pc:sldMk cId="109857222" sldId="256"/>
            <ac:spMk id="12" creationId="{5F8CF18F-8512-DD97-C58F-5A53B6F8FE83}"/>
          </ac:spMkLst>
        </pc:spChg>
        <pc:spChg chg="add mod">
          <ac:chgData name="AMIR JAFARI" userId="S::700799@student.centralbeds.ac.uk::67f3f203-a16f-4eda-9929-22bab87065ce" providerId="AD" clId="Web-{47900B1F-D50E-498B-B77F-8AA645F8A5BE}" dt="2022-11-15T11:46:08.654" v="129" actId="20577"/>
          <ac:spMkLst>
            <pc:docMk/>
            <pc:sldMk cId="109857222" sldId="256"/>
            <ac:spMk id="13" creationId="{378E7D6D-CEBE-1BDC-5BAD-268E918E22BC}"/>
          </ac:spMkLst>
        </pc:spChg>
        <pc:picChg chg="add del mod">
          <ac:chgData name="AMIR JAFARI" userId="S::700799@student.centralbeds.ac.uk::67f3f203-a16f-4eda-9929-22bab87065ce" providerId="AD" clId="Web-{47900B1F-D50E-498B-B77F-8AA645F8A5BE}" dt="2022-11-15T11:46:57.561" v="145"/>
          <ac:picMkLst>
            <pc:docMk/>
            <pc:sldMk cId="109857222" sldId="256"/>
            <ac:picMk id="2" creationId="{C2FAFA5F-4201-CBF6-87EF-9F278FB7959B}"/>
          </ac:picMkLst>
        </pc:picChg>
        <pc:picChg chg="add del mod">
          <ac:chgData name="AMIR JAFARI" userId="S::700799@student.centralbeds.ac.uk::67f3f203-a16f-4eda-9929-22bab87065ce" providerId="AD" clId="Web-{47900B1F-D50E-498B-B77F-8AA645F8A5BE}" dt="2022-11-15T11:46:57.561" v="144"/>
          <ac:picMkLst>
            <pc:docMk/>
            <pc:sldMk cId="109857222" sldId="256"/>
            <ac:picMk id="3" creationId="{EC400E4C-D8C4-1B83-FD67-82D43C06D5BA}"/>
          </ac:picMkLst>
        </pc:picChg>
        <pc:picChg chg="add mod">
          <ac:chgData name="AMIR JAFARI" userId="S::700799@student.centralbeds.ac.uk::67f3f203-a16f-4eda-9929-22bab87065ce" providerId="AD" clId="Web-{47900B1F-D50E-498B-B77F-8AA645F8A5BE}" dt="2022-11-15T11:47:20.671" v="147" actId="1076"/>
          <ac:picMkLst>
            <pc:docMk/>
            <pc:sldMk cId="109857222" sldId="256"/>
            <ac:picMk id="5" creationId="{2304E02F-7CDD-F0F5-3A86-1B00027AA06C}"/>
          </ac:picMkLst>
        </pc:picChg>
        <pc:picChg chg="add mod">
          <ac:chgData name="AMIR JAFARI" userId="S::700799@student.centralbeds.ac.uk::67f3f203-a16f-4eda-9929-22bab87065ce" providerId="AD" clId="Web-{47900B1F-D50E-498B-B77F-8AA645F8A5BE}" dt="2022-11-15T11:47:51.484" v="149" actId="1076"/>
          <ac:picMkLst>
            <pc:docMk/>
            <pc:sldMk cId="109857222" sldId="256"/>
            <ac:picMk id="6" creationId="{F44050F8-217A-CF41-69F8-5FA3D103DA9C}"/>
          </ac:picMkLst>
        </pc:picChg>
        <pc:cxnChg chg="add del">
          <ac:chgData name="AMIR JAFARI" userId="S::700799@student.centralbeds.ac.uk::67f3f203-a16f-4eda-9929-22bab87065ce" providerId="AD" clId="Web-{47900B1F-D50E-498B-B77F-8AA645F8A5BE}" dt="2022-11-15T11:22:11.498" v="10"/>
          <ac:cxnSpMkLst>
            <pc:docMk/>
            <pc:sldMk cId="109857222" sldId="256"/>
            <ac:cxnSpMk id="5" creationId="{74C77BA0-CE28-D7A6-B3D1-921A5C2CF94B}"/>
          </ac:cxnSpMkLst>
        </pc:cxnChg>
        <pc:cxnChg chg="add del">
          <ac:chgData name="AMIR JAFARI" userId="S::700799@student.centralbeds.ac.uk::67f3f203-a16f-4eda-9929-22bab87065ce" providerId="AD" clId="Web-{47900B1F-D50E-498B-B77F-8AA645F8A5BE}" dt="2022-11-15T11:22:35.561" v="12"/>
          <ac:cxnSpMkLst>
            <pc:docMk/>
            <pc:sldMk cId="109857222" sldId="256"/>
            <ac:cxnSpMk id="6" creationId="{5A2E0287-C141-805A-3DEC-712CDBEF7B1A}"/>
          </ac:cxnSpMkLst>
        </pc:cxnChg>
        <pc:cxnChg chg="add del mod">
          <ac:chgData name="AMIR JAFARI" userId="S::700799@student.centralbeds.ac.uk::67f3f203-a16f-4eda-9929-22bab87065ce" providerId="AD" clId="Web-{47900B1F-D50E-498B-B77F-8AA645F8A5BE}" dt="2022-11-15T11:50:19.502" v="157"/>
          <ac:cxnSpMkLst>
            <pc:docMk/>
            <pc:sldMk cId="109857222" sldId="256"/>
            <ac:cxnSpMk id="7" creationId="{550450E4-9025-52B4-A5F0-195E73518972}"/>
          </ac:cxnSpMkLst>
        </pc:cxnChg>
        <pc:cxnChg chg="add del">
          <ac:chgData name="AMIR JAFARI" userId="S::700799@student.centralbeds.ac.uk::67f3f203-a16f-4eda-9929-22bab87065ce" providerId="AD" clId="Web-{47900B1F-D50E-498B-B77F-8AA645F8A5BE}" dt="2022-11-15T11:23:02.078" v="14"/>
          <ac:cxnSpMkLst>
            <pc:docMk/>
            <pc:sldMk cId="109857222" sldId="256"/>
            <ac:cxnSpMk id="7" creationId="{D0E0466F-9D13-14C9-AB04-75BA7EBC486D}"/>
          </ac:cxnSpMkLst>
        </pc:cxnChg>
        <pc:cxnChg chg="add del">
          <ac:chgData name="AMIR JAFARI" userId="S::700799@student.centralbeds.ac.uk::67f3f203-a16f-4eda-9929-22bab87065ce" providerId="AD" clId="Web-{47900B1F-D50E-498B-B77F-8AA645F8A5BE}" dt="2022-11-15T11:24:58.519" v="18"/>
          <ac:cxnSpMkLst>
            <pc:docMk/>
            <pc:sldMk cId="109857222" sldId="256"/>
            <ac:cxnSpMk id="10" creationId="{2C88A89F-FC8B-82A4-AFC0-FF5F0DB324FC}"/>
          </ac:cxnSpMkLst>
        </pc:cxnChg>
      </pc:sldChg>
      <pc:sldChg chg="addSp delSp modSp new">
        <pc:chgData name="AMIR JAFARI" userId="S::700799@student.centralbeds.ac.uk::67f3f203-a16f-4eda-9929-22bab87065ce" providerId="AD" clId="Web-{47900B1F-D50E-498B-B77F-8AA645F8A5BE}" dt="2022-11-15T12:15:12.091" v="573" actId="20577"/>
        <pc:sldMkLst>
          <pc:docMk/>
          <pc:sldMk cId="2595388262" sldId="257"/>
        </pc:sldMkLst>
        <pc:spChg chg="del mod">
          <ac:chgData name="AMIR JAFARI" userId="S::700799@student.centralbeds.ac.uk::67f3f203-a16f-4eda-9929-22bab87065ce" providerId="AD" clId="Web-{47900B1F-D50E-498B-B77F-8AA645F8A5BE}" dt="2022-11-15T11:50:24.096" v="159"/>
          <ac:spMkLst>
            <pc:docMk/>
            <pc:sldMk cId="2595388262" sldId="257"/>
            <ac:spMk id="2" creationId="{3460517F-DC0A-FC87-0EE3-93D3CC6EB136}"/>
          </ac:spMkLst>
        </pc:spChg>
        <pc:spChg chg="del">
          <ac:chgData name="AMIR JAFARI" userId="S::700799@student.centralbeds.ac.uk::67f3f203-a16f-4eda-9929-22bab87065ce" providerId="AD" clId="Web-{47900B1F-D50E-498B-B77F-8AA645F8A5BE}" dt="2022-11-15T11:50:29.065" v="160"/>
          <ac:spMkLst>
            <pc:docMk/>
            <pc:sldMk cId="2595388262" sldId="257"/>
            <ac:spMk id="3" creationId="{13957A2C-35DD-225B-5B9F-8370C969857F}"/>
          </ac:spMkLst>
        </pc:spChg>
        <pc:spChg chg="add mod">
          <ac:chgData name="AMIR JAFARI" userId="S::700799@student.centralbeds.ac.uk::67f3f203-a16f-4eda-9929-22bab87065ce" providerId="AD" clId="Web-{47900B1F-D50E-498B-B77F-8AA645F8A5BE}" dt="2022-11-15T11:51:12.940" v="171" actId="20577"/>
          <ac:spMkLst>
            <pc:docMk/>
            <pc:sldMk cId="2595388262" sldId="257"/>
            <ac:spMk id="4" creationId="{2AA9F799-ED3B-1DEA-B4E3-FA64C80CA55F}"/>
          </ac:spMkLst>
        </pc:spChg>
        <pc:spChg chg="add mod">
          <ac:chgData name="AMIR JAFARI" userId="S::700799@student.centralbeds.ac.uk::67f3f203-a16f-4eda-9929-22bab87065ce" providerId="AD" clId="Web-{47900B1F-D50E-498B-B77F-8AA645F8A5BE}" dt="2022-11-15T12:02:47.640" v="410" actId="20577"/>
          <ac:spMkLst>
            <pc:docMk/>
            <pc:sldMk cId="2595388262" sldId="257"/>
            <ac:spMk id="6" creationId="{5219469C-4037-4FE3-4631-5BAC6CC2FBE6}"/>
          </ac:spMkLst>
        </pc:spChg>
        <pc:spChg chg="add mod">
          <ac:chgData name="AMIR JAFARI" userId="S::700799@student.centralbeds.ac.uk::67f3f203-a16f-4eda-9929-22bab87065ce" providerId="AD" clId="Web-{47900B1F-D50E-498B-B77F-8AA645F8A5BE}" dt="2022-11-15T11:56:56.853" v="264" actId="20577"/>
          <ac:spMkLst>
            <pc:docMk/>
            <pc:sldMk cId="2595388262" sldId="257"/>
            <ac:spMk id="7" creationId="{E17A8E71-E6E1-4109-F1E3-360ADAFFB054}"/>
          </ac:spMkLst>
        </pc:spChg>
        <pc:spChg chg="add mod">
          <ac:chgData name="AMIR JAFARI" userId="S::700799@student.centralbeds.ac.uk::67f3f203-a16f-4eda-9929-22bab87065ce" providerId="AD" clId="Web-{47900B1F-D50E-498B-B77F-8AA645F8A5BE}" dt="2022-11-15T12:00:50.669" v="360" actId="20577"/>
          <ac:spMkLst>
            <pc:docMk/>
            <pc:sldMk cId="2595388262" sldId="257"/>
            <ac:spMk id="10" creationId="{91E0E55A-1F43-0F88-58AF-D100972BE094}"/>
          </ac:spMkLst>
        </pc:spChg>
        <pc:spChg chg="add mod">
          <ac:chgData name="AMIR JAFARI" userId="S::700799@student.centralbeds.ac.uk::67f3f203-a16f-4eda-9929-22bab87065ce" providerId="AD" clId="Web-{47900B1F-D50E-498B-B77F-8AA645F8A5BE}" dt="2022-11-15T12:02:31.093" v="407" actId="20577"/>
          <ac:spMkLst>
            <pc:docMk/>
            <pc:sldMk cId="2595388262" sldId="257"/>
            <ac:spMk id="12" creationId="{6D175AF2-04AA-A03E-1C76-9E08BEC014FD}"/>
          </ac:spMkLst>
        </pc:spChg>
        <pc:spChg chg="add mod">
          <ac:chgData name="AMIR JAFARI" userId="S::700799@student.centralbeds.ac.uk::67f3f203-a16f-4eda-9929-22bab87065ce" providerId="AD" clId="Web-{47900B1F-D50E-498B-B77F-8AA645F8A5BE}" dt="2022-11-15T12:04:25.564" v="425" actId="20577"/>
          <ac:spMkLst>
            <pc:docMk/>
            <pc:sldMk cId="2595388262" sldId="257"/>
            <ac:spMk id="14" creationId="{2D1D94A9-319D-31DA-CDF3-10DF110B408C}"/>
          </ac:spMkLst>
        </pc:spChg>
        <pc:spChg chg="add mod">
          <ac:chgData name="AMIR JAFARI" userId="S::700799@student.centralbeds.ac.uk::67f3f203-a16f-4eda-9929-22bab87065ce" providerId="AD" clId="Web-{47900B1F-D50E-498B-B77F-8AA645F8A5BE}" dt="2022-11-15T12:05:47.737" v="431" actId="20577"/>
          <ac:spMkLst>
            <pc:docMk/>
            <pc:sldMk cId="2595388262" sldId="257"/>
            <ac:spMk id="15" creationId="{FB0935C6-38F4-8C57-82BC-281FDAD06BF7}"/>
          </ac:spMkLst>
        </pc:spChg>
        <pc:spChg chg="add mod">
          <ac:chgData name="AMIR JAFARI" userId="S::700799@student.centralbeds.ac.uk::67f3f203-a16f-4eda-9929-22bab87065ce" providerId="AD" clId="Web-{47900B1F-D50E-498B-B77F-8AA645F8A5BE}" dt="2022-11-15T12:13:07.182" v="527" actId="1076"/>
          <ac:spMkLst>
            <pc:docMk/>
            <pc:sldMk cId="2595388262" sldId="257"/>
            <ac:spMk id="16" creationId="{7DAD1470-FF5B-63C4-5051-FA2DE68DDA23}"/>
          </ac:spMkLst>
        </pc:spChg>
        <pc:spChg chg="add mod">
          <ac:chgData name="AMIR JAFARI" userId="S::700799@student.centralbeds.ac.uk::67f3f203-a16f-4eda-9929-22bab87065ce" providerId="AD" clId="Web-{47900B1F-D50E-498B-B77F-8AA645F8A5BE}" dt="2022-11-15T12:10:46.352" v="484" actId="20577"/>
          <ac:spMkLst>
            <pc:docMk/>
            <pc:sldMk cId="2595388262" sldId="257"/>
            <ac:spMk id="18" creationId="{871D5CE0-F79F-F8AA-EF4D-6CB2156AC837}"/>
          </ac:spMkLst>
        </pc:spChg>
        <pc:spChg chg="add mod">
          <ac:chgData name="AMIR JAFARI" userId="S::700799@student.centralbeds.ac.uk::67f3f203-a16f-4eda-9929-22bab87065ce" providerId="AD" clId="Web-{47900B1F-D50E-498B-B77F-8AA645F8A5BE}" dt="2022-11-15T12:14:43.544" v="566" actId="1076"/>
          <ac:spMkLst>
            <pc:docMk/>
            <pc:sldMk cId="2595388262" sldId="257"/>
            <ac:spMk id="19" creationId="{F51D9F38-DAB7-6E25-3377-D570A4979D8B}"/>
          </ac:spMkLst>
        </pc:spChg>
        <pc:spChg chg="add mod">
          <ac:chgData name="AMIR JAFARI" userId="S::700799@student.centralbeds.ac.uk::67f3f203-a16f-4eda-9929-22bab87065ce" providerId="AD" clId="Web-{47900B1F-D50E-498B-B77F-8AA645F8A5BE}" dt="2022-11-15T12:15:12.091" v="573" actId="20577"/>
          <ac:spMkLst>
            <pc:docMk/>
            <pc:sldMk cId="2595388262" sldId="257"/>
            <ac:spMk id="20" creationId="{BB823947-0E28-0533-E178-151A8A2C2283}"/>
          </ac:spMkLst>
        </pc:spChg>
        <pc:spChg chg="add del">
          <ac:chgData name="AMIR JAFARI" userId="S::700799@student.centralbeds.ac.uk::67f3f203-a16f-4eda-9929-22bab87065ce" providerId="AD" clId="Web-{47900B1F-D50E-498B-B77F-8AA645F8A5BE}" dt="2022-11-15T12:12:09.822" v="509"/>
          <ac:spMkLst>
            <pc:docMk/>
            <pc:sldMk cId="2595388262" sldId="257"/>
            <ac:spMk id="21" creationId="{DFB3B971-9717-49A0-424C-464A06BC93CD}"/>
          </ac:spMkLst>
        </pc:spChg>
        <pc:spChg chg="add mod">
          <ac:chgData name="AMIR JAFARI" userId="S::700799@student.centralbeds.ac.uk::67f3f203-a16f-4eda-9929-22bab87065ce" providerId="AD" clId="Web-{47900B1F-D50E-498B-B77F-8AA645F8A5BE}" dt="2022-11-15T12:14:39.997" v="565" actId="20577"/>
          <ac:spMkLst>
            <pc:docMk/>
            <pc:sldMk cId="2595388262" sldId="257"/>
            <ac:spMk id="23" creationId="{D73D06AD-8F83-9C8B-2A89-A891C2EBE137}"/>
          </ac:spMkLst>
        </pc:spChg>
        <pc:cxnChg chg="add mod">
          <ac:chgData name="AMIR JAFARI" userId="S::700799@student.centralbeds.ac.uk::67f3f203-a16f-4eda-9929-22bab87065ce" providerId="AD" clId="Web-{47900B1F-D50E-498B-B77F-8AA645F8A5BE}" dt="2022-11-15T11:55:06.413" v="240" actId="1076"/>
          <ac:cxnSpMkLst>
            <pc:docMk/>
            <pc:sldMk cId="2595388262" sldId="257"/>
            <ac:cxnSpMk id="5" creationId="{421DA19D-AD7C-3081-F947-D3723E911D26}"/>
          </ac:cxnSpMkLst>
        </pc:cxnChg>
        <pc:cxnChg chg="add mod">
          <ac:chgData name="AMIR JAFARI" userId="S::700799@student.centralbeds.ac.uk::67f3f203-a16f-4eda-9929-22bab87065ce" providerId="AD" clId="Web-{47900B1F-D50E-498B-B77F-8AA645F8A5BE}" dt="2022-11-15T11:57:26.338" v="271"/>
          <ac:cxnSpMkLst>
            <pc:docMk/>
            <pc:sldMk cId="2595388262" sldId="257"/>
            <ac:cxnSpMk id="8" creationId="{CABD2E12-A4AB-35CE-00FC-ED23E10E7455}"/>
          </ac:cxnSpMkLst>
        </pc:cxnChg>
        <pc:cxnChg chg="add mod">
          <ac:chgData name="AMIR JAFARI" userId="S::700799@student.centralbeds.ac.uk::67f3f203-a16f-4eda-9929-22bab87065ce" providerId="AD" clId="Web-{47900B1F-D50E-498B-B77F-8AA645F8A5BE}" dt="2022-11-15T11:58:08.104" v="277" actId="14100"/>
          <ac:cxnSpMkLst>
            <pc:docMk/>
            <pc:sldMk cId="2595388262" sldId="257"/>
            <ac:cxnSpMk id="9" creationId="{02DC7DF8-ADF8-10BD-E6F0-56A88AAD4E2F}"/>
          </ac:cxnSpMkLst>
        </pc:cxnChg>
        <pc:cxnChg chg="add mod">
          <ac:chgData name="AMIR JAFARI" userId="S::700799@student.centralbeds.ac.uk::67f3f203-a16f-4eda-9929-22bab87065ce" providerId="AD" clId="Web-{47900B1F-D50E-498B-B77F-8AA645F8A5BE}" dt="2022-11-15T12:01:32.623" v="367" actId="14100"/>
          <ac:cxnSpMkLst>
            <pc:docMk/>
            <pc:sldMk cId="2595388262" sldId="257"/>
            <ac:cxnSpMk id="11" creationId="{27E4317B-81BF-3A14-9C14-BC20319DCE2E}"/>
          </ac:cxnSpMkLst>
        </pc:cxnChg>
        <pc:cxnChg chg="add mod">
          <ac:chgData name="AMIR JAFARI" userId="S::700799@student.centralbeds.ac.uk::67f3f203-a16f-4eda-9929-22bab87065ce" providerId="AD" clId="Web-{47900B1F-D50E-498B-B77F-8AA645F8A5BE}" dt="2022-11-15T12:03:10.484" v="415" actId="14100"/>
          <ac:cxnSpMkLst>
            <pc:docMk/>
            <pc:sldMk cId="2595388262" sldId="257"/>
            <ac:cxnSpMk id="13" creationId="{73210499-2782-139A-5A27-B364067D41EF}"/>
          </ac:cxnSpMkLst>
        </pc:cxnChg>
        <pc:cxnChg chg="add mod">
          <ac:chgData name="AMIR JAFARI" userId="S::700799@student.centralbeds.ac.uk::67f3f203-a16f-4eda-9929-22bab87065ce" providerId="AD" clId="Web-{47900B1F-D50E-498B-B77F-8AA645F8A5BE}" dt="2022-11-15T12:06:31.957" v="443" actId="14100"/>
          <ac:cxnSpMkLst>
            <pc:docMk/>
            <pc:sldMk cId="2595388262" sldId="257"/>
            <ac:cxnSpMk id="17" creationId="{52EDC60B-CDE7-D558-BBC9-30A0F33316EC}"/>
          </ac:cxnSpMkLst>
        </pc:cxnChg>
        <pc:cxnChg chg="add mod">
          <ac:chgData name="AMIR JAFARI" userId="S::700799@student.centralbeds.ac.uk::67f3f203-a16f-4eda-9929-22bab87065ce" providerId="AD" clId="Web-{47900B1F-D50E-498B-B77F-8AA645F8A5BE}" dt="2022-11-15T12:12:24.572" v="515" actId="14100"/>
          <ac:cxnSpMkLst>
            <pc:docMk/>
            <pc:sldMk cId="2595388262" sldId="257"/>
            <ac:cxnSpMk id="22" creationId="{50B6F42A-3EB1-4F42-277D-7FCAA1EA41B0}"/>
          </ac:cxnSpMkLst>
        </pc:cxnChg>
      </pc:sldChg>
      <pc:sldChg chg="addSp delSp modSp new">
        <pc:chgData name="AMIR JAFARI" userId="S::700799@student.centralbeds.ac.uk::67f3f203-a16f-4eda-9929-22bab87065ce" providerId="AD" clId="Web-{47900B1F-D50E-498B-B77F-8AA645F8A5BE}" dt="2022-11-15T12:37:08.552" v="989" actId="1076"/>
        <pc:sldMkLst>
          <pc:docMk/>
          <pc:sldMk cId="2290752871" sldId="258"/>
        </pc:sldMkLst>
        <pc:spChg chg="del">
          <ac:chgData name="AMIR JAFARI" userId="S::700799@student.centralbeds.ac.uk::67f3f203-a16f-4eda-9929-22bab87065ce" providerId="AD" clId="Web-{47900B1F-D50E-498B-B77F-8AA645F8A5BE}" dt="2022-11-15T12:15:35.576" v="575"/>
          <ac:spMkLst>
            <pc:docMk/>
            <pc:sldMk cId="2290752871" sldId="258"/>
            <ac:spMk id="2" creationId="{B1D91384-0920-9AB2-A7AE-6AC0FAFBE64F}"/>
          </ac:spMkLst>
        </pc:spChg>
        <pc:spChg chg="del">
          <ac:chgData name="AMIR JAFARI" userId="S::700799@student.centralbeds.ac.uk::67f3f203-a16f-4eda-9929-22bab87065ce" providerId="AD" clId="Web-{47900B1F-D50E-498B-B77F-8AA645F8A5BE}" dt="2022-11-15T12:15:38.529" v="576"/>
          <ac:spMkLst>
            <pc:docMk/>
            <pc:sldMk cId="2290752871" sldId="258"/>
            <ac:spMk id="3" creationId="{AB05F814-9401-77DF-2AEB-FAAE74CE9360}"/>
          </ac:spMkLst>
        </pc:spChg>
        <pc:spChg chg="add mod">
          <ac:chgData name="AMIR JAFARI" userId="S::700799@student.centralbeds.ac.uk::67f3f203-a16f-4eda-9929-22bab87065ce" providerId="AD" clId="Web-{47900B1F-D50E-498B-B77F-8AA645F8A5BE}" dt="2022-11-15T12:15:52.467" v="581" actId="1076"/>
          <ac:spMkLst>
            <pc:docMk/>
            <pc:sldMk cId="2290752871" sldId="258"/>
            <ac:spMk id="4" creationId="{BDA0CBA5-A7AC-9EF9-40FD-0E77B1C1202E}"/>
          </ac:spMkLst>
        </pc:spChg>
        <pc:spChg chg="add mod">
          <ac:chgData name="AMIR JAFARI" userId="S::700799@student.centralbeds.ac.uk::67f3f203-a16f-4eda-9929-22bab87065ce" providerId="AD" clId="Web-{47900B1F-D50E-498B-B77F-8AA645F8A5BE}" dt="2022-11-15T12:16:10.686" v="583" actId="1076"/>
          <ac:spMkLst>
            <pc:docMk/>
            <pc:sldMk cId="2290752871" sldId="258"/>
            <ac:spMk id="6" creationId="{722105A3-041F-1332-E5F3-49C6513340AF}"/>
          </ac:spMkLst>
        </pc:spChg>
        <pc:spChg chg="add del mod">
          <ac:chgData name="AMIR JAFARI" userId="S::700799@student.centralbeds.ac.uk::67f3f203-a16f-4eda-9929-22bab87065ce" providerId="AD" clId="Web-{47900B1F-D50E-498B-B77F-8AA645F8A5BE}" dt="2022-11-15T12:36:42.426" v="979"/>
          <ac:spMkLst>
            <pc:docMk/>
            <pc:sldMk cId="2290752871" sldId="258"/>
            <ac:spMk id="7" creationId="{34479505-E5D6-F6A3-C543-71EB5064A9E6}"/>
          </ac:spMkLst>
        </pc:spChg>
        <pc:spChg chg="add del mod">
          <ac:chgData name="AMIR JAFARI" userId="S::700799@student.centralbeds.ac.uk::67f3f203-a16f-4eda-9929-22bab87065ce" providerId="AD" clId="Web-{47900B1F-D50E-498B-B77F-8AA645F8A5BE}" dt="2022-11-15T12:36:39.598" v="976"/>
          <ac:spMkLst>
            <pc:docMk/>
            <pc:sldMk cId="2290752871" sldId="258"/>
            <ac:spMk id="9" creationId="{CA002475-CECE-8E41-D970-501BABF31FA5}"/>
          </ac:spMkLst>
        </pc:spChg>
        <pc:spChg chg="add mod">
          <ac:chgData name="AMIR JAFARI" userId="S::700799@student.centralbeds.ac.uk::67f3f203-a16f-4eda-9929-22bab87065ce" providerId="AD" clId="Web-{47900B1F-D50E-498B-B77F-8AA645F8A5BE}" dt="2022-11-15T12:36:50.005" v="982" actId="1076"/>
          <ac:spMkLst>
            <pc:docMk/>
            <pc:sldMk cId="2290752871" sldId="258"/>
            <ac:spMk id="14" creationId="{9FB35943-2472-E8C8-74B1-706CB7BF2552}"/>
          </ac:spMkLst>
        </pc:spChg>
        <pc:spChg chg="add mod">
          <ac:chgData name="AMIR JAFARI" userId="S::700799@student.centralbeds.ac.uk::67f3f203-a16f-4eda-9929-22bab87065ce" providerId="AD" clId="Web-{47900B1F-D50E-498B-B77F-8AA645F8A5BE}" dt="2022-11-15T12:36:54.505" v="984" actId="1076"/>
          <ac:spMkLst>
            <pc:docMk/>
            <pc:sldMk cId="2290752871" sldId="258"/>
            <ac:spMk id="16" creationId="{E0C60A74-74BA-20B4-1642-4880F8CE8997}"/>
          </ac:spMkLst>
        </pc:spChg>
        <pc:spChg chg="add mod">
          <ac:chgData name="AMIR JAFARI" userId="S::700799@student.centralbeds.ac.uk::67f3f203-a16f-4eda-9929-22bab87065ce" providerId="AD" clId="Web-{47900B1F-D50E-498B-B77F-8AA645F8A5BE}" dt="2022-11-15T12:36:52.176" v="983" actId="1076"/>
          <ac:spMkLst>
            <pc:docMk/>
            <pc:sldMk cId="2290752871" sldId="258"/>
            <ac:spMk id="17" creationId="{E993831D-3E90-E6B5-7A3A-A101AF54BD80}"/>
          </ac:spMkLst>
        </pc:spChg>
        <pc:spChg chg="add mod">
          <ac:chgData name="AMIR JAFARI" userId="S::700799@student.centralbeds.ac.uk::67f3f203-a16f-4eda-9929-22bab87065ce" providerId="AD" clId="Web-{47900B1F-D50E-498B-B77F-8AA645F8A5BE}" dt="2022-11-15T12:36:59.020" v="985" actId="1076"/>
          <ac:spMkLst>
            <pc:docMk/>
            <pc:sldMk cId="2290752871" sldId="258"/>
            <ac:spMk id="18" creationId="{59E06AE9-7BFD-80CD-9DF0-71BFEA3F21F6}"/>
          </ac:spMkLst>
        </pc:spChg>
        <pc:spChg chg="add mod">
          <ac:chgData name="AMIR JAFARI" userId="S::700799@student.centralbeds.ac.uk::67f3f203-a16f-4eda-9929-22bab87065ce" providerId="AD" clId="Web-{47900B1F-D50E-498B-B77F-8AA645F8A5BE}" dt="2022-11-15T12:23:09.615" v="705" actId="20577"/>
          <ac:spMkLst>
            <pc:docMk/>
            <pc:sldMk cId="2290752871" sldId="258"/>
            <ac:spMk id="21" creationId="{E4D14872-A7C8-E52D-2AA4-7C8FA07EEA0B}"/>
          </ac:spMkLst>
        </pc:spChg>
        <pc:spChg chg="add mod">
          <ac:chgData name="AMIR JAFARI" userId="S::700799@student.centralbeds.ac.uk::67f3f203-a16f-4eda-9929-22bab87065ce" providerId="AD" clId="Web-{47900B1F-D50E-498B-B77F-8AA645F8A5BE}" dt="2022-11-15T12:37:08.552" v="989" actId="1076"/>
          <ac:spMkLst>
            <pc:docMk/>
            <pc:sldMk cId="2290752871" sldId="258"/>
            <ac:spMk id="23" creationId="{62B913DD-A358-115D-5798-01D3694A80CD}"/>
          </ac:spMkLst>
        </pc:spChg>
        <pc:cxnChg chg="add del mod">
          <ac:chgData name="AMIR JAFARI" userId="S::700799@student.centralbeds.ac.uk::67f3f203-a16f-4eda-9929-22bab87065ce" providerId="AD" clId="Web-{47900B1F-D50E-498B-B77F-8AA645F8A5BE}" dt="2022-11-15T12:36:45.067" v="980"/>
          <ac:cxnSpMkLst>
            <pc:docMk/>
            <pc:sldMk cId="2290752871" sldId="258"/>
            <ac:cxnSpMk id="8" creationId="{B0204A8C-3413-40D8-D084-28ECEE693AAA}"/>
          </ac:cxnSpMkLst>
        </pc:cxnChg>
        <pc:cxnChg chg="add del mod">
          <ac:chgData name="AMIR JAFARI" userId="S::700799@student.centralbeds.ac.uk::67f3f203-a16f-4eda-9929-22bab87065ce" providerId="AD" clId="Web-{47900B1F-D50E-498B-B77F-8AA645F8A5BE}" dt="2022-11-15T12:36:46.411" v="981"/>
          <ac:cxnSpMkLst>
            <pc:docMk/>
            <pc:sldMk cId="2290752871" sldId="258"/>
            <ac:cxnSpMk id="10" creationId="{1B865CFA-FF0D-1D12-7BE1-C9A0BCB87D8E}"/>
          </ac:cxnSpMkLst>
        </pc:cxnChg>
        <pc:cxnChg chg="add mod">
          <ac:chgData name="AMIR JAFARI" userId="S::700799@student.centralbeds.ac.uk::67f3f203-a16f-4eda-9929-22bab87065ce" providerId="AD" clId="Web-{47900B1F-D50E-498B-B77F-8AA645F8A5BE}" dt="2022-11-15T12:17:29.640" v="611" actId="1076"/>
          <ac:cxnSpMkLst>
            <pc:docMk/>
            <pc:sldMk cId="2290752871" sldId="258"/>
            <ac:cxnSpMk id="12" creationId="{F63F1FA3-4523-DBE8-E90B-7D41F1DF1F13}"/>
          </ac:cxnSpMkLst>
        </pc:cxnChg>
        <pc:cxnChg chg="add mod">
          <ac:chgData name="AMIR JAFARI" userId="S::700799@student.centralbeds.ac.uk::67f3f203-a16f-4eda-9929-22bab87065ce" providerId="AD" clId="Web-{47900B1F-D50E-498B-B77F-8AA645F8A5BE}" dt="2022-11-15T12:37:01.052" v="986" actId="1076"/>
          <ac:cxnSpMkLst>
            <pc:docMk/>
            <pc:sldMk cId="2290752871" sldId="258"/>
            <ac:cxnSpMk id="19" creationId="{47920D9C-DDE9-A522-A69C-55993EA39630}"/>
          </ac:cxnSpMkLst>
        </pc:cxnChg>
        <pc:cxnChg chg="add mod">
          <ac:chgData name="AMIR JAFARI" userId="S::700799@student.centralbeds.ac.uk::67f3f203-a16f-4eda-9929-22bab87065ce" providerId="AD" clId="Web-{47900B1F-D50E-498B-B77F-8AA645F8A5BE}" dt="2022-11-15T12:37:03.411" v="987" actId="1076"/>
          <ac:cxnSpMkLst>
            <pc:docMk/>
            <pc:sldMk cId="2290752871" sldId="258"/>
            <ac:cxnSpMk id="20" creationId="{E32E3582-135E-3E35-032C-F543D61EB1E4}"/>
          </ac:cxnSpMkLst>
        </pc:cxnChg>
        <pc:cxnChg chg="add mod">
          <ac:chgData name="AMIR JAFARI" userId="S::700799@student.centralbeds.ac.uk::67f3f203-a16f-4eda-9929-22bab87065ce" providerId="AD" clId="Web-{47900B1F-D50E-498B-B77F-8AA645F8A5BE}" dt="2022-11-15T12:23:29.506" v="712" actId="14100"/>
          <ac:cxnSpMkLst>
            <pc:docMk/>
            <pc:sldMk cId="2290752871" sldId="258"/>
            <ac:cxnSpMk id="22" creationId="{DF196C70-A17A-14E1-361B-5BA4979B0B5E}"/>
          </ac:cxnSpMkLst>
        </pc:cxnChg>
      </pc:sldChg>
      <pc:sldChg chg="addSp delSp modSp new">
        <pc:chgData name="AMIR JAFARI" userId="S::700799@student.centralbeds.ac.uk::67f3f203-a16f-4eda-9929-22bab87065ce" providerId="AD" clId="Web-{47900B1F-D50E-498B-B77F-8AA645F8A5BE}" dt="2022-11-15T12:42:37.620" v="1088" actId="14100"/>
        <pc:sldMkLst>
          <pc:docMk/>
          <pc:sldMk cId="422697451" sldId="259"/>
        </pc:sldMkLst>
        <pc:spChg chg="del">
          <ac:chgData name="AMIR JAFARI" userId="S::700799@student.centralbeds.ac.uk::67f3f203-a16f-4eda-9929-22bab87065ce" providerId="AD" clId="Web-{47900B1F-D50E-498B-B77F-8AA645F8A5BE}" dt="2022-11-15T12:23:39.787" v="714"/>
          <ac:spMkLst>
            <pc:docMk/>
            <pc:sldMk cId="422697451" sldId="259"/>
            <ac:spMk id="2" creationId="{CC70FFD6-8A8D-2662-5727-B95A913A4DAD}"/>
          </ac:spMkLst>
        </pc:spChg>
        <pc:spChg chg="del">
          <ac:chgData name="AMIR JAFARI" userId="S::700799@student.centralbeds.ac.uk::67f3f203-a16f-4eda-9929-22bab87065ce" providerId="AD" clId="Web-{47900B1F-D50E-498B-B77F-8AA645F8A5BE}" dt="2022-11-15T12:23:41.975" v="715"/>
          <ac:spMkLst>
            <pc:docMk/>
            <pc:sldMk cId="422697451" sldId="259"/>
            <ac:spMk id="3" creationId="{05047840-6B93-5CEC-494A-B0BCE5B13AA3}"/>
          </ac:spMkLst>
        </pc:spChg>
        <pc:spChg chg="add">
          <ac:chgData name="AMIR JAFARI" userId="S::700799@student.centralbeds.ac.uk::67f3f203-a16f-4eda-9929-22bab87065ce" providerId="AD" clId="Web-{47900B1F-D50E-498B-B77F-8AA645F8A5BE}" dt="2022-11-15T12:24:02.897" v="716"/>
          <ac:spMkLst>
            <pc:docMk/>
            <pc:sldMk cId="422697451" sldId="259"/>
            <ac:spMk id="5" creationId="{89522585-1846-2091-94BC-DCCEA9980AFE}"/>
          </ac:spMkLst>
        </pc:spChg>
        <pc:spChg chg="add mod">
          <ac:chgData name="AMIR JAFARI" userId="S::700799@student.centralbeds.ac.uk::67f3f203-a16f-4eda-9929-22bab87065ce" providerId="AD" clId="Web-{47900B1F-D50E-498B-B77F-8AA645F8A5BE}" dt="2022-11-15T12:25:55.524" v="737" actId="14100"/>
          <ac:spMkLst>
            <pc:docMk/>
            <pc:sldMk cId="422697451" sldId="259"/>
            <ac:spMk id="7" creationId="{8932373B-B93C-CF1A-795D-2C02DAD1FA94}"/>
          </ac:spMkLst>
        </pc:spChg>
        <pc:spChg chg="add del mod">
          <ac:chgData name="AMIR JAFARI" userId="S::700799@student.centralbeds.ac.uk::67f3f203-a16f-4eda-9929-22bab87065ce" providerId="AD" clId="Web-{47900B1F-D50E-498B-B77F-8AA645F8A5BE}" dt="2022-11-15T12:36:32.957" v="974"/>
          <ac:spMkLst>
            <pc:docMk/>
            <pc:sldMk cId="422697451" sldId="259"/>
            <ac:spMk id="13" creationId="{56753323-D034-0092-050A-108CA7FE1128}"/>
          </ac:spMkLst>
        </pc:spChg>
        <pc:spChg chg="add del">
          <ac:chgData name="AMIR JAFARI" userId="S::700799@student.centralbeds.ac.uk::67f3f203-a16f-4eda-9929-22bab87065ce" providerId="AD" clId="Web-{47900B1F-D50E-498B-B77F-8AA645F8A5BE}" dt="2022-11-15T12:27:44.698" v="749"/>
          <ac:spMkLst>
            <pc:docMk/>
            <pc:sldMk cId="422697451" sldId="259"/>
            <ac:spMk id="15" creationId="{BF74B8D2-465F-66AD-F8B3-2E0B54127711}"/>
          </ac:spMkLst>
        </pc:spChg>
        <pc:spChg chg="add mod">
          <ac:chgData name="AMIR JAFARI" userId="S::700799@student.centralbeds.ac.uk::67f3f203-a16f-4eda-9929-22bab87065ce" providerId="AD" clId="Web-{47900B1F-D50E-498B-B77F-8AA645F8A5BE}" dt="2022-11-15T12:38:03.881" v="1008" actId="1076"/>
          <ac:spMkLst>
            <pc:docMk/>
            <pc:sldMk cId="422697451" sldId="259"/>
            <ac:spMk id="180" creationId="{66213A13-E862-6FB6-0D88-1E9417B5BAE7}"/>
          </ac:spMkLst>
        </pc:spChg>
        <pc:spChg chg="add mod">
          <ac:chgData name="AMIR JAFARI" userId="S::700799@student.centralbeds.ac.uk::67f3f203-a16f-4eda-9929-22bab87065ce" providerId="AD" clId="Web-{47900B1F-D50E-498B-B77F-8AA645F8A5BE}" dt="2022-11-15T12:41:09.025" v="1055" actId="20577"/>
          <ac:spMkLst>
            <pc:docMk/>
            <pc:sldMk cId="422697451" sldId="259"/>
            <ac:spMk id="181" creationId="{FADD03D7-555A-1D0E-24C1-DFA7DA1B179A}"/>
          </ac:spMkLst>
        </pc:spChg>
        <pc:spChg chg="add mod">
          <ac:chgData name="AMIR JAFARI" userId="S::700799@student.centralbeds.ac.uk::67f3f203-a16f-4eda-9929-22bab87065ce" providerId="AD" clId="Web-{47900B1F-D50E-498B-B77F-8AA645F8A5BE}" dt="2022-11-15T12:41:44.228" v="1068" actId="14100"/>
          <ac:spMkLst>
            <pc:docMk/>
            <pc:sldMk cId="422697451" sldId="259"/>
            <ac:spMk id="183" creationId="{98B8DA30-0C85-DD52-8C66-10B3A6330B1E}"/>
          </ac:spMkLst>
        </pc:spChg>
        <pc:spChg chg="add mod">
          <ac:chgData name="AMIR JAFARI" userId="S::700799@student.centralbeds.ac.uk::67f3f203-a16f-4eda-9929-22bab87065ce" providerId="AD" clId="Web-{47900B1F-D50E-498B-B77F-8AA645F8A5BE}" dt="2022-11-15T12:41:46.869" v="1069" actId="14100"/>
          <ac:spMkLst>
            <pc:docMk/>
            <pc:sldMk cId="422697451" sldId="259"/>
            <ac:spMk id="184" creationId="{61828520-0ED9-74B7-F793-AF8EDAB1527A}"/>
          </ac:spMkLst>
        </pc:spChg>
        <pc:spChg chg="add mod">
          <ac:chgData name="AMIR JAFARI" userId="S::700799@student.centralbeds.ac.uk::67f3f203-a16f-4eda-9929-22bab87065ce" providerId="AD" clId="Web-{47900B1F-D50E-498B-B77F-8AA645F8A5BE}" dt="2022-11-15T12:41:49.291" v="1070" actId="14100"/>
          <ac:spMkLst>
            <pc:docMk/>
            <pc:sldMk cId="422697451" sldId="259"/>
            <ac:spMk id="185" creationId="{CCDFD321-3F6F-E6B1-3EB9-2A694C42997C}"/>
          </ac:spMkLst>
        </pc:spChg>
        <pc:spChg chg="add mod">
          <ac:chgData name="AMIR JAFARI" userId="S::700799@student.centralbeds.ac.uk::67f3f203-a16f-4eda-9929-22bab87065ce" providerId="AD" clId="Web-{47900B1F-D50E-498B-B77F-8AA645F8A5BE}" dt="2022-11-15T12:41:52.260" v="1071" actId="14100"/>
          <ac:spMkLst>
            <pc:docMk/>
            <pc:sldMk cId="422697451" sldId="259"/>
            <ac:spMk id="186" creationId="{C9101DB4-7A3B-F943-05F7-39143ACF2C2A}"/>
          </ac:spMkLst>
        </pc:spChg>
        <pc:spChg chg="add mod">
          <ac:chgData name="AMIR JAFARI" userId="S::700799@student.centralbeds.ac.uk::67f3f203-a16f-4eda-9929-22bab87065ce" providerId="AD" clId="Web-{47900B1F-D50E-498B-B77F-8AA645F8A5BE}" dt="2022-11-15T12:41:54.822" v="1072" actId="14100"/>
          <ac:spMkLst>
            <pc:docMk/>
            <pc:sldMk cId="422697451" sldId="259"/>
            <ac:spMk id="187" creationId="{B0C79A37-CD09-C415-3815-7C4511F0412F}"/>
          </ac:spMkLst>
        </pc:spChg>
        <pc:spChg chg="add mod">
          <ac:chgData name="AMIR JAFARI" userId="S::700799@student.centralbeds.ac.uk::67f3f203-a16f-4eda-9929-22bab87065ce" providerId="AD" clId="Web-{47900B1F-D50E-498B-B77F-8AA645F8A5BE}" dt="2022-11-15T12:41:57.697" v="1073" actId="14100"/>
          <ac:spMkLst>
            <pc:docMk/>
            <pc:sldMk cId="422697451" sldId="259"/>
            <ac:spMk id="188" creationId="{1A663CF3-4A37-705E-669C-55FB49695DC1}"/>
          </ac:spMkLst>
        </pc:spChg>
        <pc:spChg chg="add mod">
          <ac:chgData name="AMIR JAFARI" userId="S::700799@student.centralbeds.ac.uk::67f3f203-a16f-4eda-9929-22bab87065ce" providerId="AD" clId="Web-{47900B1F-D50E-498B-B77F-8AA645F8A5BE}" dt="2022-11-15T12:42:06.557" v="1076" actId="14100"/>
          <ac:spMkLst>
            <pc:docMk/>
            <pc:sldMk cId="422697451" sldId="259"/>
            <ac:spMk id="189" creationId="{E3D3DC03-C468-BB94-A9A1-8FA4FF939EBB}"/>
          </ac:spMkLst>
        </pc:spChg>
        <pc:spChg chg="add mod">
          <ac:chgData name="AMIR JAFARI" userId="S::700799@student.centralbeds.ac.uk::67f3f203-a16f-4eda-9929-22bab87065ce" providerId="AD" clId="Web-{47900B1F-D50E-498B-B77F-8AA645F8A5BE}" dt="2022-11-15T12:42:25.245" v="1081" actId="1076"/>
          <ac:spMkLst>
            <pc:docMk/>
            <pc:sldMk cId="422697451" sldId="259"/>
            <ac:spMk id="190" creationId="{FAB29BAE-1E7E-59AF-9125-A8FBCB9B559F}"/>
          </ac:spMkLst>
        </pc:spChg>
        <pc:spChg chg="add mod">
          <ac:chgData name="AMIR JAFARI" userId="S::700799@student.centralbeds.ac.uk::67f3f203-a16f-4eda-9929-22bab87065ce" providerId="AD" clId="Web-{47900B1F-D50E-498B-B77F-8AA645F8A5BE}" dt="2022-11-15T12:42:32.729" v="1085" actId="14100"/>
          <ac:spMkLst>
            <pc:docMk/>
            <pc:sldMk cId="422697451" sldId="259"/>
            <ac:spMk id="191" creationId="{2CED8295-8297-02C5-3997-C4EA42EB5D3A}"/>
          </ac:spMkLst>
        </pc:spChg>
        <pc:spChg chg="add mod">
          <ac:chgData name="AMIR JAFARI" userId="S::700799@student.centralbeds.ac.uk::67f3f203-a16f-4eda-9929-22bab87065ce" providerId="AD" clId="Web-{47900B1F-D50E-498B-B77F-8AA645F8A5BE}" dt="2022-11-15T12:42:37.620" v="1088" actId="14100"/>
          <ac:spMkLst>
            <pc:docMk/>
            <pc:sldMk cId="422697451" sldId="259"/>
            <ac:spMk id="192" creationId="{58C21150-F9D6-E59A-DFAA-4F072B390437}"/>
          </ac:spMkLst>
        </pc:spChg>
        <pc:graphicFrameChg chg="add del mod modGraphic">
          <ac:chgData name="AMIR JAFARI" userId="S::700799@student.centralbeds.ac.uk::67f3f203-a16f-4eda-9929-22bab87065ce" providerId="AD" clId="Web-{47900B1F-D50E-498B-B77F-8AA645F8A5BE}" dt="2022-11-15T12:28:52.512" v="776"/>
          <ac:graphicFrameMkLst>
            <pc:docMk/>
            <pc:sldMk cId="422697451" sldId="259"/>
            <ac:graphicFrameMk id="16" creationId="{4B35FF7F-A24B-6E06-A189-20D9693291A9}"/>
          </ac:graphicFrameMkLst>
        </pc:graphicFrameChg>
        <pc:cxnChg chg="add">
          <ac:chgData name="AMIR JAFARI" userId="S::700799@student.centralbeds.ac.uk::67f3f203-a16f-4eda-9929-22bab87065ce" providerId="AD" clId="Web-{47900B1F-D50E-498B-B77F-8AA645F8A5BE}" dt="2022-11-15T12:26:01.165" v="738"/>
          <ac:cxnSpMkLst>
            <pc:docMk/>
            <pc:sldMk cId="422697451" sldId="259"/>
            <ac:cxnSpMk id="9" creationId="{BD42CBBD-D613-20F0-6ECC-6ABCAEDF3B68}"/>
          </ac:cxnSpMkLst>
        </pc:cxnChg>
        <pc:cxnChg chg="add del">
          <ac:chgData name="AMIR JAFARI" userId="S::700799@student.centralbeds.ac.uk::67f3f203-a16f-4eda-9929-22bab87065ce" providerId="AD" clId="Web-{47900B1F-D50E-498B-B77F-8AA645F8A5BE}" dt="2022-11-15T12:26:10.790" v="740"/>
          <ac:cxnSpMkLst>
            <pc:docMk/>
            <pc:sldMk cId="422697451" sldId="259"/>
            <ac:cxnSpMk id="11" creationId="{1D8001B7-8F85-270E-F3B6-5CCFEC194483}"/>
          </ac:cxnSpMkLst>
        </pc:cxnChg>
        <pc:cxnChg chg="add del mod">
          <ac:chgData name="AMIR JAFARI" userId="S::700799@student.centralbeds.ac.uk::67f3f203-a16f-4eda-9929-22bab87065ce" providerId="AD" clId="Web-{47900B1F-D50E-498B-B77F-8AA645F8A5BE}" dt="2022-11-15T12:36:34.270" v="975"/>
          <ac:cxnSpMkLst>
            <pc:docMk/>
            <pc:sldMk cId="422697451" sldId="259"/>
            <ac:cxnSpMk id="14" creationId="{938D1A99-09EA-7D64-F4C9-1B0800949CB9}"/>
          </ac:cxnSpMkLst>
        </pc:cxnChg>
        <pc:cxnChg chg="add mod">
          <ac:chgData name="AMIR JAFARI" userId="S::700799@student.centralbeds.ac.uk::67f3f203-a16f-4eda-9929-22bab87065ce" providerId="AD" clId="Web-{47900B1F-D50E-498B-B77F-8AA645F8A5BE}" dt="2022-11-15T12:38:18.975" v="1014" actId="1076"/>
          <ac:cxnSpMkLst>
            <pc:docMk/>
            <pc:sldMk cId="422697451" sldId="259"/>
            <ac:cxnSpMk id="182" creationId="{5F937462-9ACB-ED87-00D3-43F60FB0007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EEDD7B-284F-68FB-A017-6CFDFD2C5E0B}"/>
              </a:ext>
            </a:extLst>
          </p:cNvPr>
          <p:cNvSpPr txBox="1"/>
          <p:nvPr/>
        </p:nvSpPr>
        <p:spPr>
          <a:xfrm>
            <a:off x="254345" y="235758"/>
            <a:ext cx="163482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cs typeface="Calibri"/>
              </a:rPr>
              <a:t>My CV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8CF18F-8512-DD97-C58F-5A53B6F8FE83}"/>
              </a:ext>
            </a:extLst>
          </p:cNvPr>
          <p:cNvSpPr txBox="1"/>
          <p:nvPr/>
        </p:nvSpPr>
        <p:spPr>
          <a:xfrm>
            <a:off x="75603" y="717831"/>
            <a:ext cx="120320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-------------------------------------------------------------------------------------------------------------------------------------------------------------------------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E7D6D-CEBE-1BDC-5BAD-268E918E22BC}"/>
              </a:ext>
            </a:extLst>
          </p:cNvPr>
          <p:cNvSpPr/>
          <p:nvPr/>
        </p:nvSpPr>
        <p:spPr>
          <a:xfrm>
            <a:off x="696951" y="1672682"/>
            <a:ext cx="10667999" cy="1328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cs typeface="Calibri"/>
              </a:rPr>
              <a:t>Welcome to My website</a:t>
            </a:r>
          </a:p>
          <a:p>
            <a:pPr algn="ctr"/>
            <a:r>
              <a:rPr lang="en-US" sz="2800" dirty="0">
                <a:cs typeface="Calibri"/>
              </a:rPr>
              <a:t>Here you will see My digital portfolio</a:t>
            </a:r>
          </a:p>
        </p:txBody>
      </p:sp>
      <p:pic>
        <p:nvPicPr>
          <p:cNvPr id="5" name="Graphic 5" descr="Confused person with solid fill">
            <a:extLst>
              <a:ext uri="{FF2B5EF4-FFF2-40B4-BE49-F238E27FC236}">
                <a16:creationId xmlns:a16="http://schemas.microsoft.com/office/drawing/2014/main" id="{2304E02F-7CDD-F0F5-3A86-1B00027AA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4556" y="1884556"/>
            <a:ext cx="914400" cy="914400"/>
          </a:xfrm>
          <a:prstGeom prst="rect">
            <a:avLst/>
          </a:prstGeom>
        </p:spPr>
      </p:pic>
      <p:pic>
        <p:nvPicPr>
          <p:cNvPr id="6" name="Graphic 6" descr="Male profile with solid fill">
            <a:extLst>
              <a:ext uri="{FF2B5EF4-FFF2-40B4-BE49-F238E27FC236}">
                <a16:creationId xmlns:a16="http://schemas.microsoft.com/office/drawing/2014/main" id="{F44050F8-217A-CF41-69F8-5FA3D103D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263" y="1884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84EF29C-14AA-29DF-B351-44C360E6A0A0}"/>
              </a:ext>
            </a:extLst>
          </p:cNvPr>
          <p:cNvSpPr/>
          <p:nvPr/>
        </p:nvSpPr>
        <p:spPr>
          <a:xfrm>
            <a:off x="3754244" y="65047"/>
            <a:ext cx="8409877" cy="57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cs typeface="Calibri" panose="020F0502020204030204"/>
              </a:rPr>
              <a:t>Home - </a:t>
            </a:r>
            <a:r>
              <a:rPr lang="en-US" dirty="0">
                <a:ea typeface="+mn-lt"/>
                <a:cs typeface="+mn-lt"/>
              </a:rPr>
              <a:t>SKILLS &amp; QUALIFICATION – UNITS -INTERESTS &amp; HOBBIES-CONTACT US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2459C-7624-331B-2BE0-7A8A3930D9C8}"/>
              </a:ext>
            </a:extLst>
          </p:cNvPr>
          <p:cNvSpPr txBox="1"/>
          <p:nvPr/>
        </p:nvSpPr>
        <p:spPr>
          <a:xfrm>
            <a:off x="260195" y="130097"/>
            <a:ext cx="275992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Unit 9 – Spreadsheet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5EA5B0-4D4C-11C9-AEA3-1470C02DBFE5}"/>
              </a:ext>
            </a:extLst>
          </p:cNvPr>
          <p:cNvCxnSpPr/>
          <p:nvPr/>
        </p:nvCxnSpPr>
        <p:spPr>
          <a:xfrm>
            <a:off x="53899" y="825190"/>
            <a:ext cx="12195716" cy="371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766819-C23E-883C-F695-932124457F65}"/>
              </a:ext>
            </a:extLst>
          </p:cNvPr>
          <p:cNvSpPr/>
          <p:nvPr/>
        </p:nvSpPr>
        <p:spPr>
          <a:xfrm>
            <a:off x="1077949" y="1300974"/>
            <a:ext cx="9301976" cy="1412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TEXT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FB24B9-D2A9-6747-5ECA-CD5200CB68F7}"/>
              </a:ext>
            </a:extLst>
          </p:cNvPr>
          <p:cNvSpPr/>
          <p:nvPr/>
        </p:nvSpPr>
        <p:spPr>
          <a:xfrm>
            <a:off x="1431073" y="3150218"/>
            <a:ext cx="8326244" cy="123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Example (Image)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EE5FCA-82D1-CCE7-2353-08F1429B60BC}"/>
              </a:ext>
            </a:extLst>
          </p:cNvPr>
          <p:cNvCxnSpPr/>
          <p:nvPr/>
        </p:nvCxnSpPr>
        <p:spPr>
          <a:xfrm flipH="1" flipV="1">
            <a:off x="10478197" y="2254173"/>
            <a:ext cx="702526" cy="628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B492B7B-8436-3426-40C7-FA3B88DF5F92}"/>
              </a:ext>
            </a:extLst>
          </p:cNvPr>
          <p:cNvSpPr txBox="1"/>
          <p:nvPr/>
        </p:nvSpPr>
        <p:spPr>
          <a:xfrm>
            <a:off x="10281425" y="2884449"/>
            <a:ext cx="27432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Segoe UI"/>
              </a:rPr>
              <a:t>Text Style: Arial​</a:t>
            </a:r>
          </a:p>
          <a:p>
            <a:r>
              <a:rPr lang="en-US" sz="1400" dirty="0">
                <a:cs typeface="Segoe UI"/>
              </a:rPr>
              <a:t>Font-Size:18​</a:t>
            </a:r>
          </a:p>
          <a:p>
            <a:r>
              <a:rPr lang="en-US" sz="1400" dirty="0">
                <a:cs typeface="Segoe UI"/>
              </a:rPr>
              <a:t>Color: BLACK​</a:t>
            </a:r>
          </a:p>
          <a:p>
            <a:r>
              <a:rPr lang="en-US" sz="1400" dirty="0">
                <a:cs typeface="Segoe UI"/>
              </a:rPr>
              <a:t>Position: Top-Left</a:t>
            </a:r>
          </a:p>
          <a:p>
            <a:r>
              <a:rPr lang="en-US" sz="1400" dirty="0">
                <a:cs typeface="Segoe UI"/>
              </a:rPr>
              <a:t>Types: Paragraph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F4A992-C839-56EE-F4D4-D741ADC0B081}"/>
              </a:ext>
            </a:extLst>
          </p:cNvPr>
          <p:cNvSpPr txBox="1"/>
          <p:nvPr/>
        </p:nvSpPr>
        <p:spPr>
          <a:xfrm>
            <a:off x="9974766" y="4910254"/>
            <a:ext cx="27432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Segoe UI"/>
              </a:rPr>
              <a:t>Text Style: Arial​</a:t>
            </a:r>
          </a:p>
          <a:p>
            <a:r>
              <a:rPr lang="en-US" sz="1400" dirty="0">
                <a:cs typeface="Segoe UI"/>
              </a:rPr>
              <a:t>Font-Size:18​</a:t>
            </a:r>
          </a:p>
          <a:p>
            <a:r>
              <a:rPr lang="en-US" sz="1400" dirty="0">
                <a:cs typeface="Segoe UI"/>
              </a:rPr>
              <a:t>Color: BLACK​</a:t>
            </a:r>
          </a:p>
          <a:p>
            <a:r>
              <a:rPr lang="en-US" sz="1400" dirty="0">
                <a:cs typeface="Segoe UI"/>
              </a:rPr>
              <a:t>Position: Bottom-Right</a:t>
            </a:r>
          </a:p>
          <a:p>
            <a:r>
              <a:rPr lang="en-US" sz="1400" dirty="0">
                <a:cs typeface="Segoe UI"/>
              </a:rPr>
              <a:t>Types: Paragraph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05DF00-A2B8-2B86-3C37-0DB89AA12F13}"/>
              </a:ext>
            </a:extLst>
          </p:cNvPr>
          <p:cNvCxnSpPr/>
          <p:nvPr/>
        </p:nvCxnSpPr>
        <p:spPr>
          <a:xfrm flipH="1" flipV="1">
            <a:off x="9517565" y="5400908"/>
            <a:ext cx="470209" cy="135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0252F79-7929-FC7D-7380-310349D32AEC}"/>
              </a:ext>
            </a:extLst>
          </p:cNvPr>
          <p:cNvSpPr/>
          <p:nvPr/>
        </p:nvSpPr>
        <p:spPr>
          <a:xfrm>
            <a:off x="6030950" y="4544122"/>
            <a:ext cx="3429000" cy="2016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Explanation text</a:t>
            </a:r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D20F5AD-8D56-AF37-D9E6-EE331FDFC6F1}"/>
              </a:ext>
            </a:extLst>
          </p:cNvPr>
          <p:cNvSpPr/>
          <p:nvPr/>
        </p:nvSpPr>
        <p:spPr>
          <a:xfrm>
            <a:off x="1263804" y="4544122"/>
            <a:ext cx="3429000" cy="2016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Example (Image)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05F6023-6132-CCD6-145E-CD41F96E69C3}"/>
              </a:ext>
            </a:extLst>
          </p:cNvPr>
          <p:cNvCxnSpPr/>
          <p:nvPr/>
        </p:nvCxnSpPr>
        <p:spPr>
          <a:xfrm flipV="1">
            <a:off x="4772258" y="5398585"/>
            <a:ext cx="1165301" cy="55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5DFD80-F4C6-C13B-8A74-BD2248BBA702}"/>
              </a:ext>
            </a:extLst>
          </p:cNvPr>
          <p:cNvCxnSpPr/>
          <p:nvPr/>
        </p:nvCxnSpPr>
        <p:spPr>
          <a:xfrm flipV="1">
            <a:off x="5772383" y="2746685"/>
            <a:ext cx="3717" cy="3679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119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7437AA-3EBB-506A-FE7A-90B26C1F6D53}"/>
              </a:ext>
            </a:extLst>
          </p:cNvPr>
          <p:cNvSpPr txBox="1"/>
          <p:nvPr/>
        </p:nvSpPr>
        <p:spPr>
          <a:xfrm>
            <a:off x="260195" y="130097"/>
            <a:ext cx="275992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Unit 11 – Networking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13F58-28C6-B45F-8954-7768CB652BA1}"/>
              </a:ext>
            </a:extLst>
          </p:cNvPr>
          <p:cNvSpPr/>
          <p:nvPr/>
        </p:nvSpPr>
        <p:spPr>
          <a:xfrm>
            <a:off x="3754244" y="65047"/>
            <a:ext cx="8409877" cy="57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cs typeface="Calibri" panose="020F0502020204030204"/>
              </a:rPr>
              <a:t>Home - </a:t>
            </a:r>
            <a:r>
              <a:rPr lang="en-US" dirty="0">
                <a:ea typeface="+mn-lt"/>
                <a:cs typeface="+mn-lt"/>
              </a:rPr>
              <a:t>SKILLS &amp; QUALIFICATION – UNITS -INTERESTS &amp; HOBBIES-CONTACT US</a:t>
            </a:r>
            <a:endParaRPr lang="en-US" dirty="0">
              <a:cs typeface="Calibri" panose="020F0502020204030204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299BE2-BFBD-2318-5DCF-42741D54AA64}"/>
              </a:ext>
            </a:extLst>
          </p:cNvPr>
          <p:cNvCxnSpPr/>
          <p:nvPr/>
        </p:nvCxnSpPr>
        <p:spPr>
          <a:xfrm>
            <a:off x="53899" y="825190"/>
            <a:ext cx="12195716" cy="371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98424-3DC3-E9FE-D1EC-3CF86CD22298}"/>
              </a:ext>
            </a:extLst>
          </p:cNvPr>
          <p:cNvSpPr/>
          <p:nvPr/>
        </p:nvSpPr>
        <p:spPr>
          <a:xfrm>
            <a:off x="1077949" y="1300974"/>
            <a:ext cx="9301976" cy="1412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TEXT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03592D-42FA-03A4-19A7-69A54C993A22}"/>
              </a:ext>
            </a:extLst>
          </p:cNvPr>
          <p:cNvCxnSpPr/>
          <p:nvPr/>
        </p:nvCxnSpPr>
        <p:spPr>
          <a:xfrm flipV="1">
            <a:off x="5772383" y="2746685"/>
            <a:ext cx="3717" cy="3679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A412F0C-440A-4FF2-44D6-B1649849AF9C}"/>
              </a:ext>
            </a:extLst>
          </p:cNvPr>
          <p:cNvSpPr/>
          <p:nvPr/>
        </p:nvSpPr>
        <p:spPr>
          <a:xfrm>
            <a:off x="1431073" y="3150218"/>
            <a:ext cx="8326244" cy="123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Example (Image)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E73345-DBFE-41C9-0EE1-90EDE6CEA685}"/>
              </a:ext>
            </a:extLst>
          </p:cNvPr>
          <p:cNvCxnSpPr/>
          <p:nvPr/>
        </p:nvCxnSpPr>
        <p:spPr>
          <a:xfrm flipH="1" flipV="1">
            <a:off x="10478197" y="2254173"/>
            <a:ext cx="702526" cy="628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6781433-9A0C-0B46-6FED-E22C4A540136}"/>
              </a:ext>
            </a:extLst>
          </p:cNvPr>
          <p:cNvSpPr txBox="1"/>
          <p:nvPr/>
        </p:nvSpPr>
        <p:spPr>
          <a:xfrm>
            <a:off x="10281425" y="2884449"/>
            <a:ext cx="27432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Segoe UI"/>
              </a:rPr>
              <a:t>Text Style: Arial​</a:t>
            </a:r>
          </a:p>
          <a:p>
            <a:r>
              <a:rPr lang="en-US" sz="1400" dirty="0">
                <a:cs typeface="Segoe UI"/>
              </a:rPr>
              <a:t>Font-Size:18​</a:t>
            </a:r>
          </a:p>
          <a:p>
            <a:r>
              <a:rPr lang="en-US" sz="1400" dirty="0">
                <a:cs typeface="Segoe UI"/>
              </a:rPr>
              <a:t>Color: BLACK​</a:t>
            </a:r>
          </a:p>
          <a:p>
            <a:r>
              <a:rPr lang="en-US" sz="1400" dirty="0">
                <a:cs typeface="Segoe UI"/>
              </a:rPr>
              <a:t>Position: Top-Left</a:t>
            </a:r>
          </a:p>
          <a:p>
            <a:r>
              <a:rPr lang="en-US" sz="1400" dirty="0">
                <a:cs typeface="Segoe UI"/>
              </a:rPr>
              <a:t>Types: Paragraph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4FD4B6-414C-3B1A-B03B-3FDF8E6E7BD3}"/>
              </a:ext>
            </a:extLst>
          </p:cNvPr>
          <p:cNvSpPr txBox="1"/>
          <p:nvPr/>
        </p:nvSpPr>
        <p:spPr>
          <a:xfrm>
            <a:off x="9974766" y="4910254"/>
            <a:ext cx="27432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Segoe UI"/>
              </a:rPr>
              <a:t>Text Style: Arial​</a:t>
            </a:r>
          </a:p>
          <a:p>
            <a:r>
              <a:rPr lang="en-US" sz="1400" dirty="0">
                <a:cs typeface="Segoe UI"/>
              </a:rPr>
              <a:t>Font-Size:18​</a:t>
            </a:r>
          </a:p>
          <a:p>
            <a:r>
              <a:rPr lang="en-US" sz="1400" dirty="0">
                <a:cs typeface="Segoe UI"/>
              </a:rPr>
              <a:t>Color: BLACK​</a:t>
            </a:r>
          </a:p>
          <a:p>
            <a:r>
              <a:rPr lang="en-US" sz="1400" dirty="0">
                <a:cs typeface="Segoe UI"/>
              </a:rPr>
              <a:t>Position: Bottom-Right</a:t>
            </a:r>
          </a:p>
          <a:p>
            <a:r>
              <a:rPr lang="en-US" sz="1400" dirty="0">
                <a:cs typeface="Segoe UI"/>
              </a:rPr>
              <a:t>Types: Paragraph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5C2BD3-EFB2-7E1D-4900-81FE802B3F90}"/>
              </a:ext>
            </a:extLst>
          </p:cNvPr>
          <p:cNvCxnSpPr/>
          <p:nvPr/>
        </p:nvCxnSpPr>
        <p:spPr>
          <a:xfrm flipH="1" flipV="1">
            <a:off x="9517565" y="5400908"/>
            <a:ext cx="470209" cy="135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301989F-DFAE-616C-BC02-7D6314024AE9}"/>
              </a:ext>
            </a:extLst>
          </p:cNvPr>
          <p:cNvSpPr/>
          <p:nvPr/>
        </p:nvSpPr>
        <p:spPr>
          <a:xfrm>
            <a:off x="6030950" y="4544122"/>
            <a:ext cx="3429000" cy="2016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Explanation text</a:t>
            </a:r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59CB454-A305-473B-7E96-25BBFE5B89D5}"/>
              </a:ext>
            </a:extLst>
          </p:cNvPr>
          <p:cNvSpPr/>
          <p:nvPr/>
        </p:nvSpPr>
        <p:spPr>
          <a:xfrm>
            <a:off x="1263804" y="4544122"/>
            <a:ext cx="3429000" cy="2016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Example (Image)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4B4DF5-E55F-47DD-1D1C-DABF17A0FD85}"/>
              </a:ext>
            </a:extLst>
          </p:cNvPr>
          <p:cNvCxnSpPr/>
          <p:nvPr/>
        </p:nvCxnSpPr>
        <p:spPr>
          <a:xfrm flipV="1">
            <a:off x="4772258" y="5398585"/>
            <a:ext cx="1165301" cy="55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197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4ECF06-006C-DA62-EF4E-CEF9B5A09185}"/>
              </a:ext>
            </a:extLst>
          </p:cNvPr>
          <p:cNvSpPr txBox="1"/>
          <p:nvPr/>
        </p:nvSpPr>
        <p:spPr>
          <a:xfrm>
            <a:off x="260195" y="130097"/>
            <a:ext cx="334536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Unit 13 – Website Developer 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93C221-A513-88A6-A407-0A2CC01322F7}"/>
              </a:ext>
            </a:extLst>
          </p:cNvPr>
          <p:cNvSpPr/>
          <p:nvPr/>
        </p:nvSpPr>
        <p:spPr>
          <a:xfrm>
            <a:off x="3754244" y="65047"/>
            <a:ext cx="8409877" cy="57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cs typeface="Calibri" panose="020F0502020204030204"/>
              </a:rPr>
              <a:t>Home - </a:t>
            </a:r>
            <a:r>
              <a:rPr lang="en-US" dirty="0">
                <a:ea typeface="+mn-lt"/>
                <a:cs typeface="+mn-lt"/>
              </a:rPr>
              <a:t>SKILLS &amp; QUALIFICATION – UNITS -INTERESTS &amp; HOBBIES-CONTACT US</a:t>
            </a:r>
            <a:endParaRPr lang="en-US" dirty="0">
              <a:cs typeface="Calibri" panose="020F0502020204030204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2106D1-ED3E-0B47-8A28-A7EB5753D4EE}"/>
              </a:ext>
            </a:extLst>
          </p:cNvPr>
          <p:cNvCxnSpPr/>
          <p:nvPr/>
        </p:nvCxnSpPr>
        <p:spPr>
          <a:xfrm>
            <a:off x="53899" y="825190"/>
            <a:ext cx="12195716" cy="371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999B027-328F-DE6A-799C-92ACD84B1711}"/>
              </a:ext>
            </a:extLst>
          </p:cNvPr>
          <p:cNvSpPr/>
          <p:nvPr/>
        </p:nvSpPr>
        <p:spPr>
          <a:xfrm>
            <a:off x="1077949" y="1300974"/>
            <a:ext cx="9301976" cy="1412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TEXT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3BAB6F-F0CC-2650-4482-026EAD15D7B4}"/>
              </a:ext>
            </a:extLst>
          </p:cNvPr>
          <p:cNvSpPr/>
          <p:nvPr/>
        </p:nvSpPr>
        <p:spPr>
          <a:xfrm>
            <a:off x="1431073" y="3150218"/>
            <a:ext cx="8326244" cy="123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Example (Image)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96184CA-B668-5AA3-4B5E-5564680D5E9C}"/>
              </a:ext>
            </a:extLst>
          </p:cNvPr>
          <p:cNvSpPr/>
          <p:nvPr/>
        </p:nvSpPr>
        <p:spPr>
          <a:xfrm>
            <a:off x="1263804" y="4544122"/>
            <a:ext cx="3429000" cy="2016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Example (Image)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E6635AF-8727-0C32-325F-B0DA5113EACE}"/>
              </a:ext>
            </a:extLst>
          </p:cNvPr>
          <p:cNvSpPr/>
          <p:nvPr/>
        </p:nvSpPr>
        <p:spPr>
          <a:xfrm>
            <a:off x="6030950" y="4544122"/>
            <a:ext cx="3429000" cy="2016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Explanation text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7521AC-DF48-8FFA-FA08-171124F1848F}"/>
              </a:ext>
            </a:extLst>
          </p:cNvPr>
          <p:cNvCxnSpPr/>
          <p:nvPr/>
        </p:nvCxnSpPr>
        <p:spPr>
          <a:xfrm flipV="1">
            <a:off x="4772258" y="5398585"/>
            <a:ext cx="1165301" cy="55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4222D2-4FB6-679A-D7AE-192713BCAF2F}"/>
              </a:ext>
            </a:extLst>
          </p:cNvPr>
          <p:cNvCxnSpPr/>
          <p:nvPr/>
        </p:nvCxnSpPr>
        <p:spPr>
          <a:xfrm flipH="1" flipV="1">
            <a:off x="9517565" y="5400908"/>
            <a:ext cx="470209" cy="135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CD37C8B-4243-506A-5BA8-27EC3F7F7CDF}"/>
              </a:ext>
            </a:extLst>
          </p:cNvPr>
          <p:cNvSpPr txBox="1"/>
          <p:nvPr/>
        </p:nvSpPr>
        <p:spPr>
          <a:xfrm>
            <a:off x="9974766" y="4910254"/>
            <a:ext cx="27432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Segoe UI"/>
              </a:rPr>
              <a:t>Text Style: Arial​</a:t>
            </a:r>
          </a:p>
          <a:p>
            <a:r>
              <a:rPr lang="en-US" sz="1400" dirty="0">
                <a:cs typeface="Segoe UI"/>
              </a:rPr>
              <a:t>Font-Size:18​</a:t>
            </a:r>
          </a:p>
          <a:p>
            <a:r>
              <a:rPr lang="en-US" sz="1400" dirty="0">
                <a:cs typeface="Segoe UI"/>
              </a:rPr>
              <a:t>Color: BLACK​</a:t>
            </a:r>
          </a:p>
          <a:p>
            <a:r>
              <a:rPr lang="en-US" sz="1400" dirty="0">
                <a:cs typeface="Segoe UI"/>
              </a:rPr>
              <a:t>Position: Bottom-Right</a:t>
            </a:r>
          </a:p>
          <a:p>
            <a:r>
              <a:rPr lang="en-US" sz="1400" dirty="0">
                <a:cs typeface="Segoe UI"/>
              </a:rPr>
              <a:t>Types: Paragraph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5D923FA-EBC1-4023-44AB-53B2850DD05A}"/>
              </a:ext>
            </a:extLst>
          </p:cNvPr>
          <p:cNvCxnSpPr/>
          <p:nvPr/>
        </p:nvCxnSpPr>
        <p:spPr>
          <a:xfrm flipH="1" flipV="1">
            <a:off x="10478197" y="2254173"/>
            <a:ext cx="702526" cy="628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A8A0C6F-FDBB-54C3-FF3A-CF388AC41D23}"/>
              </a:ext>
            </a:extLst>
          </p:cNvPr>
          <p:cNvSpPr txBox="1"/>
          <p:nvPr/>
        </p:nvSpPr>
        <p:spPr>
          <a:xfrm>
            <a:off x="10281425" y="2884449"/>
            <a:ext cx="27432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Segoe UI"/>
              </a:rPr>
              <a:t>Text Style: Arial​</a:t>
            </a:r>
          </a:p>
          <a:p>
            <a:r>
              <a:rPr lang="en-US" sz="1400" dirty="0">
                <a:cs typeface="Segoe UI"/>
              </a:rPr>
              <a:t>Font-Size:18​</a:t>
            </a:r>
          </a:p>
          <a:p>
            <a:r>
              <a:rPr lang="en-US" sz="1400" dirty="0">
                <a:cs typeface="Segoe UI"/>
              </a:rPr>
              <a:t>Color: BLACK​</a:t>
            </a:r>
          </a:p>
          <a:p>
            <a:r>
              <a:rPr lang="en-US" sz="1400" dirty="0">
                <a:cs typeface="Segoe UI"/>
              </a:rPr>
              <a:t>Position: Top-Left</a:t>
            </a:r>
          </a:p>
          <a:p>
            <a:r>
              <a:rPr lang="en-US" sz="1400" dirty="0">
                <a:cs typeface="Segoe UI"/>
              </a:rPr>
              <a:t>Types: Paragraph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0566B9-ABF2-B1B7-C5B1-37424D127CB6}"/>
              </a:ext>
            </a:extLst>
          </p:cNvPr>
          <p:cNvCxnSpPr/>
          <p:nvPr/>
        </p:nvCxnSpPr>
        <p:spPr>
          <a:xfrm flipV="1">
            <a:off x="5772383" y="2746685"/>
            <a:ext cx="3717" cy="3679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083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E62E3B-A59F-232F-0250-3CE16157CBC8}"/>
              </a:ext>
            </a:extLst>
          </p:cNvPr>
          <p:cNvSpPr txBox="1"/>
          <p:nvPr/>
        </p:nvSpPr>
        <p:spPr>
          <a:xfrm>
            <a:off x="260195" y="130097"/>
            <a:ext cx="334536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Unit 14 – Installing Computer Hardware </a:t>
            </a:r>
            <a:endParaRPr lang="en-US" dirty="0">
              <a:cs typeface="Calibri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EC6C51-4D3E-E3D1-58B2-717E879671DD}"/>
              </a:ext>
            </a:extLst>
          </p:cNvPr>
          <p:cNvSpPr/>
          <p:nvPr/>
        </p:nvSpPr>
        <p:spPr>
          <a:xfrm>
            <a:off x="3754244" y="65047"/>
            <a:ext cx="8409877" cy="57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cs typeface="Calibri" panose="020F0502020204030204"/>
              </a:rPr>
              <a:t>Home - </a:t>
            </a:r>
            <a:r>
              <a:rPr lang="en-US" dirty="0">
                <a:ea typeface="+mn-lt"/>
                <a:cs typeface="+mn-lt"/>
              </a:rPr>
              <a:t>SKILLS &amp; QUALIFICATION – UNITS -INTERESTS &amp; HOBBIES-CONTACT US</a:t>
            </a:r>
            <a:endParaRPr lang="en-US" dirty="0">
              <a:cs typeface="Calibri" panose="020F0502020204030204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1B00A3-52C7-848F-683C-7B2BAD01F9F9}"/>
              </a:ext>
            </a:extLst>
          </p:cNvPr>
          <p:cNvCxnSpPr/>
          <p:nvPr/>
        </p:nvCxnSpPr>
        <p:spPr>
          <a:xfrm>
            <a:off x="53899" y="825190"/>
            <a:ext cx="12195716" cy="371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659A7EF-C04B-803D-A790-9C0B76547661}"/>
              </a:ext>
            </a:extLst>
          </p:cNvPr>
          <p:cNvSpPr/>
          <p:nvPr/>
        </p:nvSpPr>
        <p:spPr>
          <a:xfrm>
            <a:off x="1077949" y="1300974"/>
            <a:ext cx="9301976" cy="1412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TEXT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D49778-C916-5EF5-595B-5156332BD2E8}"/>
              </a:ext>
            </a:extLst>
          </p:cNvPr>
          <p:cNvSpPr/>
          <p:nvPr/>
        </p:nvSpPr>
        <p:spPr>
          <a:xfrm>
            <a:off x="1431073" y="3150218"/>
            <a:ext cx="8326244" cy="123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Example (Image)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CE28C7-DF21-4385-A322-878788E3A7F5}"/>
              </a:ext>
            </a:extLst>
          </p:cNvPr>
          <p:cNvCxnSpPr/>
          <p:nvPr/>
        </p:nvCxnSpPr>
        <p:spPr>
          <a:xfrm flipH="1" flipV="1">
            <a:off x="10478197" y="2254173"/>
            <a:ext cx="702526" cy="628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6F8E3F-3E42-4211-9FCF-E3809717FC0E}"/>
              </a:ext>
            </a:extLst>
          </p:cNvPr>
          <p:cNvSpPr txBox="1"/>
          <p:nvPr/>
        </p:nvSpPr>
        <p:spPr>
          <a:xfrm>
            <a:off x="10281425" y="2884449"/>
            <a:ext cx="27432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Segoe UI"/>
              </a:rPr>
              <a:t>Text Style: Arial​</a:t>
            </a:r>
          </a:p>
          <a:p>
            <a:r>
              <a:rPr lang="en-US" sz="1400" dirty="0">
                <a:cs typeface="Segoe UI"/>
              </a:rPr>
              <a:t>Font-Size:18​</a:t>
            </a:r>
          </a:p>
          <a:p>
            <a:r>
              <a:rPr lang="en-US" sz="1400" dirty="0">
                <a:cs typeface="Segoe UI"/>
              </a:rPr>
              <a:t>Color: BLACK​</a:t>
            </a:r>
          </a:p>
          <a:p>
            <a:r>
              <a:rPr lang="en-US" sz="1400" dirty="0">
                <a:cs typeface="Segoe UI"/>
              </a:rPr>
              <a:t>Position: Top-Left</a:t>
            </a:r>
          </a:p>
          <a:p>
            <a:r>
              <a:rPr lang="en-US" sz="1400" dirty="0">
                <a:cs typeface="Segoe UI"/>
              </a:rPr>
              <a:t>Types: Paragraph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BD1D90-4BA6-DEED-6F78-DF94633A9C8E}"/>
              </a:ext>
            </a:extLst>
          </p:cNvPr>
          <p:cNvSpPr txBox="1"/>
          <p:nvPr/>
        </p:nvSpPr>
        <p:spPr>
          <a:xfrm>
            <a:off x="9974766" y="4910254"/>
            <a:ext cx="27432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Segoe UI"/>
              </a:rPr>
              <a:t>Text Style: Arial​</a:t>
            </a:r>
          </a:p>
          <a:p>
            <a:r>
              <a:rPr lang="en-US" sz="1400" dirty="0">
                <a:cs typeface="Segoe UI"/>
              </a:rPr>
              <a:t>Font-Size:18​</a:t>
            </a:r>
          </a:p>
          <a:p>
            <a:r>
              <a:rPr lang="en-US" sz="1400" dirty="0">
                <a:cs typeface="Segoe UI"/>
              </a:rPr>
              <a:t>Color: BLACK​</a:t>
            </a:r>
          </a:p>
          <a:p>
            <a:r>
              <a:rPr lang="en-US" sz="1400" dirty="0">
                <a:cs typeface="Segoe UI"/>
              </a:rPr>
              <a:t>Position: Bottom-Right</a:t>
            </a:r>
          </a:p>
          <a:p>
            <a:r>
              <a:rPr lang="en-US" sz="1400" dirty="0">
                <a:cs typeface="Segoe UI"/>
              </a:rPr>
              <a:t>Types: Paragraph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4A12214-5532-767C-3782-8A19BB296454}"/>
              </a:ext>
            </a:extLst>
          </p:cNvPr>
          <p:cNvCxnSpPr/>
          <p:nvPr/>
        </p:nvCxnSpPr>
        <p:spPr>
          <a:xfrm flipH="1" flipV="1">
            <a:off x="9517565" y="5400908"/>
            <a:ext cx="470209" cy="135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1F9CF09-DACA-10BB-8CC8-F315739D949E}"/>
              </a:ext>
            </a:extLst>
          </p:cNvPr>
          <p:cNvSpPr/>
          <p:nvPr/>
        </p:nvSpPr>
        <p:spPr>
          <a:xfrm>
            <a:off x="6030950" y="4544122"/>
            <a:ext cx="3429000" cy="2016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Explanation text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356CE7B-0D78-510C-4066-BD7D757C5A68}"/>
              </a:ext>
            </a:extLst>
          </p:cNvPr>
          <p:cNvSpPr/>
          <p:nvPr/>
        </p:nvSpPr>
        <p:spPr>
          <a:xfrm>
            <a:off x="1263804" y="4544122"/>
            <a:ext cx="3429000" cy="2016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Example (Image)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D8B2B7A-AA77-A037-0374-31D9ACFB987B}"/>
              </a:ext>
            </a:extLst>
          </p:cNvPr>
          <p:cNvCxnSpPr/>
          <p:nvPr/>
        </p:nvCxnSpPr>
        <p:spPr>
          <a:xfrm flipV="1">
            <a:off x="4772258" y="5398585"/>
            <a:ext cx="1165301" cy="55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C8A4D27-BD26-5270-0689-468BF879CB1F}"/>
              </a:ext>
            </a:extLst>
          </p:cNvPr>
          <p:cNvCxnSpPr/>
          <p:nvPr/>
        </p:nvCxnSpPr>
        <p:spPr>
          <a:xfrm flipV="1">
            <a:off x="5772383" y="2746685"/>
            <a:ext cx="3717" cy="3679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608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05D447-ECB8-F2C5-B2F6-D3328574634D}"/>
              </a:ext>
            </a:extLst>
          </p:cNvPr>
          <p:cNvSpPr txBox="1"/>
          <p:nvPr/>
        </p:nvSpPr>
        <p:spPr>
          <a:xfrm>
            <a:off x="46463" y="204438"/>
            <a:ext cx="35683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INTERESTS &amp; HOBBIES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BEAE4A-7054-F1F0-7896-BBBDA49A94D6}"/>
              </a:ext>
            </a:extLst>
          </p:cNvPr>
          <p:cNvSpPr/>
          <p:nvPr/>
        </p:nvSpPr>
        <p:spPr>
          <a:xfrm>
            <a:off x="3754244" y="65047"/>
            <a:ext cx="8409877" cy="57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cs typeface="Calibri" panose="020F0502020204030204"/>
              </a:rPr>
              <a:t>Home - </a:t>
            </a:r>
            <a:r>
              <a:rPr lang="en-US" dirty="0">
                <a:ea typeface="+mn-lt"/>
                <a:cs typeface="+mn-lt"/>
              </a:rPr>
              <a:t>SKILLS &amp; QUALIFICATION – UNITS -INTERESTS &amp; HOBBIES-CONTACT US</a:t>
            </a:r>
            <a:endParaRPr lang="en-US" dirty="0">
              <a:cs typeface="Calibri" panose="020F0502020204030204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4CA259D-5490-71D2-0080-F4FB13A33F04}"/>
              </a:ext>
            </a:extLst>
          </p:cNvPr>
          <p:cNvCxnSpPr/>
          <p:nvPr/>
        </p:nvCxnSpPr>
        <p:spPr>
          <a:xfrm>
            <a:off x="53899" y="825190"/>
            <a:ext cx="12195716" cy="371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A410863-CA31-D4EA-F41C-918888408163}"/>
              </a:ext>
            </a:extLst>
          </p:cNvPr>
          <p:cNvSpPr/>
          <p:nvPr/>
        </p:nvSpPr>
        <p:spPr>
          <a:xfrm>
            <a:off x="492512" y="1059366"/>
            <a:ext cx="2769220" cy="994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text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CB9862-4681-653C-ECAC-902DA22D06E7}"/>
              </a:ext>
            </a:extLst>
          </p:cNvPr>
          <p:cNvSpPr/>
          <p:nvPr/>
        </p:nvSpPr>
        <p:spPr>
          <a:xfrm>
            <a:off x="492511" y="2574072"/>
            <a:ext cx="2769219" cy="1022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text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4C4F0C-5C0D-1DD5-C636-9A5B82181767}"/>
              </a:ext>
            </a:extLst>
          </p:cNvPr>
          <p:cNvSpPr/>
          <p:nvPr/>
        </p:nvSpPr>
        <p:spPr>
          <a:xfrm>
            <a:off x="492511" y="4088779"/>
            <a:ext cx="2769220" cy="94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text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05A711-4D4F-DC84-1BA2-6CE651B48C22}"/>
              </a:ext>
            </a:extLst>
          </p:cNvPr>
          <p:cNvSpPr/>
          <p:nvPr/>
        </p:nvSpPr>
        <p:spPr>
          <a:xfrm>
            <a:off x="492511" y="5482683"/>
            <a:ext cx="2769220" cy="994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text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F1A807-D3F2-1538-B7F4-4008547FEEC6}"/>
              </a:ext>
            </a:extLst>
          </p:cNvPr>
          <p:cNvSpPr/>
          <p:nvPr/>
        </p:nvSpPr>
        <p:spPr>
          <a:xfrm>
            <a:off x="5036633" y="1059365"/>
            <a:ext cx="2035096" cy="1022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Image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DB50AFF-D4D6-783D-ABD5-ABBBF66F760A}"/>
              </a:ext>
            </a:extLst>
          </p:cNvPr>
          <p:cNvSpPr/>
          <p:nvPr/>
        </p:nvSpPr>
        <p:spPr>
          <a:xfrm>
            <a:off x="4999463" y="2425390"/>
            <a:ext cx="2109438" cy="1040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Image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3D9A96D-3183-29A6-6178-4E945B4B115F}"/>
              </a:ext>
            </a:extLst>
          </p:cNvPr>
          <p:cNvSpPr/>
          <p:nvPr/>
        </p:nvSpPr>
        <p:spPr>
          <a:xfrm>
            <a:off x="4934414" y="3940097"/>
            <a:ext cx="2174487" cy="1040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Image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B69F1B2-F205-1DAD-E4AB-8EAC8952DC5F}"/>
              </a:ext>
            </a:extLst>
          </p:cNvPr>
          <p:cNvSpPr/>
          <p:nvPr/>
        </p:nvSpPr>
        <p:spPr>
          <a:xfrm>
            <a:off x="4980877" y="5333999"/>
            <a:ext cx="2137316" cy="1040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Image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9ADF3-E02F-8F92-567C-7B131443188C}"/>
              </a:ext>
            </a:extLst>
          </p:cNvPr>
          <p:cNvSpPr/>
          <p:nvPr/>
        </p:nvSpPr>
        <p:spPr>
          <a:xfrm>
            <a:off x="8986023" y="1068657"/>
            <a:ext cx="2769219" cy="1022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text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D2AAFD-13ED-AD3C-7C85-2FD9C8FC3499}"/>
              </a:ext>
            </a:extLst>
          </p:cNvPr>
          <p:cNvSpPr/>
          <p:nvPr/>
        </p:nvSpPr>
        <p:spPr>
          <a:xfrm>
            <a:off x="8986023" y="2527608"/>
            <a:ext cx="2769219" cy="1022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text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14BAB4-D22B-1BA6-8512-C9350B970153}"/>
              </a:ext>
            </a:extLst>
          </p:cNvPr>
          <p:cNvSpPr/>
          <p:nvPr/>
        </p:nvSpPr>
        <p:spPr>
          <a:xfrm>
            <a:off x="8986022" y="3940097"/>
            <a:ext cx="2769219" cy="1022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text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8D8DF3-68AB-3E40-BEA6-EB0B9FD031B9}"/>
              </a:ext>
            </a:extLst>
          </p:cNvPr>
          <p:cNvSpPr/>
          <p:nvPr/>
        </p:nvSpPr>
        <p:spPr>
          <a:xfrm>
            <a:off x="8986022" y="5250364"/>
            <a:ext cx="2769219" cy="1022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text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655A46-E9C1-45CD-8930-534A0C69C0FB}"/>
              </a:ext>
            </a:extLst>
          </p:cNvPr>
          <p:cNvSpPr txBox="1"/>
          <p:nvPr/>
        </p:nvSpPr>
        <p:spPr>
          <a:xfrm>
            <a:off x="3609278" y="1100253"/>
            <a:ext cx="27432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Segoe UI"/>
              </a:rPr>
              <a:t>Text Style: Arial​​</a:t>
            </a:r>
          </a:p>
          <a:p>
            <a:r>
              <a:rPr lang="en-US" sz="1400" dirty="0">
                <a:cs typeface="Segoe UI"/>
              </a:rPr>
              <a:t>Font-Size:18​​</a:t>
            </a:r>
          </a:p>
          <a:p>
            <a:r>
              <a:rPr lang="en-US" sz="1400" dirty="0">
                <a:cs typeface="Segoe UI"/>
              </a:rPr>
              <a:t>Color: BLACK​​</a:t>
            </a:r>
          </a:p>
          <a:p>
            <a:r>
              <a:rPr lang="en-US" sz="1400" dirty="0">
                <a:cs typeface="Segoe UI"/>
              </a:rPr>
              <a:t>Position: Top-Left​</a:t>
            </a:r>
          </a:p>
          <a:p>
            <a:r>
              <a:rPr lang="en-US" sz="1400" dirty="0">
                <a:cs typeface="Segoe UI"/>
              </a:rPr>
              <a:t>Types: Paragraph​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AA2B07-EA50-5BE0-DECC-6A717BA26734}"/>
              </a:ext>
            </a:extLst>
          </p:cNvPr>
          <p:cNvSpPr txBox="1"/>
          <p:nvPr/>
        </p:nvSpPr>
        <p:spPr>
          <a:xfrm>
            <a:off x="3525644" y="2429107"/>
            <a:ext cx="27432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Segoe UI"/>
              </a:rPr>
              <a:t>Text Style: Arial​​</a:t>
            </a:r>
          </a:p>
          <a:p>
            <a:r>
              <a:rPr lang="en-US" sz="1400" dirty="0">
                <a:cs typeface="Segoe UI"/>
              </a:rPr>
              <a:t>Font-Size:18​​</a:t>
            </a:r>
          </a:p>
          <a:p>
            <a:r>
              <a:rPr lang="en-US" sz="1400" dirty="0">
                <a:cs typeface="Segoe UI"/>
              </a:rPr>
              <a:t>Color: BLACK​​</a:t>
            </a:r>
          </a:p>
          <a:p>
            <a:r>
              <a:rPr lang="en-US" sz="1400" dirty="0">
                <a:cs typeface="Segoe UI"/>
              </a:rPr>
              <a:t>Position: middle-Left​</a:t>
            </a:r>
          </a:p>
          <a:p>
            <a:r>
              <a:rPr lang="en-US" sz="1400" dirty="0">
                <a:cs typeface="Segoe UI"/>
              </a:rPr>
              <a:t>Types: Paragraph​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C0DB3D-1C76-D356-651B-B23BE983B72C}"/>
              </a:ext>
            </a:extLst>
          </p:cNvPr>
          <p:cNvSpPr txBox="1"/>
          <p:nvPr/>
        </p:nvSpPr>
        <p:spPr>
          <a:xfrm>
            <a:off x="3525644" y="4018156"/>
            <a:ext cx="27432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Segoe UI"/>
              </a:rPr>
              <a:t>Text Style: Arial​​</a:t>
            </a:r>
          </a:p>
          <a:p>
            <a:r>
              <a:rPr lang="en-US" sz="1400" dirty="0">
                <a:cs typeface="Segoe UI"/>
              </a:rPr>
              <a:t>Font-Size:18​​</a:t>
            </a:r>
          </a:p>
          <a:p>
            <a:r>
              <a:rPr lang="en-US" sz="1400" dirty="0">
                <a:cs typeface="Segoe UI"/>
              </a:rPr>
              <a:t>Color: BLACK​​</a:t>
            </a:r>
          </a:p>
          <a:p>
            <a:r>
              <a:rPr lang="en-US" sz="1400" dirty="0">
                <a:cs typeface="Segoe UI"/>
              </a:rPr>
              <a:t>Position: middle-Left​</a:t>
            </a:r>
          </a:p>
          <a:p>
            <a:r>
              <a:rPr lang="en-US" sz="1400" dirty="0">
                <a:cs typeface="Segoe UI"/>
              </a:rPr>
              <a:t>Types: Paragraph​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3EC45D-925F-CA70-693B-EB8C36B18B46}"/>
              </a:ext>
            </a:extLst>
          </p:cNvPr>
          <p:cNvSpPr txBox="1"/>
          <p:nvPr/>
        </p:nvSpPr>
        <p:spPr>
          <a:xfrm>
            <a:off x="3525644" y="5467815"/>
            <a:ext cx="27432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Segoe UI"/>
              </a:rPr>
              <a:t>Text Style: Arial​​​</a:t>
            </a:r>
          </a:p>
          <a:p>
            <a:r>
              <a:rPr lang="en-US" sz="1400" dirty="0">
                <a:cs typeface="Segoe UI"/>
              </a:rPr>
              <a:t>Font-Size:18​​​</a:t>
            </a:r>
          </a:p>
          <a:p>
            <a:r>
              <a:rPr lang="en-US" sz="1400" dirty="0">
                <a:cs typeface="Segoe UI"/>
              </a:rPr>
              <a:t>Color: BLACK​​​</a:t>
            </a:r>
          </a:p>
          <a:p>
            <a:r>
              <a:rPr lang="en-US" sz="1400" dirty="0">
                <a:cs typeface="Segoe UI"/>
              </a:rPr>
              <a:t>Position: Bottom-Left​​</a:t>
            </a:r>
          </a:p>
          <a:p>
            <a:r>
              <a:rPr lang="en-US" sz="1400" dirty="0">
                <a:cs typeface="Segoe UI"/>
              </a:rPr>
              <a:t>Types: Paragraph​​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4317A9-D549-2080-065A-9AA6A96272E6}"/>
              </a:ext>
            </a:extLst>
          </p:cNvPr>
          <p:cNvCxnSpPr/>
          <p:nvPr/>
        </p:nvCxnSpPr>
        <p:spPr>
          <a:xfrm flipH="1" flipV="1">
            <a:off x="3328638" y="1423640"/>
            <a:ext cx="237892" cy="451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8A556C-15DB-BF06-5660-65B938DF8CCD}"/>
              </a:ext>
            </a:extLst>
          </p:cNvPr>
          <p:cNvCxnSpPr>
            <a:cxnSpLocks/>
          </p:cNvCxnSpPr>
          <p:nvPr/>
        </p:nvCxnSpPr>
        <p:spPr>
          <a:xfrm flipH="1" flipV="1">
            <a:off x="3328638" y="2854713"/>
            <a:ext cx="237892" cy="451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33C9710-CA8E-6F72-677F-AEC3FDE0ED3D}"/>
              </a:ext>
            </a:extLst>
          </p:cNvPr>
          <p:cNvCxnSpPr>
            <a:cxnSpLocks/>
          </p:cNvCxnSpPr>
          <p:nvPr/>
        </p:nvCxnSpPr>
        <p:spPr>
          <a:xfrm flipH="1" flipV="1">
            <a:off x="3328638" y="4471639"/>
            <a:ext cx="237892" cy="451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2A97BF-932E-ED28-7D52-127AF671E2BF}"/>
              </a:ext>
            </a:extLst>
          </p:cNvPr>
          <p:cNvCxnSpPr>
            <a:cxnSpLocks/>
          </p:cNvCxnSpPr>
          <p:nvPr/>
        </p:nvCxnSpPr>
        <p:spPr>
          <a:xfrm flipH="1" flipV="1">
            <a:off x="3300759" y="5726151"/>
            <a:ext cx="237892" cy="451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E6E796E-A8E3-3923-303E-3CA7023996BA}"/>
              </a:ext>
            </a:extLst>
          </p:cNvPr>
          <p:cNvSpPr txBox="1"/>
          <p:nvPr/>
        </p:nvSpPr>
        <p:spPr>
          <a:xfrm>
            <a:off x="7112619" y="1128131"/>
            <a:ext cx="27432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Segoe UI"/>
              </a:rPr>
              <a:t>Text Style: Arial​​</a:t>
            </a:r>
          </a:p>
          <a:p>
            <a:r>
              <a:rPr lang="en-US" sz="1400" dirty="0">
                <a:cs typeface="Segoe UI"/>
              </a:rPr>
              <a:t>Font-Size:18​​</a:t>
            </a:r>
          </a:p>
          <a:p>
            <a:r>
              <a:rPr lang="en-US" sz="1400" dirty="0">
                <a:cs typeface="Segoe UI"/>
              </a:rPr>
              <a:t>Color: BLACK​​</a:t>
            </a:r>
          </a:p>
          <a:p>
            <a:r>
              <a:rPr lang="en-US" sz="1400" dirty="0">
                <a:cs typeface="Segoe UI"/>
              </a:rPr>
              <a:t>Position: Top-Right​</a:t>
            </a:r>
          </a:p>
          <a:p>
            <a:r>
              <a:rPr lang="en-US" sz="1400" dirty="0">
                <a:cs typeface="Segoe UI"/>
              </a:rPr>
              <a:t>Types: Paragraph​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2BD33D-CDC3-935E-DE5E-D6F9D5024130}"/>
              </a:ext>
            </a:extLst>
          </p:cNvPr>
          <p:cNvSpPr txBox="1"/>
          <p:nvPr/>
        </p:nvSpPr>
        <p:spPr>
          <a:xfrm>
            <a:off x="7112620" y="2382644"/>
            <a:ext cx="27432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Segoe UI"/>
              </a:rPr>
              <a:t>Text Style: Arial​​​</a:t>
            </a:r>
          </a:p>
          <a:p>
            <a:r>
              <a:rPr lang="en-US" sz="1400" dirty="0">
                <a:cs typeface="Segoe UI"/>
              </a:rPr>
              <a:t>Font-Size:18​​​</a:t>
            </a:r>
          </a:p>
          <a:p>
            <a:r>
              <a:rPr lang="en-US" sz="1400" dirty="0">
                <a:cs typeface="Segoe UI"/>
              </a:rPr>
              <a:t>Color: BLACK​​​</a:t>
            </a:r>
          </a:p>
          <a:p>
            <a:r>
              <a:rPr lang="en-US" sz="1400" dirty="0">
                <a:cs typeface="Segoe UI"/>
              </a:rPr>
              <a:t>Position: middle-Right​​</a:t>
            </a:r>
          </a:p>
          <a:p>
            <a:r>
              <a:rPr lang="en-US" sz="1400" dirty="0">
                <a:cs typeface="Segoe UI"/>
              </a:rPr>
              <a:t>Types: Paragraph​​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33DAB9-C92D-D117-03FB-109259080650}"/>
              </a:ext>
            </a:extLst>
          </p:cNvPr>
          <p:cNvSpPr txBox="1"/>
          <p:nvPr/>
        </p:nvSpPr>
        <p:spPr>
          <a:xfrm>
            <a:off x="7149791" y="3869473"/>
            <a:ext cx="27432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Segoe UI"/>
              </a:rPr>
              <a:t>Text Style: Arial​​​</a:t>
            </a:r>
          </a:p>
          <a:p>
            <a:r>
              <a:rPr lang="en-US" sz="1400" dirty="0">
                <a:cs typeface="Segoe UI"/>
              </a:rPr>
              <a:t>Font-Size:18​​​</a:t>
            </a:r>
          </a:p>
          <a:p>
            <a:r>
              <a:rPr lang="en-US" sz="1400" dirty="0">
                <a:cs typeface="Segoe UI"/>
              </a:rPr>
              <a:t>Color: BLACK​​​</a:t>
            </a:r>
          </a:p>
          <a:p>
            <a:r>
              <a:rPr lang="en-US" sz="1400" dirty="0">
                <a:cs typeface="Segoe UI"/>
              </a:rPr>
              <a:t>Position: middle-Right​​</a:t>
            </a:r>
          </a:p>
          <a:p>
            <a:r>
              <a:rPr lang="en-US" sz="1400" dirty="0">
                <a:cs typeface="Segoe UI"/>
              </a:rPr>
              <a:t>Types: Paragraph​​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8C2478-C9F0-918E-C01C-F05103930FE5}"/>
              </a:ext>
            </a:extLst>
          </p:cNvPr>
          <p:cNvSpPr txBox="1"/>
          <p:nvPr/>
        </p:nvSpPr>
        <p:spPr>
          <a:xfrm>
            <a:off x="7149791" y="5179741"/>
            <a:ext cx="27432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Segoe UI"/>
              </a:rPr>
              <a:t>Text Style: Arial​​​</a:t>
            </a:r>
          </a:p>
          <a:p>
            <a:r>
              <a:rPr lang="en-US" sz="1400" dirty="0">
                <a:cs typeface="Segoe UI"/>
              </a:rPr>
              <a:t>Font-Size:18​​​</a:t>
            </a:r>
          </a:p>
          <a:p>
            <a:r>
              <a:rPr lang="en-US" sz="1400" dirty="0">
                <a:cs typeface="Segoe UI"/>
              </a:rPr>
              <a:t>Color: BLACK​​​</a:t>
            </a:r>
          </a:p>
          <a:p>
            <a:r>
              <a:rPr lang="en-US" sz="1400" dirty="0">
                <a:cs typeface="Segoe UI"/>
              </a:rPr>
              <a:t>Position: Bottom-Right​​</a:t>
            </a:r>
          </a:p>
          <a:p>
            <a:r>
              <a:rPr lang="en-US" sz="1400" dirty="0">
                <a:cs typeface="Segoe UI"/>
              </a:rPr>
              <a:t>Types: Paragraph​​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D596D41-4DFE-ADA2-9980-39B94F9F6EA2}"/>
              </a:ext>
            </a:extLst>
          </p:cNvPr>
          <p:cNvCxnSpPr>
            <a:cxnSpLocks/>
          </p:cNvCxnSpPr>
          <p:nvPr/>
        </p:nvCxnSpPr>
        <p:spPr>
          <a:xfrm flipV="1">
            <a:off x="8305799" y="1358591"/>
            <a:ext cx="589156" cy="21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15895E-8458-643D-AE8D-9E4E5C8DDBC4}"/>
              </a:ext>
            </a:extLst>
          </p:cNvPr>
          <p:cNvCxnSpPr>
            <a:cxnSpLocks/>
          </p:cNvCxnSpPr>
          <p:nvPr/>
        </p:nvCxnSpPr>
        <p:spPr>
          <a:xfrm flipV="1">
            <a:off x="8277921" y="2687444"/>
            <a:ext cx="589156" cy="21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73338C6-B2A3-BFF6-CE3D-3BB9D1C7EE5B}"/>
              </a:ext>
            </a:extLst>
          </p:cNvPr>
          <p:cNvCxnSpPr>
            <a:cxnSpLocks/>
          </p:cNvCxnSpPr>
          <p:nvPr/>
        </p:nvCxnSpPr>
        <p:spPr>
          <a:xfrm flipV="1">
            <a:off x="8305799" y="4202151"/>
            <a:ext cx="589156" cy="21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F74CAC3-682E-3B55-8ADF-36F502C243DB}"/>
              </a:ext>
            </a:extLst>
          </p:cNvPr>
          <p:cNvCxnSpPr>
            <a:cxnSpLocks/>
          </p:cNvCxnSpPr>
          <p:nvPr/>
        </p:nvCxnSpPr>
        <p:spPr>
          <a:xfrm flipV="1">
            <a:off x="8277921" y="5558882"/>
            <a:ext cx="589156" cy="21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163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191C24-DB3A-6C95-1543-C2D7E29F7CE6}"/>
              </a:ext>
            </a:extLst>
          </p:cNvPr>
          <p:cNvSpPr txBox="1"/>
          <p:nvPr/>
        </p:nvSpPr>
        <p:spPr>
          <a:xfrm>
            <a:off x="46463" y="204438"/>
            <a:ext cx="35683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CONTACT US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77406F-C329-01F4-F38A-156548514D7B}"/>
              </a:ext>
            </a:extLst>
          </p:cNvPr>
          <p:cNvCxnSpPr/>
          <p:nvPr/>
        </p:nvCxnSpPr>
        <p:spPr>
          <a:xfrm>
            <a:off x="53899" y="825190"/>
            <a:ext cx="12195716" cy="371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969DE77-773F-C5BD-DBCF-23F3156AAE4B}"/>
              </a:ext>
            </a:extLst>
          </p:cNvPr>
          <p:cNvSpPr/>
          <p:nvPr/>
        </p:nvSpPr>
        <p:spPr>
          <a:xfrm>
            <a:off x="3754244" y="65047"/>
            <a:ext cx="8409877" cy="57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cs typeface="Calibri" panose="020F0502020204030204"/>
              </a:rPr>
              <a:t>Home - </a:t>
            </a:r>
            <a:r>
              <a:rPr lang="en-US" dirty="0">
                <a:ea typeface="+mn-lt"/>
                <a:cs typeface="+mn-lt"/>
              </a:rPr>
              <a:t>SKILLS &amp; QUALIFICATION – UNITS -INTERESTS &amp; HOBBIES-CONTACT US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D8277D-9511-1318-DF68-BD0D20617ABE}"/>
              </a:ext>
            </a:extLst>
          </p:cNvPr>
          <p:cNvSpPr/>
          <p:nvPr/>
        </p:nvSpPr>
        <p:spPr>
          <a:xfrm>
            <a:off x="139390" y="1505414"/>
            <a:ext cx="3810000" cy="4553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Contact Details (Text)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B3D9A2-246D-088E-E020-F933A717E266}"/>
              </a:ext>
            </a:extLst>
          </p:cNvPr>
          <p:cNvSpPr/>
          <p:nvPr/>
        </p:nvSpPr>
        <p:spPr>
          <a:xfrm>
            <a:off x="5835805" y="4283927"/>
            <a:ext cx="6114585" cy="201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Collage (Image)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678D9F7-44A1-58BB-8CE3-1197B130471D}"/>
              </a:ext>
            </a:extLst>
          </p:cNvPr>
          <p:cNvSpPr/>
          <p:nvPr/>
        </p:nvSpPr>
        <p:spPr>
          <a:xfrm>
            <a:off x="5157438" y="1505414"/>
            <a:ext cx="6792951" cy="2155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Map (Hyper-Link)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5DB105-345D-97DF-1CCF-10E5A9836AAB}"/>
              </a:ext>
            </a:extLst>
          </p:cNvPr>
          <p:cNvSpPr txBox="1"/>
          <p:nvPr/>
        </p:nvSpPr>
        <p:spPr>
          <a:xfrm>
            <a:off x="4064620" y="4650059"/>
            <a:ext cx="27432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Segoe UI"/>
              </a:rPr>
              <a:t>Text Style: Arial​​​</a:t>
            </a:r>
          </a:p>
          <a:p>
            <a:r>
              <a:rPr lang="en-US" sz="1400" dirty="0">
                <a:cs typeface="Segoe UI"/>
              </a:rPr>
              <a:t>Font-Size:​​​Bold 20</a:t>
            </a:r>
          </a:p>
          <a:p>
            <a:r>
              <a:rPr lang="en-US" sz="1400" dirty="0">
                <a:cs typeface="Segoe UI"/>
              </a:rPr>
              <a:t>Color: BLACK​​​</a:t>
            </a:r>
          </a:p>
          <a:p>
            <a:r>
              <a:rPr lang="en-US" sz="1400" dirty="0">
                <a:cs typeface="Segoe UI"/>
              </a:rPr>
              <a:t>Position: Left​​</a:t>
            </a:r>
          </a:p>
          <a:p>
            <a:r>
              <a:rPr lang="en-US" sz="1400" dirty="0">
                <a:cs typeface="Segoe UI"/>
              </a:rPr>
              <a:t>Types: Paragraph​​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2AFEBF-847C-97CC-C760-3F5632B79E8C}"/>
              </a:ext>
            </a:extLst>
          </p:cNvPr>
          <p:cNvCxnSpPr/>
          <p:nvPr/>
        </p:nvCxnSpPr>
        <p:spPr>
          <a:xfrm flipH="1" flipV="1">
            <a:off x="4007006" y="3932664"/>
            <a:ext cx="553843" cy="69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21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A9F799-ED3B-1DEA-B4E3-FA64C80CA55F}"/>
              </a:ext>
            </a:extLst>
          </p:cNvPr>
          <p:cNvSpPr txBox="1"/>
          <p:nvPr/>
        </p:nvSpPr>
        <p:spPr>
          <a:xfrm>
            <a:off x="427463" y="278780"/>
            <a:ext cx="245326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rial"/>
                <a:cs typeface="Calibri"/>
              </a:rPr>
              <a:t>My CV </a:t>
            </a:r>
            <a:endParaRPr lang="en-US" sz="2000" b="1" dirty="0">
              <a:latin typeface="Arial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1DA19D-AD7C-3081-F947-D3723E911D26}"/>
              </a:ext>
            </a:extLst>
          </p:cNvPr>
          <p:cNvCxnSpPr/>
          <p:nvPr/>
        </p:nvCxnSpPr>
        <p:spPr>
          <a:xfrm flipH="1" flipV="1">
            <a:off x="953198" y="609369"/>
            <a:ext cx="79917" cy="498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219469C-4037-4FE3-4631-5BAC6CC2FBE6}"/>
              </a:ext>
            </a:extLst>
          </p:cNvPr>
          <p:cNvSpPr txBox="1"/>
          <p:nvPr/>
        </p:nvSpPr>
        <p:spPr>
          <a:xfrm>
            <a:off x="464633" y="1105829"/>
            <a:ext cx="181207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Calibri"/>
              </a:rPr>
              <a:t>Text style: Arial</a:t>
            </a:r>
          </a:p>
          <a:p>
            <a:r>
              <a:rPr lang="en-US" sz="1400" dirty="0">
                <a:cs typeface="Calibri"/>
              </a:rPr>
              <a:t>Font-size: BOLD-20</a:t>
            </a:r>
          </a:p>
          <a:p>
            <a:r>
              <a:rPr lang="en-US" sz="1400" dirty="0">
                <a:cs typeface="Calibri"/>
              </a:rPr>
              <a:t>Color:</a:t>
            </a:r>
            <a:r>
              <a:rPr lang="en-US" sz="1400" dirty="0">
                <a:ea typeface="+mn-lt"/>
                <a:cs typeface="+mn-lt"/>
              </a:rPr>
              <a:t>#F8EFBA</a:t>
            </a:r>
          </a:p>
          <a:p>
            <a:r>
              <a:rPr lang="en-US" sz="1400" dirty="0">
                <a:cs typeface="Calibri"/>
              </a:rPr>
              <a:t>Position: Top-Left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7A8E71-E6E1-4109-F1E3-360ADAFFB054}"/>
              </a:ext>
            </a:extLst>
          </p:cNvPr>
          <p:cNvSpPr/>
          <p:nvPr/>
        </p:nvSpPr>
        <p:spPr>
          <a:xfrm>
            <a:off x="3243146" y="223023"/>
            <a:ext cx="8409877" cy="57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cs typeface="Calibri" panose="020F0502020204030204"/>
              </a:rPr>
              <a:t>Home - </a:t>
            </a:r>
            <a:r>
              <a:rPr lang="en-US" dirty="0">
                <a:ea typeface="+mn-lt"/>
                <a:cs typeface="+mn-lt"/>
              </a:rPr>
              <a:t>SKILLS &amp; QUALIFICATION – UNITS -INTERESTS &amp; HOBBIES-CONTACT US</a:t>
            </a:r>
            <a:endParaRPr lang="en-US" dirty="0">
              <a:cs typeface="Calibri" panose="020F0502020204030204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BD2E12-A4AB-35CE-00FC-ED23E10E7455}"/>
              </a:ext>
            </a:extLst>
          </p:cNvPr>
          <p:cNvCxnSpPr/>
          <p:nvPr/>
        </p:nvCxnSpPr>
        <p:spPr>
          <a:xfrm>
            <a:off x="-1857" y="1020336"/>
            <a:ext cx="12195716" cy="371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DC7DF8-ADF8-10BD-E6F0-56A88AAD4E2F}"/>
              </a:ext>
            </a:extLst>
          </p:cNvPr>
          <p:cNvCxnSpPr/>
          <p:nvPr/>
        </p:nvCxnSpPr>
        <p:spPr>
          <a:xfrm flipV="1">
            <a:off x="5893187" y="916027"/>
            <a:ext cx="496230" cy="73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E0E55A-1F43-0F88-58AF-D100972BE094}"/>
              </a:ext>
            </a:extLst>
          </p:cNvPr>
          <p:cNvSpPr txBox="1"/>
          <p:nvPr/>
        </p:nvSpPr>
        <p:spPr>
          <a:xfrm>
            <a:off x="4191001" y="1524000"/>
            <a:ext cx="156116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Calibri"/>
              </a:rPr>
              <a:t>Navigation bar</a:t>
            </a:r>
          </a:p>
          <a:p>
            <a:r>
              <a:rPr lang="en-US" sz="1400" dirty="0">
                <a:cs typeface="Calibri"/>
              </a:rPr>
              <a:t>Text Style: Arial</a:t>
            </a:r>
          </a:p>
          <a:p>
            <a:r>
              <a:rPr lang="en-US" sz="1400" dirty="0">
                <a:cs typeface="Calibri"/>
              </a:rPr>
              <a:t>Font-Size:18</a:t>
            </a:r>
          </a:p>
          <a:p>
            <a:r>
              <a:rPr lang="en-US" sz="1400" dirty="0">
                <a:cs typeface="Calibri"/>
              </a:rPr>
              <a:t>Color:#F8EFBA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cs typeface="Calibri"/>
              </a:rPr>
              <a:t>Position: Top-right</a:t>
            </a:r>
          </a:p>
          <a:p>
            <a:r>
              <a:rPr lang="en-US" sz="1400" dirty="0">
                <a:cs typeface="Calibri"/>
              </a:rPr>
              <a:t>Types: Hyper-Link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E4317B-81BF-3A14-9C14-BC20319DCE2E}"/>
              </a:ext>
            </a:extLst>
          </p:cNvPr>
          <p:cNvCxnSpPr/>
          <p:nvPr/>
        </p:nvCxnSpPr>
        <p:spPr>
          <a:xfrm flipH="1" flipV="1">
            <a:off x="2521337" y="755728"/>
            <a:ext cx="182138" cy="75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175AF2-04AA-A03E-1C76-9E08BEC014FD}"/>
              </a:ext>
            </a:extLst>
          </p:cNvPr>
          <p:cNvSpPr txBox="1"/>
          <p:nvPr/>
        </p:nvSpPr>
        <p:spPr>
          <a:xfrm>
            <a:off x="2220950" y="1709854"/>
            <a:ext cx="163551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Calibri"/>
              </a:rPr>
              <a:t>Navigation bar </a:t>
            </a:r>
          </a:p>
          <a:p>
            <a:r>
              <a:rPr lang="en-US" sz="1400" dirty="0">
                <a:cs typeface="Calibri"/>
              </a:rPr>
              <a:t>Background-Color:</a:t>
            </a:r>
          </a:p>
          <a:p>
            <a:r>
              <a:rPr lang="en-US" sz="1400" dirty="0">
                <a:ea typeface="+mn-lt"/>
                <a:cs typeface="+mn-lt"/>
              </a:rPr>
              <a:t>#1B9CFC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210499-2782-139A-5A27-B364067D41EF}"/>
              </a:ext>
            </a:extLst>
          </p:cNvPr>
          <p:cNvCxnSpPr/>
          <p:nvPr/>
        </p:nvCxnSpPr>
        <p:spPr>
          <a:xfrm flipV="1">
            <a:off x="9689247" y="1022893"/>
            <a:ext cx="747132" cy="451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D1D94A9-319D-31DA-CDF3-10DF110B408C}"/>
              </a:ext>
            </a:extLst>
          </p:cNvPr>
          <p:cNvSpPr txBox="1"/>
          <p:nvPr/>
        </p:nvSpPr>
        <p:spPr>
          <a:xfrm>
            <a:off x="8958146" y="1579756"/>
            <a:ext cx="14496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Solid Black Line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0935C6-38F4-8C57-82BC-281FDAD06BF7}"/>
              </a:ext>
            </a:extLst>
          </p:cNvPr>
          <p:cNvSpPr/>
          <p:nvPr/>
        </p:nvSpPr>
        <p:spPr>
          <a:xfrm>
            <a:off x="464634" y="3215268"/>
            <a:ext cx="1635512" cy="1719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My Image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DAD1470-FF5B-63C4-5051-FA2DE68DDA23}"/>
              </a:ext>
            </a:extLst>
          </p:cNvPr>
          <p:cNvSpPr/>
          <p:nvPr/>
        </p:nvSpPr>
        <p:spPr>
          <a:xfrm>
            <a:off x="4191000" y="3271023"/>
            <a:ext cx="7685048" cy="1570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TEXT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EDC60B-CDE7-D558-BBC9-30A0F33316EC}"/>
              </a:ext>
            </a:extLst>
          </p:cNvPr>
          <p:cNvCxnSpPr/>
          <p:nvPr/>
        </p:nvCxnSpPr>
        <p:spPr>
          <a:xfrm>
            <a:off x="7698290" y="2420047"/>
            <a:ext cx="50181" cy="84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71D5CE0-F79F-F8AA-EF4D-6CB2156AC837}"/>
              </a:ext>
            </a:extLst>
          </p:cNvPr>
          <p:cNvSpPr txBox="1"/>
          <p:nvPr/>
        </p:nvSpPr>
        <p:spPr>
          <a:xfrm>
            <a:off x="6439830" y="1579757"/>
            <a:ext cx="2155901" cy="15081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ea typeface="+mn-lt"/>
                <a:cs typeface="+mn-lt"/>
              </a:rPr>
              <a:t>Subject: Personal details</a:t>
            </a:r>
          </a:p>
          <a:p>
            <a:r>
              <a:rPr lang="en-US" dirty="0">
                <a:ea typeface="+mn-lt"/>
                <a:cs typeface="+mn-lt"/>
              </a:rPr>
              <a:t>T</a:t>
            </a:r>
            <a:r>
              <a:rPr lang="en-US" sz="1400" dirty="0">
                <a:ea typeface="+mn-lt"/>
                <a:cs typeface="+mn-lt"/>
              </a:rPr>
              <a:t>ext style: Arial</a:t>
            </a:r>
            <a:endParaRPr lang="en-US" dirty="0"/>
          </a:p>
          <a:p>
            <a:r>
              <a:rPr lang="en-US" sz="1400" dirty="0">
                <a:ea typeface="+mn-lt"/>
                <a:cs typeface="+mn-lt"/>
              </a:rPr>
              <a:t>Font-size: BOLD-18</a:t>
            </a:r>
          </a:p>
          <a:p>
            <a:r>
              <a:rPr lang="en-US" sz="1400" dirty="0">
                <a:ea typeface="+mn-lt"/>
                <a:cs typeface="+mn-lt"/>
              </a:rPr>
              <a:t>Color: Black</a:t>
            </a:r>
          </a:p>
          <a:p>
            <a:r>
              <a:rPr lang="en-US" sz="1400" dirty="0">
                <a:ea typeface="+mn-lt"/>
                <a:cs typeface="+mn-lt"/>
              </a:rPr>
              <a:t>Position: middle-Left</a:t>
            </a:r>
          </a:p>
          <a:p>
            <a:pPr algn="l"/>
            <a:endParaRPr lang="en-US" dirty="0">
              <a:cs typeface="Calibri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51D9F38-DAB7-6E25-3377-D570A4979D8B}"/>
              </a:ext>
            </a:extLst>
          </p:cNvPr>
          <p:cNvSpPr/>
          <p:nvPr/>
        </p:nvSpPr>
        <p:spPr>
          <a:xfrm>
            <a:off x="111512" y="5417634"/>
            <a:ext cx="5073804" cy="13288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Explanation (TXET)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823947-0E28-0533-E178-151A8A2C2283}"/>
              </a:ext>
            </a:extLst>
          </p:cNvPr>
          <p:cNvSpPr/>
          <p:nvPr/>
        </p:nvSpPr>
        <p:spPr>
          <a:xfrm>
            <a:off x="7443439" y="5380463"/>
            <a:ext cx="4172414" cy="1282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Icon IMAGE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B6F42A-3EB1-4F42-277D-7FCAA1EA41B0}"/>
              </a:ext>
            </a:extLst>
          </p:cNvPr>
          <p:cNvCxnSpPr/>
          <p:nvPr/>
        </p:nvCxnSpPr>
        <p:spPr>
          <a:xfrm>
            <a:off x="2765037" y="4716501"/>
            <a:ext cx="22305" cy="663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73D06AD-8F83-9C8B-2A89-A891C2EBE137}"/>
              </a:ext>
            </a:extLst>
          </p:cNvPr>
          <p:cNvSpPr txBox="1"/>
          <p:nvPr/>
        </p:nvSpPr>
        <p:spPr>
          <a:xfrm>
            <a:off x="2276707" y="3280316"/>
            <a:ext cx="1496121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ea typeface="+mn-lt"/>
                <a:cs typeface="+mn-lt"/>
              </a:rPr>
              <a:t>Text Style: Arial</a:t>
            </a:r>
          </a:p>
          <a:p>
            <a:r>
              <a:rPr lang="en-US" sz="1400" dirty="0">
                <a:ea typeface="+mn-lt"/>
                <a:cs typeface="+mn-lt"/>
              </a:rPr>
              <a:t>Font-Size:18</a:t>
            </a:r>
          </a:p>
          <a:p>
            <a:r>
              <a:rPr lang="en-US" sz="1400" dirty="0">
                <a:ea typeface="+mn-lt"/>
                <a:cs typeface="+mn-lt"/>
              </a:rPr>
              <a:t>Color: BLACK</a:t>
            </a:r>
          </a:p>
          <a:p>
            <a:r>
              <a:rPr lang="en-US" sz="1400" dirty="0">
                <a:ea typeface="+mn-lt"/>
                <a:cs typeface="+mn-lt"/>
              </a:rPr>
              <a:t>Position: DOWN-LEFT</a:t>
            </a:r>
          </a:p>
          <a:p>
            <a:r>
              <a:rPr lang="en-US" sz="1400" dirty="0">
                <a:ea typeface="+mn-lt"/>
                <a:cs typeface="+mn-lt"/>
              </a:rPr>
              <a:t>Types: Paragraph</a:t>
            </a:r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5388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A0CBA5-A7AC-9EF9-40FD-0E77B1C1202E}"/>
              </a:ext>
            </a:extLst>
          </p:cNvPr>
          <p:cNvSpPr txBox="1"/>
          <p:nvPr/>
        </p:nvSpPr>
        <p:spPr>
          <a:xfrm>
            <a:off x="167268" y="195146"/>
            <a:ext cx="25090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SKILLS &amp; QUALIFICATION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105A3-041F-1332-E5F3-49C6513340AF}"/>
              </a:ext>
            </a:extLst>
          </p:cNvPr>
          <p:cNvSpPr/>
          <p:nvPr/>
        </p:nvSpPr>
        <p:spPr>
          <a:xfrm>
            <a:off x="3754244" y="65047"/>
            <a:ext cx="8409877" cy="57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cs typeface="Calibri" panose="020F0502020204030204"/>
              </a:rPr>
              <a:t>Home - </a:t>
            </a:r>
            <a:r>
              <a:rPr lang="en-US" dirty="0">
                <a:ea typeface="+mn-lt"/>
                <a:cs typeface="+mn-lt"/>
              </a:rPr>
              <a:t>SKILLS &amp; QUALIFICATION – UNITS -INTERESTS &amp; HOBBIES-CONTACT US</a:t>
            </a:r>
            <a:endParaRPr lang="en-US" dirty="0">
              <a:cs typeface="Calibri" panose="020F0502020204030204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3F1FA3-4523-DBE8-E90B-7D41F1DF1F13}"/>
              </a:ext>
            </a:extLst>
          </p:cNvPr>
          <p:cNvCxnSpPr/>
          <p:nvPr/>
        </p:nvCxnSpPr>
        <p:spPr>
          <a:xfrm>
            <a:off x="53899" y="825190"/>
            <a:ext cx="12195716" cy="371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FB35943-2472-E8C8-74B1-706CB7BF2552}"/>
              </a:ext>
            </a:extLst>
          </p:cNvPr>
          <p:cNvSpPr/>
          <p:nvPr/>
        </p:nvSpPr>
        <p:spPr>
          <a:xfrm>
            <a:off x="2518317" y="1087244"/>
            <a:ext cx="9376316" cy="13288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Explanation (TXET)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0C60A74-74BA-20B4-1642-4880F8CE8997}"/>
              </a:ext>
            </a:extLst>
          </p:cNvPr>
          <p:cNvSpPr/>
          <p:nvPr/>
        </p:nvSpPr>
        <p:spPr>
          <a:xfrm>
            <a:off x="2518316" y="2778513"/>
            <a:ext cx="5073804" cy="1384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Explanation (TXET)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93831D-3E90-E6B5-7A3A-A101AF54BD80}"/>
              </a:ext>
            </a:extLst>
          </p:cNvPr>
          <p:cNvSpPr/>
          <p:nvPr/>
        </p:nvSpPr>
        <p:spPr>
          <a:xfrm>
            <a:off x="223024" y="1143000"/>
            <a:ext cx="2062975" cy="414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Skills Topics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E06AE9-7BFD-80CD-9DF0-71BFEA3F21F6}"/>
              </a:ext>
            </a:extLst>
          </p:cNvPr>
          <p:cNvSpPr txBox="1"/>
          <p:nvPr/>
        </p:nvSpPr>
        <p:spPr>
          <a:xfrm>
            <a:off x="8655206" y="2903033"/>
            <a:ext cx="2743200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Segoe UI"/>
              </a:rPr>
              <a:t>Text Style: Arial​</a:t>
            </a:r>
          </a:p>
          <a:p>
            <a:r>
              <a:rPr lang="en-US" sz="1400" dirty="0">
                <a:cs typeface="Segoe UI"/>
              </a:rPr>
              <a:t>Font-Size:18​</a:t>
            </a:r>
          </a:p>
          <a:p>
            <a:r>
              <a:rPr lang="en-US" sz="1400" dirty="0">
                <a:cs typeface="Segoe UI"/>
              </a:rPr>
              <a:t>Color: BLACK​</a:t>
            </a:r>
          </a:p>
          <a:p>
            <a:r>
              <a:rPr lang="en-US" sz="1400" dirty="0">
                <a:cs typeface="Segoe UI"/>
              </a:rPr>
              <a:t>Position: Middle-Right</a:t>
            </a:r>
          </a:p>
          <a:p>
            <a:r>
              <a:rPr lang="en-US" sz="1400" dirty="0">
                <a:ea typeface="+mn-lt"/>
                <a:cs typeface="+mn-lt"/>
              </a:rPr>
              <a:t>Position: Middle-Right</a:t>
            </a:r>
            <a:endParaRPr lang="en-US" dirty="0"/>
          </a:p>
          <a:p>
            <a:r>
              <a:rPr lang="en-US" sz="1400" dirty="0">
                <a:cs typeface="Segoe UI"/>
              </a:rPr>
              <a:t>Types: Paragraph​</a:t>
            </a:r>
          </a:p>
          <a:p>
            <a:r>
              <a:rPr lang="en-US" dirty="0">
                <a:cs typeface="Segoe UI"/>
              </a:rPr>
              <a:t>​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920D9C-DDE9-A522-A69C-55993EA39630}"/>
              </a:ext>
            </a:extLst>
          </p:cNvPr>
          <p:cNvCxnSpPr/>
          <p:nvPr/>
        </p:nvCxnSpPr>
        <p:spPr>
          <a:xfrm flipH="1" flipV="1">
            <a:off x="7770541" y="3356517"/>
            <a:ext cx="776868" cy="144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2E3582-135E-3E35-032C-F543D61EB1E4}"/>
              </a:ext>
            </a:extLst>
          </p:cNvPr>
          <p:cNvCxnSpPr>
            <a:cxnSpLocks/>
          </p:cNvCxnSpPr>
          <p:nvPr/>
        </p:nvCxnSpPr>
        <p:spPr>
          <a:xfrm flipV="1">
            <a:off x="10052824" y="2733908"/>
            <a:ext cx="1025911" cy="56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4D14872-A7C8-E52D-2AA4-7C8FA07EEA0B}"/>
              </a:ext>
            </a:extLst>
          </p:cNvPr>
          <p:cNvSpPr txBox="1"/>
          <p:nvPr/>
        </p:nvSpPr>
        <p:spPr>
          <a:xfrm>
            <a:off x="2726473" y="5477107"/>
            <a:ext cx="27432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Segoe UI"/>
              </a:rPr>
              <a:t>Text Style: Arial​​</a:t>
            </a:r>
          </a:p>
          <a:p>
            <a:r>
              <a:rPr lang="en-US" sz="1400" dirty="0">
                <a:cs typeface="Segoe UI"/>
              </a:rPr>
              <a:t>Font-Size:20</a:t>
            </a:r>
          </a:p>
          <a:p>
            <a:r>
              <a:rPr lang="en-US" sz="1400" dirty="0">
                <a:cs typeface="Segoe UI"/>
              </a:rPr>
              <a:t>Color: BLACK​​</a:t>
            </a:r>
          </a:p>
          <a:p>
            <a:r>
              <a:rPr lang="en-US" sz="1400" dirty="0">
                <a:cs typeface="Segoe UI"/>
              </a:rPr>
              <a:t>Position: Middle-Left​</a:t>
            </a:r>
          </a:p>
          <a:p>
            <a:r>
              <a:rPr lang="en-US" sz="1400" dirty="0">
                <a:cs typeface="Segoe UI"/>
              </a:rPr>
              <a:t>Types: Paragraph​​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F196C70-A17A-14E1-361B-5BA4979B0B5E}"/>
              </a:ext>
            </a:extLst>
          </p:cNvPr>
          <p:cNvCxnSpPr/>
          <p:nvPr/>
        </p:nvCxnSpPr>
        <p:spPr>
          <a:xfrm flipH="1" flipV="1">
            <a:off x="2374977" y="5357928"/>
            <a:ext cx="367992" cy="776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2B913DD-A358-115D-5798-01D3694A80CD}"/>
              </a:ext>
            </a:extLst>
          </p:cNvPr>
          <p:cNvSpPr/>
          <p:nvPr/>
        </p:nvSpPr>
        <p:spPr>
          <a:xfrm>
            <a:off x="5250365" y="4646341"/>
            <a:ext cx="5622073" cy="1997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Image of my Qualification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75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9522585-1846-2091-94BC-DCCEA9980AFE}"/>
              </a:ext>
            </a:extLst>
          </p:cNvPr>
          <p:cNvSpPr/>
          <p:nvPr/>
        </p:nvSpPr>
        <p:spPr>
          <a:xfrm>
            <a:off x="3754244" y="65047"/>
            <a:ext cx="8409877" cy="57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cs typeface="Calibri" panose="020F0502020204030204"/>
              </a:rPr>
              <a:t>Home - </a:t>
            </a:r>
            <a:r>
              <a:rPr lang="en-US" dirty="0">
                <a:ea typeface="+mn-lt"/>
                <a:cs typeface="+mn-lt"/>
              </a:rPr>
              <a:t>SKILLS &amp; QUALIFICATION – UNITS -INTERESTS &amp; HOBBIES-CONTACT US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32373B-B93C-CF1A-795D-2C02DAD1FA94}"/>
              </a:ext>
            </a:extLst>
          </p:cNvPr>
          <p:cNvSpPr txBox="1"/>
          <p:nvPr/>
        </p:nvSpPr>
        <p:spPr>
          <a:xfrm>
            <a:off x="167268" y="195146"/>
            <a:ext cx="18399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UNITS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42CBBD-D613-20F0-6ECC-6ABCAEDF3B68}"/>
              </a:ext>
            </a:extLst>
          </p:cNvPr>
          <p:cNvCxnSpPr/>
          <p:nvPr/>
        </p:nvCxnSpPr>
        <p:spPr>
          <a:xfrm>
            <a:off x="53899" y="825190"/>
            <a:ext cx="12195716" cy="371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66213A13-E862-6FB6-0D88-1E9417B5BAE7}"/>
              </a:ext>
            </a:extLst>
          </p:cNvPr>
          <p:cNvSpPr txBox="1"/>
          <p:nvPr/>
        </p:nvSpPr>
        <p:spPr>
          <a:xfrm>
            <a:off x="213732" y="1170878"/>
            <a:ext cx="3977267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Unit topics</a:t>
            </a:r>
          </a:p>
          <a:p>
            <a:r>
              <a:rPr lang="en-US" dirty="0">
                <a:cs typeface="Calibri"/>
              </a:rPr>
              <a:t>Unit 1- Online World</a:t>
            </a:r>
          </a:p>
          <a:p>
            <a:r>
              <a:rPr lang="en-US" dirty="0">
                <a:cs typeface="Calibri"/>
              </a:rPr>
              <a:t>Unit 2- Technology System</a:t>
            </a:r>
          </a:p>
          <a:p>
            <a:r>
              <a:rPr lang="en-US" dirty="0">
                <a:cs typeface="Calibri"/>
              </a:rPr>
              <a:t>Unit 3 – Digital Portfolio</a:t>
            </a:r>
          </a:p>
          <a:p>
            <a:r>
              <a:rPr lang="en-US" dirty="0">
                <a:cs typeface="Calibri"/>
              </a:rPr>
              <a:t>Unit 4 – Digital Animation</a:t>
            </a:r>
          </a:p>
          <a:p>
            <a:r>
              <a:rPr lang="en-US" dirty="0">
                <a:cs typeface="Calibri"/>
              </a:rPr>
              <a:t>Unit 6 – Digital Graphics </a:t>
            </a:r>
          </a:p>
          <a:p>
            <a:r>
              <a:rPr lang="en-US" dirty="0">
                <a:cs typeface="Calibri"/>
              </a:rPr>
              <a:t>Unit 9 – Spreadsheet</a:t>
            </a:r>
          </a:p>
          <a:p>
            <a:r>
              <a:rPr lang="en-US" dirty="0">
                <a:cs typeface="Calibri"/>
              </a:rPr>
              <a:t>Unit 11 – Networking </a:t>
            </a:r>
          </a:p>
          <a:p>
            <a:r>
              <a:rPr lang="en-US" dirty="0">
                <a:cs typeface="Calibri"/>
              </a:rPr>
              <a:t>Unit 13 – Website Developer </a:t>
            </a:r>
          </a:p>
          <a:p>
            <a:r>
              <a:rPr lang="en-US" dirty="0">
                <a:cs typeface="Calibri"/>
              </a:rPr>
              <a:t>Unit 14 – Installing Computer Hardware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ADD03D7-555A-1D0E-24C1-DFA7DA1B179A}"/>
              </a:ext>
            </a:extLst>
          </p:cNvPr>
          <p:cNvSpPr txBox="1"/>
          <p:nvPr/>
        </p:nvSpPr>
        <p:spPr>
          <a:xfrm>
            <a:off x="4064618" y="1174594"/>
            <a:ext cx="2492297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Segoe UI"/>
              </a:rPr>
              <a:t>Types: Hyper-Link Button</a:t>
            </a:r>
          </a:p>
          <a:p>
            <a:r>
              <a:rPr lang="en-US" sz="1400" dirty="0">
                <a:cs typeface="Segoe UI"/>
              </a:rPr>
              <a:t>Text style: Arial​</a:t>
            </a:r>
            <a:endParaRPr lang="en-US" dirty="0"/>
          </a:p>
          <a:p>
            <a:r>
              <a:rPr lang="en-US" sz="1400" dirty="0">
                <a:cs typeface="Segoe UI"/>
              </a:rPr>
              <a:t>Font-size: BOLD-20​</a:t>
            </a:r>
          </a:p>
          <a:p>
            <a:r>
              <a:rPr lang="en-US" sz="1400" dirty="0">
                <a:cs typeface="Segoe UI"/>
              </a:rPr>
              <a:t>Background-COLOR:</a:t>
            </a:r>
            <a:r>
              <a:rPr lang="en-US" sz="1400" dirty="0">
                <a:cs typeface="Calibri"/>
              </a:rPr>
              <a:t>#1B9CFC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cs typeface="Segoe UI"/>
              </a:rPr>
              <a:t>Font-Color:#F8EFBA​</a:t>
            </a:r>
          </a:p>
          <a:p>
            <a:r>
              <a:rPr lang="en-US" sz="1400" dirty="0">
                <a:cs typeface="Segoe UI"/>
              </a:rPr>
              <a:t>Position: Middle-Left​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5F937462-9ACB-ED87-00D3-43F60FB00075}"/>
              </a:ext>
            </a:extLst>
          </p:cNvPr>
          <p:cNvCxnSpPr/>
          <p:nvPr/>
        </p:nvCxnSpPr>
        <p:spPr>
          <a:xfrm flipV="1">
            <a:off x="2897459" y="1497982"/>
            <a:ext cx="1044497" cy="2100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id="{98B8DA30-0C85-DD52-8C66-10B3A6330B1E}"/>
              </a:ext>
            </a:extLst>
          </p:cNvPr>
          <p:cNvSpPr/>
          <p:nvPr/>
        </p:nvSpPr>
        <p:spPr>
          <a:xfrm>
            <a:off x="669073" y="4070196"/>
            <a:ext cx="1681975" cy="1384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Unit Button</a:t>
            </a:r>
            <a:endParaRPr lang="en-US" dirty="0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61828520-0ED9-74B7-F793-AF8EDAB1527A}"/>
              </a:ext>
            </a:extLst>
          </p:cNvPr>
          <p:cNvSpPr/>
          <p:nvPr/>
        </p:nvSpPr>
        <p:spPr>
          <a:xfrm>
            <a:off x="2685585" y="4070196"/>
            <a:ext cx="1681975" cy="1384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Unit Button</a:t>
            </a:r>
            <a:endParaRPr lang="en-US" dirty="0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CCDFD321-3F6F-E6B1-3EB9-2A694C42997C}"/>
              </a:ext>
            </a:extLst>
          </p:cNvPr>
          <p:cNvSpPr/>
          <p:nvPr/>
        </p:nvSpPr>
        <p:spPr>
          <a:xfrm>
            <a:off x="4878658" y="4070196"/>
            <a:ext cx="1681975" cy="1384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Unit Button</a:t>
            </a:r>
            <a:endParaRPr lang="en-US" dirty="0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C9101DB4-7A3B-F943-05F7-39143ACF2C2A}"/>
              </a:ext>
            </a:extLst>
          </p:cNvPr>
          <p:cNvSpPr/>
          <p:nvPr/>
        </p:nvSpPr>
        <p:spPr>
          <a:xfrm>
            <a:off x="7304048" y="4033024"/>
            <a:ext cx="1681975" cy="1421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Unit Button</a:t>
            </a:r>
            <a:endParaRPr lang="en-US" dirty="0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B0C79A37-CD09-C415-3815-7C4511F0412F}"/>
              </a:ext>
            </a:extLst>
          </p:cNvPr>
          <p:cNvSpPr/>
          <p:nvPr/>
        </p:nvSpPr>
        <p:spPr>
          <a:xfrm>
            <a:off x="9655096" y="4033024"/>
            <a:ext cx="1681975" cy="1421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Unit Button</a:t>
            </a:r>
            <a:endParaRPr lang="en-US" dirty="0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1A663CF3-4A37-705E-669C-55FB49695DC1}"/>
              </a:ext>
            </a:extLst>
          </p:cNvPr>
          <p:cNvSpPr/>
          <p:nvPr/>
        </p:nvSpPr>
        <p:spPr>
          <a:xfrm>
            <a:off x="808463" y="5482683"/>
            <a:ext cx="1393903" cy="123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Unit Button</a:t>
            </a:r>
            <a:endParaRPr lang="en-US" dirty="0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E3D3DC03-C468-BB94-A9A1-8FA4FF939EBB}"/>
              </a:ext>
            </a:extLst>
          </p:cNvPr>
          <p:cNvSpPr/>
          <p:nvPr/>
        </p:nvSpPr>
        <p:spPr>
          <a:xfrm>
            <a:off x="2685585" y="5510561"/>
            <a:ext cx="1551878" cy="1282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Unit Button</a:t>
            </a:r>
            <a:endParaRPr lang="en-US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FAB29BAE-1E7E-59AF-9125-A8FBCB9B559F}"/>
              </a:ext>
            </a:extLst>
          </p:cNvPr>
          <p:cNvSpPr/>
          <p:nvPr/>
        </p:nvSpPr>
        <p:spPr>
          <a:xfrm>
            <a:off x="4915829" y="5566317"/>
            <a:ext cx="1607634" cy="1226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Unit Button</a:t>
            </a:r>
            <a:endParaRPr lang="en-US" dirty="0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2CED8295-8297-02C5-3997-C4EA42EB5D3A}"/>
              </a:ext>
            </a:extLst>
          </p:cNvPr>
          <p:cNvSpPr/>
          <p:nvPr/>
        </p:nvSpPr>
        <p:spPr>
          <a:xfrm>
            <a:off x="7434145" y="5566317"/>
            <a:ext cx="1607634" cy="12916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Unit Button</a:t>
            </a:r>
            <a:endParaRPr lang="en-US" dirty="0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58C21150-F9D6-E59A-DFAA-4F072B390437}"/>
              </a:ext>
            </a:extLst>
          </p:cNvPr>
          <p:cNvSpPr/>
          <p:nvPr/>
        </p:nvSpPr>
        <p:spPr>
          <a:xfrm>
            <a:off x="9785195" y="5510561"/>
            <a:ext cx="1551878" cy="1245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Unit Button</a:t>
            </a:r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62FB2F9-E3BB-CD6F-ADA7-E458386E95D7}"/>
              </a:ext>
            </a:extLst>
          </p:cNvPr>
          <p:cNvCxnSpPr/>
          <p:nvPr/>
        </p:nvCxnSpPr>
        <p:spPr>
          <a:xfrm flipH="1">
            <a:off x="6553200" y="2888166"/>
            <a:ext cx="1074234" cy="99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79CB32D-96F8-3AF7-5E23-4E584877CED0}"/>
              </a:ext>
            </a:extLst>
          </p:cNvPr>
          <p:cNvSpPr txBox="1"/>
          <p:nvPr/>
        </p:nvSpPr>
        <p:spPr>
          <a:xfrm>
            <a:off x="7586545" y="1499838"/>
            <a:ext cx="2492297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Segoe UI"/>
              </a:rPr>
              <a:t>Types: Hyper-Link Button</a:t>
            </a:r>
          </a:p>
          <a:p>
            <a:r>
              <a:rPr lang="en-US" sz="1400" dirty="0">
                <a:cs typeface="Segoe UI"/>
              </a:rPr>
              <a:t>Text style: Arial​</a:t>
            </a:r>
            <a:endParaRPr lang="en-US" dirty="0"/>
          </a:p>
          <a:p>
            <a:r>
              <a:rPr lang="en-US" sz="1400" dirty="0">
                <a:cs typeface="Segoe UI"/>
              </a:rPr>
              <a:t>Font-size: BOLD-20​</a:t>
            </a:r>
          </a:p>
          <a:p>
            <a:r>
              <a:rPr lang="en-US" sz="1400" dirty="0">
                <a:cs typeface="Segoe UI"/>
              </a:rPr>
              <a:t>Background-COLOR:</a:t>
            </a:r>
            <a:r>
              <a:rPr lang="en-US" sz="1400" dirty="0">
                <a:cs typeface="Calibri"/>
              </a:rPr>
              <a:t>#1B9CFC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cs typeface="Segoe UI"/>
              </a:rPr>
              <a:t>Font-Color:#F8EFBA​</a:t>
            </a:r>
          </a:p>
          <a:p>
            <a:r>
              <a:rPr lang="en-US" sz="1400" dirty="0">
                <a:cs typeface="Segoe UI"/>
              </a:rPr>
              <a:t>Position: bottom</a:t>
            </a:r>
          </a:p>
        </p:txBody>
      </p:sp>
    </p:spTree>
    <p:extLst>
      <p:ext uri="{BB962C8B-B14F-4D97-AF65-F5344CB8AC3E}">
        <p14:creationId xmlns:p14="http://schemas.microsoft.com/office/powerpoint/2010/main" val="42269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5A1225-DEED-AEE6-3272-A6CA7E2B1A5C}"/>
              </a:ext>
            </a:extLst>
          </p:cNvPr>
          <p:cNvSpPr/>
          <p:nvPr/>
        </p:nvSpPr>
        <p:spPr>
          <a:xfrm>
            <a:off x="3754244" y="65047"/>
            <a:ext cx="8409877" cy="57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cs typeface="Calibri" panose="020F0502020204030204"/>
              </a:rPr>
              <a:t>Home - </a:t>
            </a:r>
            <a:r>
              <a:rPr lang="en-US" dirty="0">
                <a:ea typeface="+mn-lt"/>
                <a:cs typeface="+mn-lt"/>
              </a:rPr>
              <a:t>SKILLS &amp; QUALIFICATION – UNITS -INTERESTS &amp; HOBBIES-CONTACT US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550481-647F-DB32-E42A-3CF6F9237BA2}"/>
              </a:ext>
            </a:extLst>
          </p:cNvPr>
          <p:cNvSpPr txBox="1"/>
          <p:nvPr/>
        </p:nvSpPr>
        <p:spPr>
          <a:xfrm>
            <a:off x="167268" y="195146"/>
            <a:ext cx="275992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Unit 1- Online World</a:t>
            </a:r>
          </a:p>
          <a:p>
            <a:endParaRPr lang="en-US" dirty="0">
              <a:cs typeface="Calibri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D92C5A-32AE-FA04-C8CD-D76009C5A368}"/>
              </a:ext>
            </a:extLst>
          </p:cNvPr>
          <p:cNvCxnSpPr/>
          <p:nvPr/>
        </p:nvCxnSpPr>
        <p:spPr>
          <a:xfrm>
            <a:off x="53899" y="825190"/>
            <a:ext cx="12195716" cy="371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AFA9AFB-C725-AB29-B526-EBCA3C6C1351}"/>
              </a:ext>
            </a:extLst>
          </p:cNvPr>
          <p:cNvSpPr/>
          <p:nvPr/>
        </p:nvSpPr>
        <p:spPr>
          <a:xfrm>
            <a:off x="1077949" y="1300974"/>
            <a:ext cx="9301976" cy="1412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TEXT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3D5219-803E-13F4-C679-6511979EA7C3}"/>
              </a:ext>
            </a:extLst>
          </p:cNvPr>
          <p:cNvSpPr/>
          <p:nvPr/>
        </p:nvSpPr>
        <p:spPr>
          <a:xfrm>
            <a:off x="1431073" y="3150218"/>
            <a:ext cx="8326244" cy="123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Example (Image)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595AC26-04F9-EF3A-179F-AE682E959DD6}"/>
              </a:ext>
            </a:extLst>
          </p:cNvPr>
          <p:cNvSpPr/>
          <p:nvPr/>
        </p:nvSpPr>
        <p:spPr>
          <a:xfrm>
            <a:off x="1263804" y="4544122"/>
            <a:ext cx="3429000" cy="2016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Example (image)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79E96C-38B9-FAB6-F000-396A07F39C23}"/>
              </a:ext>
            </a:extLst>
          </p:cNvPr>
          <p:cNvSpPr/>
          <p:nvPr/>
        </p:nvSpPr>
        <p:spPr>
          <a:xfrm>
            <a:off x="6030950" y="4544122"/>
            <a:ext cx="3429000" cy="2016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Explanation text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D3C655-DE1E-BA73-D660-E1A57D3FF547}"/>
              </a:ext>
            </a:extLst>
          </p:cNvPr>
          <p:cNvSpPr txBox="1"/>
          <p:nvPr/>
        </p:nvSpPr>
        <p:spPr>
          <a:xfrm>
            <a:off x="10281425" y="2884449"/>
            <a:ext cx="27432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Segoe UI"/>
              </a:rPr>
              <a:t>Text Style: Arial​</a:t>
            </a:r>
          </a:p>
          <a:p>
            <a:r>
              <a:rPr lang="en-US" sz="1400" dirty="0">
                <a:cs typeface="Segoe UI"/>
              </a:rPr>
              <a:t>Font-Size:18​</a:t>
            </a:r>
          </a:p>
          <a:p>
            <a:r>
              <a:rPr lang="en-US" sz="1400" dirty="0">
                <a:cs typeface="Segoe UI"/>
              </a:rPr>
              <a:t>Color: BLACK​</a:t>
            </a:r>
          </a:p>
          <a:p>
            <a:r>
              <a:rPr lang="en-US" sz="1400" dirty="0">
                <a:cs typeface="Segoe UI"/>
              </a:rPr>
              <a:t>Position: Top-Left</a:t>
            </a:r>
          </a:p>
          <a:p>
            <a:r>
              <a:rPr lang="en-US" sz="1400" dirty="0">
                <a:cs typeface="Segoe UI"/>
              </a:rPr>
              <a:t>Types: Paragraph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19A885-AC6E-8886-046F-6E43D09CC0EF}"/>
              </a:ext>
            </a:extLst>
          </p:cNvPr>
          <p:cNvCxnSpPr/>
          <p:nvPr/>
        </p:nvCxnSpPr>
        <p:spPr>
          <a:xfrm flipH="1" flipV="1">
            <a:off x="10478197" y="2254173"/>
            <a:ext cx="702526" cy="628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6423C0-0028-EABE-6978-B4429865E50C}"/>
              </a:ext>
            </a:extLst>
          </p:cNvPr>
          <p:cNvSpPr txBox="1"/>
          <p:nvPr/>
        </p:nvSpPr>
        <p:spPr>
          <a:xfrm>
            <a:off x="9974766" y="4910254"/>
            <a:ext cx="27432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Segoe UI"/>
              </a:rPr>
              <a:t>Text Style: Arial​</a:t>
            </a:r>
          </a:p>
          <a:p>
            <a:r>
              <a:rPr lang="en-US" sz="1400" dirty="0">
                <a:cs typeface="Segoe UI"/>
              </a:rPr>
              <a:t>Font-Size:18​</a:t>
            </a:r>
          </a:p>
          <a:p>
            <a:r>
              <a:rPr lang="en-US" sz="1400" dirty="0">
                <a:cs typeface="Segoe UI"/>
              </a:rPr>
              <a:t>Color: BLACK​</a:t>
            </a:r>
          </a:p>
          <a:p>
            <a:r>
              <a:rPr lang="en-US" sz="1400" dirty="0">
                <a:cs typeface="Segoe UI"/>
              </a:rPr>
              <a:t>Position: Bottom-Right</a:t>
            </a:r>
          </a:p>
          <a:p>
            <a:r>
              <a:rPr lang="en-US" sz="1400" dirty="0">
                <a:cs typeface="Segoe UI"/>
              </a:rPr>
              <a:t>Types: Paragraph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EF2391-8743-4B0C-E3A5-F6C2B813AFB0}"/>
              </a:ext>
            </a:extLst>
          </p:cNvPr>
          <p:cNvCxnSpPr/>
          <p:nvPr/>
        </p:nvCxnSpPr>
        <p:spPr>
          <a:xfrm flipH="1" flipV="1">
            <a:off x="9517565" y="5400908"/>
            <a:ext cx="470209" cy="135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F0D0AC-903C-FBA7-4F44-AB60370A5A13}"/>
              </a:ext>
            </a:extLst>
          </p:cNvPr>
          <p:cNvCxnSpPr/>
          <p:nvPr/>
        </p:nvCxnSpPr>
        <p:spPr>
          <a:xfrm flipV="1">
            <a:off x="5772383" y="2746685"/>
            <a:ext cx="3717" cy="3679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EEE4AE-D8E0-3712-EDFD-9ABD52CCE3DE}"/>
              </a:ext>
            </a:extLst>
          </p:cNvPr>
          <p:cNvCxnSpPr/>
          <p:nvPr/>
        </p:nvCxnSpPr>
        <p:spPr>
          <a:xfrm flipV="1">
            <a:off x="4772258" y="5398585"/>
            <a:ext cx="1165301" cy="55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413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5A711BF-AD02-9AF9-B4A7-2C32CA8DDB17}"/>
              </a:ext>
            </a:extLst>
          </p:cNvPr>
          <p:cNvSpPr txBox="1"/>
          <p:nvPr/>
        </p:nvSpPr>
        <p:spPr>
          <a:xfrm>
            <a:off x="260195" y="130097"/>
            <a:ext cx="275992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Unit 2- Technology System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D115B3-5559-9445-0D35-5169EDE32E97}"/>
              </a:ext>
            </a:extLst>
          </p:cNvPr>
          <p:cNvSpPr/>
          <p:nvPr/>
        </p:nvSpPr>
        <p:spPr>
          <a:xfrm>
            <a:off x="3754244" y="65047"/>
            <a:ext cx="8409877" cy="57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cs typeface="Calibri" panose="020F0502020204030204"/>
              </a:rPr>
              <a:t>Home - </a:t>
            </a:r>
            <a:r>
              <a:rPr lang="en-US" dirty="0">
                <a:ea typeface="+mn-lt"/>
                <a:cs typeface="+mn-lt"/>
              </a:rPr>
              <a:t>SKILLS &amp; QUALIFICATION – UNITS -INTERESTS &amp; HOBBIES-CONTACT US</a:t>
            </a:r>
            <a:endParaRPr lang="en-US" dirty="0">
              <a:cs typeface="Calibri" panose="020F0502020204030204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2A9839-A81E-1C92-9FE8-19F4EBCE24A7}"/>
              </a:ext>
            </a:extLst>
          </p:cNvPr>
          <p:cNvCxnSpPr/>
          <p:nvPr/>
        </p:nvCxnSpPr>
        <p:spPr>
          <a:xfrm>
            <a:off x="53899" y="825190"/>
            <a:ext cx="12195716" cy="371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8478CEB-E777-BAAD-40EB-E29146D09480}"/>
              </a:ext>
            </a:extLst>
          </p:cNvPr>
          <p:cNvSpPr/>
          <p:nvPr/>
        </p:nvSpPr>
        <p:spPr>
          <a:xfrm>
            <a:off x="1077949" y="1300974"/>
            <a:ext cx="9301976" cy="1412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TEXT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C7EE2E-7C0A-DDDC-ABB4-735D2C510635}"/>
              </a:ext>
            </a:extLst>
          </p:cNvPr>
          <p:cNvSpPr/>
          <p:nvPr/>
        </p:nvSpPr>
        <p:spPr>
          <a:xfrm>
            <a:off x="1431073" y="3150218"/>
            <a:ext cx="8326244" cy="123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Example (Image)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FBAA732-40F0-A9BC-AF07-56E54833F822}"/>
              </a:ext>
            </a:extLst>
          </p:cNvPr>
          <p:cNvSpPr/>
          <p:nvPr/>
        </p:nvSpPr>
        <p:spPr>
          <a:xfrm>
            <a:off x="1263804" y="4544122"/>
            <a:ext cx="3429000" cy="2016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Example (image)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155C7DD-25C7-16C1-2FCD-9C8411BC8A41}"/>
              </a:ext>
            </a:extLst>
          </p:cNvPr>
          <p:cNvSpPr/>
          <p:nvPr/>
        </p:nvSpPr>
        <p:spPr>
          <a:xfrm>
            <a:off x="6030950" y="4544122"/>
            <a:ext cx="3429000" cy="2016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Explanation text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D5C65B6-46EC-445B-D8C0-1A4A0870FE9E}"/>
              </a:ext>
            </a:extLst>
          </p:cNvPr>
          <p:cNvCxnSpPr/>
          <p:nvPr/>
        </p:nvCxnSpPr>
        <p:spPr>
          <a:xfrm flipV="1">
            <a:off x="4772258" y="5398585"/>
            <a:ext cx="1165301" cy="55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2A04E7-4EC3-7696-52CF-335DF5E122DF}"/>
              </a:ext>
            </a:extLst>
          </p:cNvPr>
          <p:cNvCxnSpPr/>
          <p:nvPr/>
        </p:nvCxnSpPr>
        <p:spPr>
          <a:xfrm flipV="1">
            <a:off x="5772383" y="2746685"/>
            <a:ext cx="3717" cy="3679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5819796-C6AC-35C2-9F55-8476286D0647}"/>
              </a:ext>
            </a:extLst>
          </p:cNvPr>
          <p:cNvSpPr txBox="1"/>
          <p:nvPr/>
        </p:nvSpPr>
        <p:spPr>
          <a:xfrm>
            <a:off x="10281425" y="2884449"/>
            <a:ext cx="27432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Segoe UI"/>
              </a:rPr>
              <a:t>Text Style: Arial​</a:t>
            </a:r>
          </a:p>
          <a:p>
            <a:r>
              <a:rPr lang="en-US" sz="1400" dirty="0">
                <a:cs typeface="Segoe UI"/>
              </a:rPr>
              <a:t>Font-Size:18​</a:t>
            </a:r>
          </a:p>
          <a:p>
            <a:r>
              <a:rPr lang="en-US" sz="1400" dirty="0">
                <a:cs typeface="Segoe UI"/>
              </a:rPr>
              <a:t>Color: BLACK​</a:t>
            </a:r>
          </a:p>
          <a:p>
            <a:r>
              <a:rPr lang="en-US" sz="1400" dirty="0">
                <a:cs typeface="Segoe UI"/>
              </a:rPr>
              <a:t>Position: Top-Left</a:t>
            </a:r>
          </a:p>
          <a:p>
            <a:r>
              <a:rPr lang="en-US" sz="1400" dirty="0">
                <a:cs typeface="Segoe UI"/>
              </a:rPr>
              <a:t>Types: Paragraph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021C1E-6A31-1B48-6B1E-5FAC9389BD2C}"/>
              </a:ext>
            </a:extLst>
          </p:cNvPr>
          <p:cNvSpPr txBox="1"/>
          <p:nvPr/>
        </p:nvSpPr>
        <p:spPr>
          <a:xfrm>
            <a:off x="9974766" y="4910254"/>
            <a:ext cx="27432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Segoe UI"/>
              </a:rPr>
              <a:t>Text Style: Arial​</a:t>
            </a:r>
          </a:p>
          <a:p>
            <a:r>
              <a:rPr lang="en-US" sz="1400" dirty="0">
                <a:cs typeface="Segoe UI"/>
              </a:rPr>
              <a:t>Font-Size:18​</a:t>
            </a:r>
          </a:p>
          <a:p>
            <a:r>
              <a:rPr lang="en-US" sz="1400" dirty="0">
                <a:cs typeface="Segoe UI"/>
              </a:rPr>
              <a:t>Color: BLACK​</a:t>
            </a:r>
          </a:p>
          <a:p>
            <a:r>
              <a:rPr lang="en-US" sz="1400" dirty="0">
                <a:cs typeface="Segoe UI"/>
              </a:rPr>
              <a:t>Position: Bottom-Right</a:t>
            </a:r>
          </a:p>
          <a:p>
            <a:r>
              <a:rPr lang="en-US" sz="1400" dirty="0">
                <a:cs typeface="Segoe UI"/>
              </a:rPr>
              <a:t>Types: Paragraph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EED2902-C1E8-80DB-E371-C806BF70348E}"/>
              </a:ext>
            </a:extLst>
          </p:cNvPr>
          <p:cNvCxnSpPr/>
          <p:nvPr/>
        </p:nvCxnSpPr>
        <p:spPr>
          <a:xfrm flipH="1" flipV="1">
            <a:off x="9517565" y="5400908"/>
            <a:ext cx="470209" cy="135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931AD65-85FA-964E-4040-30ED281D03E9}"/>
              </a:ext>
            </a:extLst>
          </p:cNvPr>
          <p:cNvCxnSpPr/>
          <p:nvPr/>
        </p:nvCxnSpPr>
        <p:spPr>
          <a:xfrm flipH="1" flipV="1">
            <a:off x="10478197" y="2254173"/>
            <a:ext cx="702526" cy="628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931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8208B0-CBCB-427C-3E03-5ED16F346430}"/>
              </a:ext>
            </a:extLst>
          </p:cNvPr>
          <p:cNvSpPr/>
          <p:nvPr/>
        </p:nvSpPr>
        <p:spPr>
          <a:xfrm>
            <a:off x="3754244" y="65047"/>
            <a:ext cx="8409877" cy="57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cs typeface="Calibri" panose="020F0502020204030204"/>
              </a:rPr>
              <a:t>Home - </a:t>
            </a:r>
            <a:r>
              <a:rPr lang="en-US" dirty="0">
                <a:ea typeface="+mn-lt"/>
                <a:cs typeface="+mn-lt"/>
              </a:rPr>
              <a:t>SKILLS &amp; QUALIFICATION – UNITS -INTERESTS &amp; HOBBIES-CONTACT US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20FF1B-0B77-CE24-2546-79B223CB3502}"/>
              </a:ext>
            </a:extLst>
          </p:cNvPr>
          <p:cNvSpPr txBox="1"/>
          <p:nvPr/>
        </p:nvSpPr>
        <p:spPr>
          <a:xfrm>
            <a:off x="260195" y="130097"/>
            <a:ext cx="275992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Unit 3 – Digital Portfolio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AA3B28-1F92-1C07-8A47-24797F776CF9}"/>
              </a:ext>
            </a:extLst>
          </p:cNvPr>
          <p:cNvCxnSpPr/>
          <p:nvPr/>
        </p:nvCxnSpPr>
        <p:spPr>
          <a:xfrm>
            <a:off x="53899" y="825190"/>
            <a:ext cx="12195716" cy="371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7851D0E-5FD0-150B-60C2-10B341D59867}"/>
              </a:ext>
            </a:extLst>
          </p:cNvPr>
          <p:cNvSpPr/>
          <p:nvPr/>
        </p:nvSpPr>
        <p:spPr>
          <a:xfrm>
            <a:off x="1077949" y="1300974"/>
            <a:ext cx="9301976" cy="1412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TEXT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4EAC1F-F25F-F8AA-1AAA-D34D5EE1DAC6}"/>
              </a:ext>
            </a:extLst>
          </p:cNvPr>
          <p:cNvCxnSpPr/>
          <p:nvPr/>
        </p:nvCxnSpPr>
        <p:spPr>
          <a:xfrm flipH="1" flipV="1">
            <a:off x="10478197" y="2254173"/>
            <a:ext cx="702526" cy="628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A32BD7-28F4-66A5-F83B-1ECD00CE4439}"/>
              </a:ext>
            </a:extLst>
          </p:cNvPr>
          <p:cNvSpPr txBox="1"/>
          <p:nvPr/>
        </p:nvSpPr>
        <p:spPr>
          <a:xfrm>
            <a:off x="10281425" y="2884449"/>
            <a:ext cx="27432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Segoe UI"/>
              </a:rPr>
              <a:t>Text Style: Arial​</a:t>
            </a:r>
          </a:p>
          <a:p>
            <a:r>
              <a:rPr lang="en-US" sz="1400" dirty="0">
                <a:cs typeface="Segoe UI"/>
              </a:rPr>
              <a:t>Font-Size:18​</a:t>
            </a:r>
          </a:p>
          <a:p>
            <a:r>
              <a:rPr lang="en-US" sz="1400" dirty="0">
                <a:cs typeface="Segoe UI"/>
              </a:rPr>
              <a:t>Color: BLACK​</a:t>
            </a:r>
          </a:p>
          <a:p>
            <a:r>
              <a:rPr lang="en-US" sz="1400" dirty="0">
                <a:cs typeface="Segoe UI"/>
              </a:rPr>
              <a:t>Position: Top-Left</a:t>
            </a:r>
          </a:p>
          <a:p>
            <a:r>
              <a:rPr lang="en-US" sz="1400" dirty="0">
                <a:cs typeface="Segoe UI"/>
              </a:rPr>
              <a:t>Types: Paragraph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23AF3B-857F-A56C-503B-01795B973ADF}"/>
              </a:ext>
            </a:extLst>
          </p:cNvPr>
          <p:cNvCxnSpPr/>
          <p:nvPr/>
        </p:nvCxnSpPr>
        <p:spPr>
          <a:xfrm flipV="1">
            <a:off x="5772383" y="2746685"/>
            <a:ext cx="3717" cy="3679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8FB550E-20C2-8D3C-4DE3-A5780491D2CE}"/>
              </a:ext>
            </a:extLst>
          </p:cNvPr>
          <p:cNvSpPr/>
          <p:nvPr/>
        </p:nvSpPr>
        <p:spPr>
          <a:xfrm>
            <a:off x="1431073" y="3150218"/>
            <a:ext cx="8326244" cy="123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Example (Image)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D63C4A4-E60E-7953-B594-9C066F717060}"/>
              </a:ext>
            </a:extLst>
          </p:cNvPr>
          <p:cNvSpPr/>
          <p:nvPr/>
        </p:nvSpPr>
        <p:spPr>
          <a:xfrm>
            <a:off x="1263804" y="4544122"/>
            <a:ext cx="3429000" cy="2016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Example (image)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6CC76B8-56C7-AD9E-AC0E-3425A7C3DF5A}"/>
              </a:ext>
            </a:extLst>
          </p:cNvPr>
          <p:cNvSpPr/>
          <p:nvPr/>
        </p:nvSpPr>
        <p:spPr>
          <a:xfrm>
            <a:off x="6030950" y="4544122"/>
            <a:ext cx="3429000" cy="2016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Explanation text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201C68B-EAE7-CA38-6E66-0A4213865066}"/>
              </a:ext>
            </a:extLst>
          </p:cNvPr>
          <p:cNvCxnSpPr/>
          <p:nvPr/>
        </p:nvCxnSpPr>
        <p:spPr>
          <a:xfrm flipV="1">
            <a:off x="4772258" y="5398585"/>
            <a:ext cx="1165301" cy="55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CA51D41-48F3-8067-30C5-E54A0039B193}"/>
              </a:ext>
            </a:extLst>
          </p:cNvPr>
          <p:cNvSpPr txBox="1"/>
          <p:nvPr/>
        </p:nvSpPr>
        <p:spPr>
          <a:xfrm>
            <a:off x="9974766" y="4910254"/>
            <a:ext cx="27432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Segoe UI"/>
              </a:rPr>
              <a:t>Text Style: Arial​</a:t>
            </a:r>
          </a:p>
          <a:p>
            <a:r>
              <a:rPr lang="en-US" sz="1400" dirty="0">
                <a:cs typeface="Segoe UI"/>
              </a:rPr>
              <a:t>Font-Size:18​</a:t>
            </a:r>
          </a:p>
          <a:p>
            <a:r>
              <a:rPr lang="en-US" sz="1400" dirty="0">
                <a:cs typeface="Segoe UI"/>
              </a:rPr>
              <a:t>Color: BLACK​</a:t>
            </a:r>
          </a:p>
          <a:p>
            <a:r>
              <a:rPr lang="en-US" sz="1400" dirty="0">
                <a:cs typeface="Segoe UI"/>
              </a:rPr>
              <a:t>Position: Bottom-Right</a:t>
            </a:r>
          </a:p>
          <a:p>
            <a:r>
              <a:rPr lang="en-US" sz="1400" dirty="0">
                <a:cs typeface="Segoe UI"/>
              </a:rPr>
              <a:t>Types: Paragraph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0625B8-BE8D-13BB-7421-CB6EFCBCF4BC}"/>
              </a:ext>
            </a:extLst>
          </p:cNvPr>
          <p:cNvCxnSpPr/>
          <p:nvPr/>
        </p:nvCxnSpPr>
        <p:spPr>
          <a:xfrm flipH="1" flipV="1">
            <a:off x="9517565" y="5400908"/>
            <a:ext cx="470209" cy="135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296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2E1C70-D25B-7847-8227-B1FAD1FBE73C}"/>
              </a:ext>
            </a:extLst>
          </p:cNvPr>
          <p:cNvSpPr/>
          <p:nvPr/>
        </p:nvSpPr>
        <p:spPr>
          <a:xfrm>
            <a:off x="3754244" y="65047"/>
            <a:ext cx="8409877" cy="57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cs typeface="Calibri" panose="020F0502020204030204"/>
              </a:rPr>
              <a:t>Home - </a:t>
            </a:r>
            <a:r>
              <a:rPr lang="en-US" dirty="0">
                <a:ea typeface="+mn-lt"/>
                <a:cs typeface="+mn-lt"/>
              </a:rPr>
              <a:t>SKILLS &amp; QUALIFICATION – UNITS -INTERESTS &amp; HOBBIES-CONTACT US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21B10B-AABA-73D2-3273-022EBAFA582A}"/>
              </a:ext>
            </a:extLst>
          </p:cNvPr>
          <p:cNvSpPr txBox="1"/>
          <p:nvPr/>
        </p:nvSpPr>
        <p:spPr>
          <a:xfrm>
            <a:off x="260195" y="130097"/>
            <a:ext cx="275992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Unit 4 – Digital Animation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FFB57A-B1C5-2B67-369D-D0F804264A02}"/>
              </a:ext>
            </a:extLst>
          </p:cNvPr>
          <p:cNvSpPr/>
          <p:nvPr/>
        </p:nvSpPr>
        <p:spPr>
          <a:xfrm>
            <a:off x="1077949" y="1300974"/>
            <a:ext cx="9301976" cy="1412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TEXT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B59E4F-EEB9-E4DF-F5CA-9118333EB97A}"/>
              </a:ext>
            </a:extLst>
          </p:cNvPr>
          <p:cNvCxnSpPr/>
          <p:nvPr/>
        </p:nvCxnSpPr>
        <p:spPr>
          <a:xfrm>
            <a:off x="53899" y="825190"/>
            <a:ext cx="12195716" cy="371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C71CCB-70EC-FF06-7E0C-82CA48617A8D}"/>
              </a:ext>
            </a:extLst>
          </p:cNvPr>
          <p:cNvCxnSpPr/>
          <p:nvPr/>
        </p:nvCxnSpPr>
        <p:spPr>
          <a:xfrm flipV="1">
            <a:off x="5772383" y="2746685"/>
            <a:ext cx="3717" cy="3679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F7B2BB-8289-C33F-43F3-E54CA380E4B4}"/>
              </a:ext>
            </a:extLst>
          </p:cNvPr>
          <p:cNvCxnSpPr/>
          <p:nvPr/>
        </p:nvCxnSpPr>
        <p:spPr>
          <a:xfrm flipH="1" flipV="1">
            <a:off x="10478197" y="2254173"/>
            <a:ext cx="702526" cy="628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0F48E2F-42B9-9406-3197-B88D48041703}"/>
              </a:ext>
            </a:extLst>
          </p:cNvPr>
          <p:cNvSpPr txBox="1"/>
          <p:nvPr/>
        </p:nvSpPr>
        <p:spPr>
          <a:xfrm>
            <a:off x="10281425" y="2884449"/>
            <a:ext cx="27432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Segoe UI"/>
              </a:rPr>
              <a:t>Text Style: Arial​</a:t>
            </a:r>
          </a:p>
          <a:p>
            <a:r>
              <a:rPr lang="en-US" sz="1400" dirty="0">
                <a:cs typeface="Segoe UI"/>
              </a:rPr>
              <a:t>Font-Size:18​</a:t>
            </a:r>
          </a:p>
          <a:p>
            <a:r>
              <a:rPr lang="en-US" sz="1400" dirty="0">
                <a:cs typeface="Segoe UI"/>
              </a:rPr>
              <a:t>Color: BLACK​</a:t>
            </a:r>
          </a:p>
          <a:p>
            <a:r>
              <a:rPr lang="en-US" sz="1400" dirty="0">
                <a:cs typeface="Segoe UI"/>
              </a:rPr>
              <a:t>Position: Top-Left</a:t>
            </a:r>
          </a:p>
          <a:p>
            <a:r>
              <a:rPr lang="en-US" sz="1400" dirty="0">
                <a:cs typeface="Segoe UI"/>
              </a:rPr>
              <a:t>Types: Paragraph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DF9FAB-8365-270F-7340-3D57635FE463}"/>
              </a:ext>
            </a:extLst>
          </p:cNvPr>
          <p:cNvSpPr/>
          <p:nvPr/>
        </p:nvSpPr>
        <p:spPr>
          <a:xfrm>
            <a:off x="1431073" y="3150218"/>
            <a:ext cx="8326244" cy="123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Example (Image)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241C4F-8A8B-41A2-C8DD-EE8928711EBF}"/>
              </a:ext>
            </a:extLst>
          </p:cNvPr>
          <p:cNvSpPr txBox="1"/>
          <p:nvPr/>
        </p:nvSpPr>
        <p:spPr>
          <a:xfrm>
            <a:off x="9974766" y="4910254"/>
            <a:ext cx="27432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Segoe UI"/>
              </a:rPr>
              <a:t>Text Style: Arial​</a:t>
            </a:r>
          </a:p>
          <a:p>
            <a:r>
              <a:rPr lang="en-US" sz="1400" dirty="0">
                <a:cs typeface="Segoe UI"/>
              </a:rPr>
              <a:t>Font-Size:18​</a:t>
            </a:r>
          </a:p>
          <a:p>
            <a:r>
              <a:rPr lang="en-US" sz="1400" dirty="0">
                <a:cs typeface="Segoe UI"/>
              </a:rPr>
              <a:t>Color: BLACK​</a:t>
            </a:r>
          </a:p>
          <a:p>
            <a:r>
              <a:rPr lang="en-US" sz="1400" dirty="0">
                <a:cs typeface="Segoe UI"/>
              </a:rPr>
              <a:t>Position: Bottom-Right</a:t>
            </a:r>
          </a:p>
          <a:p>
            <a:r>
              <a:rPr lang="en-US" sz="1400" dirty="0">
                <a:cs typeface="Segoe UI"/>
              </a:rPr>
              <a:t>Types: Paragraph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CC6E028-7123-86A4-4BCA-477139BBF31B}"/>
              </a:ext>
            </a:extLst>
          </p:cNvPr>
          <p:cNvCxnSpPr/>
          <p:nvPr/>
        </p:nvCxnSpPr>
        <p:spPr>
          <a:xfrm flipH="1" flipV="1">
            <a:off x="9517565" y="5400908"/>
            <a:ext cx="470209" cy="135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83B6585-B985-601F-9BC4-76660166AB2A}"/>
              </a:ext>
            </a:extLst>
          </p:cNvPr>
          <p:cNvSpPr/>
          <p:nvPr/>
        </p:nvSpPr>
        <p:spPr>
          <a:xfrm>
            <a:off x="6030950" y="4544122"/>
            <a:ext cx="3429000" cy="2016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Explanation text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E55A17E-D849-6461-2B98-89F5408D820D}"/>
              </a:ext>
            </a:extLst>
          </p:cNvPr>
          <p:cNvCxnSpPr/>
          <p:nvPr/>
        </p:nvCxnSpPr>
        <p:spPr>
          <a:xfrm flipV="1">
            <a:off x="4772258" y="5398585"/>
            <a:ext cx="1165301" cy="55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E2A4FE7-E4B4-10F8-5190-1BDE621EAD62}"/>
              </a:ext>
            </a:extLst>
          </p:cNvPr>
          <p:cNvSpPr/>
          <p:nvPr/>
        </p:nvSpPr>
        <p:spPr>
          <a:xfrm>
            <a:off x="1263804" y="4544122"/>
            <a:ext cx="3429000" cy="2016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Example (Video)</a:t>
            </a:r>
          </a:p>
        </p:txBody>
      </p:sp>
    </p:spTree>
    <p:extLst>
      <p:ext uri="{BB962C8B-B14F-4D97-AF65-F5344CB8AC3E}">
        <p14:creationId xmlns:p14="http://schemas.microsoft.com/office/powerpoint/2010/main" val="773239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ED221D9-CB7E-AEBE-1307-22D74C95EACD}"/>
              </a:ext>
            </a:extLst>
          </p:cNvPr>
          <p:cNvSpPr/>
          <p:nvPr/>
        </p:nvSpPr>
        <p:spPr>
          <a:xfrm>
            <a:off x="3754244" y="65047"/>
            <a:ext cx="8409877" cy="57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cs typeface="Calibri" panose="020F0502020204030204"/>
              </a:rPr>
              <a:t>Home - </a:t>
            </a:r>
            <a:r>
              <a:rPr lang="en-US" dirty="0">
                <a:ea typeface="+mn-lt"/>
                <a:cs typeface="+mn-lt"/>
              </a:rPr>
              <a:t>SKILLS &amp; QUALIFICATION – UNITS -INTERESTS &amp; HOBBIES-CONTACT US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342FCC-A589-475E-08E2-F90C874C2C7D}"/>
              </a:ext>
            </a:extLst>
          </p:cNvPr>
          <p:cNvSpPr txBox="1"/>
          <p:nvPr/>
        </p:nvSpPr>
        <p:spPr>
          <a:xfrm>
            <a:off x="260195" y="130097"/>
            <a:ext cx="275992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Unit 6 – Digital Graphics 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C67EB5-0986-3152-7526-E415CB1614A7}"/>
              </a:ext>
            </a:extLst>
          </p:cNvPr>
          <p:cNvSpPr/>
          <p:nvPr/>
        </p:nvSpPr>
        <p:spPr>
          <a:xfrm>
            <a:off x="1077949" y="1300974"/>
            <a:ext cx="9301976" cy="1412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TEXT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492CD2-8777-DF93-4597-343DAAFAADCA}"/>
              </a:ext>
            </a:extLst>
          </p:cNvPr>
          <p:cNvSpPr/>
          <p:nvPr/>
        </p:nvSpPr>
        <p:spPr>
          <a:xfrm>
            <a:off x="1431073" y="3150218"/>
            <a:ext cx="8326244" cy="123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Example (Image)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E1BED5-5B19-C552-1F8A-E61187B8952F}"/>
              </a:ext>
            </a:extLst>
          </p:cNvPr>
          <p:cNvCxnSpPr/>
          <p:nvPr/>
        </p:nvCxnSpPr>
        <p:spPr>
          <a:xfrm flipV="1">
            <a:off x="5772383" y="2746685"/>
            <a:ext cx="3717" cy="3679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609EB6-4D16-53A7-A5FE-700E87CE1AA3}"/>
              </a:ext>
            </a:extLst>
          </p:cNvPr>
          <p:cNvCxnSpPr/>
          <p:nvPr/>
        </p:nvCxnSpPr>
        <p:spPr>
          <a:xfrm flipH="1" flipV="1">
            <a:off x="10478197" y="2254173"/>
            <a:ext cx="702526" cy="628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43E7CCC-DE2E-56A4-5331-AAF208C86245}"/>
              </a:ext>
            </a:extLst>
          </p:cNvPr>
          <p:cNvSpPr txBox="1"/>
          <p:nvPr/>
        </p:nvSpPr>
        <p:spPr>
          <a:xfrm>
            <a:off x="10281425" y="2884449"/>
            <a:ext cx="27432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Segoe UI"/>
              </a:rPr>
              <a:t>Text Style: Arial​</a:t>
            </a:r>
          </a:p>
          <a:p>
            <a:r>
              <a:rPr lang="en-US" sz="1400" dirty="0">
                <a:cs typeface="Segoe UI"/>
              </a:rPr>
              <a:t>Font-Size:18​</a:t>
            </a:r>
          </a:p>
          <a:p>
            <a:r>
              <a:rPr lang="en-US" sz="1400" dirty="0">
                <a:cs typeface="Segoe UI"/>
              </a:rPr>
              <a:t>Color: BLACK​</a:t>
            </a:r>
          </a:p>
          <a:p>
            <a:r>
              <a:rPr lang="en-US" sz="1400" dirty="0">
                <a:cs typeface="Segoe UI"/>
              </a:rPr>
              <a:t>Position: Top-Left</a:t>
            </a:r>
          </a:p>
          <a:p>
            <a:r>
              <a:rPr lang="en-US" sz="1400" dirty="0">
                <a:cs typeface="Segoe UI"/>
              </a:rPr>
              <a:t>Types: Paragraph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19E280-E94C-CF5A-0C5F-1ACDED820AA2}"/>
              </a:ext>
            </a:extLst>
          </p:cNvPr>
          <p:cNvSpPr txBox="1"/>
          <p:nvPr/>
        </p:nvSpPr>
        <p:spPr>
          <a:xfrm>
            <a:off x="9974766" y="4910254"/>
            <a:ext cx="27432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Segoe UI"/>
              </a:rPr>
              <a:t>Text Style: Arial​</a:t>
            </a:r>
          </a:p>
          <a:p>
            <a:r>
              <a:rPr lang="en-US" sz="1400" dirty="0">
                <a:cs typeface="Segoe UI"/>
              </a:rPr>
              <a:t>Font-Size:18​</a:t>
            </a:r>
          </a:p>
          <a:p>
            <a:r>
              <a:rPr lang="en-US" sz="1400" dirty="0">
                <a:cs typeface="Segoe UI"/>
              </a:rPr>
              <a:t>Color: BLACK​</a:t>
            </a:r>
          </a:p>
          <a:p>
            <a:r>
              <a:rPr lang="en-US" sz="1400" dirty="0">
                <a:cs typeface="Segoe UI"/>
              </a:rPr>
              <a:t>Position: Bottom-Right</a:t>
            </a:r>
          </a:p>
          <a:p>
            <a:r>
              <a:rPr lang="en-US" sz="1400" dirty="0">
                <a:cs typeface="Segoe UI"/>
              </a:rPr>
              <a:t>Types: Paragraph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F1762B-A458-1871-632C-9707544F66EF}"/>
              </a:ext>
            </a:extLst>
          </p:cNvPr>
          <p:cNvCxnSpPr/>
          <p:nvPr/>
        </p:nvCxnSpPr>
        <p:spPr>
          <a:xfrm flipH="1" flipV="1">
            <a:off x="9517565" y="5400908"/>
            <a:ext cx="470209" cy="135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A6EC8EA-3D07-D60F-E654-D38BE9F04900}"/>
              </a:ext>
            </a:extLst>
          </p:cNvPr>
          <p:cNvSpPr/>
          <p:nvPr/>
        </p:nvSpPr>
        <p:spPr>
          <a:xfrm>
            <a:off x="6030950" y="4544122"/>
            <a:ext cx="3429000" cy="2016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Explanation text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498ABE4-7630-C2A2-B3ED-2868542CD874}"/>
              </a:ext>
            </a:extLst>
          </p:cNvPr>
          <p:cNvCxnSpPr/>
          <p:nvPr/>
        </p:nvCxnSpPr>
        <p:spPr>
          <a:xfrm flipV="1">
            <a:off x="4772258" y="5398585"/>
            <a:ext cx="1165301" cy="55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168F6F3-FBD5-43EA-F421-E4557CEAE068}"/>
              </a:ext>
            </a:extLst>
          </p:cNvPr>
          <p:cNvSpPr/>
          <p:nvPr/>
        </p:nvSpPr>
        <p:spPr>
          <a:xfrm>
            <a:off x="1263804" y="4544122"/>
            <a:ext cx="3429000" cy="2016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Example (Video)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667BA3-B305-4037-974A-6905AAA9A34A}"/>
              </a:ext>
            </a:extLst>
          </p:cNvPr>
          <p:cNvCxnSpPr/>
          <p:nvPr/>
        </p:nvCxnSpPr>
        <p:spPr>
          <a:xfrm>
            <a:off x="53899" y="825190"/>
            <a:ext cx="12195716" cy="371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369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665</cp:revision>
  <dcterms:created xsi:type="dcterms:W3CDTF">2022-11-15T11:19:50Z</dcterms:created>
  <dcterms:modified xsi:type="dcterms:W3CDTF">2022-11-15T14:41:42Z</dcterms:modified>
</cp:coreProperties>
</file>