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4" r:id="rId8"/>
    <p:sldId id="259" r:id="rId9"/>
    <p:sldId id="258" r:id="rId10"/>
    <p:sldId id="265" r:id="rId11"/>
    <p:sldId id="260" r:id="rId12"/>
    <p:sldId id="266" r:id="rId13"/>
    <p:sldId id="262" r:id="rId14"/>
    <p:sldId id="261" r:id="rId15"/>
    <p:sldId id="263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C3893-6ED3-286B-8651-18AB46B3EF18}" v="1" dt="2022-05-20T19:23:15.010"/>
    <p1510:client id="{FB293858-05E5-4D8B-B948-BF8209FD733B}" v="2" dt="2022-04-28T09:14:3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R RANKIN" userId="S::20173302@student.centralbeds.ac.uk::9a6c95c8-5977-4f4f-bb74-66c73b358619" providerId="AD" clId="Web-{FB293858-05E5-4D8B-B948-BF8209FD733B}"/>
    <pc:docChg chg="modSld">
      <pc:chgData name="CONOR RANKIN" userId="S::20173302@student.centralbeds.ac.uk::9a6c95c8-5977-4f4f-bb74-66c73b358619" providerId="AD" clId="Web-{FB293858-05E5-4D8B-B948-BF8209FD733B}" dt="2022-04-28T09:14:38.754" v="1" actId="14100"/>
      <pc:docMkLst>
        <pc:docMk/>
      </pc:docMkLst>
      <pc:sldChg chg="modSp">
        <pc:chgData name="CONOR RANKIN" userId="S::20173302@student.centralbeds.ac.uk::9a6c95c8-5977-4f4f-bb74-66c73b358619" providerId="AD" clId="Web-{FB293858-05E5-4D8B-B948-BF8209FD733B}" dt="2022-04-28T09:14:38.754" v="1" actId="14100"/>
        <pc:sldMkLst>
          <pc:docMk/>
          <pc:sldMk cId="591138150" sldId="259"/>
        </pc:sldMkLst>
        <pc:picChg chg="mod">
          <ac:chgData name="CONOR RANKIN" userId="S::20173302@student.centralbeds.ac.uk::9a6c95c8-5977-4f4f-bb74-66c73b358619" providerId="AD" clId="Web-{FB293858-05E5-4D8B-B948-BF8209FD733B}" dt="2022-04-28T09:14:38.754" v="1" actId="14100"/>
          <ac:picMkLst>
            <pc:docMk/>
            <pc:sldMk cId="591138150" sldId="259"/>
            <ac:picMk id="3" creationId="{13507704-FA31-46EE-9879-6DF7F682DB44}"/>
          </ac:picMkLst>
        </pc:picChg>
      </pc:sldChg>
    </pc:docChg>
  </pc:docChgLst>
  <pc:docChgLst>
    <pc:chgData name="KIMANI DALEY" userId="S::20169839@student.centralbeds.ac.uk::7ea07fed-649b-47be-b6de-a5e28347efc6" providerId="AD" clId="Web-{553C3893-6ED3-286B-8651-18AB46B3EF18}"/>
    <pc:docChg chg="sldOrd">
      <pc:chgData name="KIMANI DALEY" userId="S::20169839@student.centralbeds.ac.uk::7ea07fed-649b-47be-b6de-a5e28347efc6" providerId="AD" clId="Web-{553C3893-6ED3-286B-8651-18AB46B3EF18}" dt="2022-05-20T19:23:15.010" v="0"/>
      <pc:docMkLst>
        <pc:docMk/>
      </pc:docMkLst>
      <pc:sldChg chg="ord">
        <pc:chgData name="KIMANI DALEY" userId="S::20169839@student.centralbeds.ac.uk::7ea07fed-649b-47be-b6de-a5e28347efc6" providerId="AD" clId="Web-{553C3893-6ED3-286B-8651-18AB46B3EF18}" dt="2022-05-20T19:23:15.010" v="0"/>
        <pc:sldMkLst>
          <pc:docMk/>
          <pc:sldMk cId="559423411" sldId="268"/>
        </pc:sldMkLst>
      </pc:sldChg>
    </pc:docChg>
  </pc:docChgLst>
  <pc:docChgLst>
    <pc:chgData name="Atteq Malik" userId="5e39d2b9-aed6-47ba-8745-67030162eceb" providerId="ADAL" clId="{28D66AF9-5FB5-4492-B10D-B0B634D6A898}"/>
    <pc:docChg chg="custSel addSld modSld sldOrd">
      <pc:chgData name="Atteq Malik" userId="5e39d2b9-aed6-47ba-8745-67030162eceb" providerId="ADAL" clId="{28D66AF9-5FB5-4492-B10D-B0B634D6A898}" dt="2022-03-28T10:34:07.715" v="1173" actId="20577"/>
      <pc:docMkLst>
        <pc:docMk/>
      </pc:docMkLst>
      <pc:sldChg chg="modSp">
        <pc:chgData name="Atteq Malik" userId="5e39d2b9-aed6-47ba-8745-67030162eceb" providerId="ADAL" clId="{28D66AF9-5FB5-4492-B10D-B0B634D6A898}" dt="2022-03-28T10:34:07.715" v="1173" actId="20577"/>
        <pc:sldMkLst>
          <pc:docMk/>
          <pc:sldMk cId="3462350260" sldId="256"/>
        </pc:sldMkLst>
        <pc:spChg chg="mod">
          <ac:chgData name="Atteq Malik" userId="5e39d2b9-aed6-47ba-8745-67030162eceb" providerId="ADAL" clId="{28D66AF9-5FB5-4492-B10D-B0B634D6A898}" dt="2022-03-28T10:34:07.715" v="1173" actId="20577"/>
          <ac:spMkLst>
            <pc:docMk/>
            <pc:sldMk cId="3462350260" sldId="256"/>
            <ac:spMk id="4" creationId="{6FE67DCD-0626-45C5-A0F6-AE88557D6E96}"/>
          </ac:spMkLst>
        </pc:spChg>
      </pc:sldChg>
      <pc:sldChg chg="modSp">
        <pc:chgData name="Atteq Malik" userId="5e39d2b9-aed6-47ba-8745-67030162eceb" providerId="ADAL" clId="{28D66AF9-5FB5-4492-B10D-B0B634D6A898}" dt="2022-03-28T10:32:36.640" v="1121" actId="20577"/>
        <pc:sldMkLst>
          <pc:docMk/>
          <pc:sldMk cId="3378446473" sldId="257"/>
        </pc:sldMkLst>
        <pc:spChg chg="mod">
          <ac:chgData name="Atteq Malik" userId="5e39d2b9-aed6-47ba-8745-67030162eceb" providerId="ADAL" clId="{28D66AF9-5FB5-4492-B10D-B0B634D6A898}" dt="2022-03-28T10:32:36.640" v="1121" actId="20577"/>
          <ac:spMkLst>
            <pc:docMk/>
            <pc:sldMk cId="3378446473" sldId="257"/>
            <ac:spMk id="2" creationId="{2C113ABA-C610-4814-BFE2-7B558E2B1506}"/>
          </ac:spMkLst>
        </pc:spChg>
      </pc:sldChg>
      <pc:sldChg chg="addSp modSp ord">
        <pc:chgData name="Atteq Malik" userId="5e39d2b9-aed6-47ba-8745-67030162eceb" providerId="ADAL" clId="{28D66AF9-5FB5-4492-B10D-B0B634D6A898}" dt="2022-03-24T09:24:57.473" v="118" actId="1076"/>
        <pc:sldMkLst>
          <pc:docMk/>
          <pc:sldMk cId="3636262434" sldId="262"/>
        </pc:sldMkLst>
        <pc:picChg chg="add mod">
          <ac:chgData name="Atteq Malik" userId="5e39d2b9-aed6-47ba-8745-67030162eceb" providerId="ADAL" clId="{28D66AF9-5FB5-4492-B10D-B0B634D6A898}" dt="2022-03-24T09:20:48.841" v="56" actId="1076"/>
          <ac:picMkLst>
            <pc:docMk/>
            <pc:sldMk cId="3636262434" sldId="262"/>
            <ac:picMk id="2" creationId="{CD7D7483-BCF6-4F51-BEB4-3ADC2A8A4099}"/>
          </ac:picMkLst>
        </pc:picChg>
        <pc:picChg chg="add mod">
          <ac:chgData name="Atteq Malik" userId="5e39d2b9-aed6-47ba-8745-67030162eceb" providerId="ADAL" clId="{28D66AF9-5FB5-4492-B10D-B0B634D6A898}" dt="2022-03-24T09:21:07.706" v="61" actId="14100"/>
          <ac:picMkLst>
            <pc:docMk/>
            <pc:sldMk cId="3636262434" sldId="262"/>
            <ac:picMk id="3" creationId="{8122A16D-FC2A-46FD-B534-3E7FFC5B0645}"/>
          </ac:picMkLst>
        </pc:picChg>
        <pc:picChg chg="add mod">
          <ac:chgData name="Atteq Malik" userId="5e39d2b9-aed6-47ba-8745-67030162eceb" providerId="ADAL" clId="{28D66AF9-5FB5-4492-B10D-B0B634D6A898}" dt="2022-03-24T09:21:29.765" v="65" actId="14100"/>
          <ac:picMkLst>
            <pc:docMk/>
            <pc:sldMk cId="3636262434" sldId="262"/>
            <ac:picMk id="4" creationId="{68677A9B-72C9-4B38-8942-9F477528273A}"/>
          </ac:picMkLst>
        </pc:picChg>
        <pc:picChg chg="add mod">
          <ac:chgData name="Atteq Malik" userId="5e39d2b9-aed6-47ba-8745-67030162eceb" providerId="ADAL" clId="{28D66AF9-5FB5-4492-B10D-B0B634D6A898}" dt="2022-03-24T09:21:43.728" v="69" actId="14100"/>
          <ac:picMkLst>
            <pc:docMk/>
            <pc:sldMk cId="3636262434" sldId="262"/>
            <ac:picMk id="5" creationId="{37566A93-3B4B-4A77-A38B-2FD793F25287}"/>
          </ac:picMkLst>
        </pc:picChg>
        <pc:picChg chg="add mod">
          <ac:chgData name="Atteq Malik" userId="5e39d2b9-aed6-47ba-8745-67030162eceb" providerId="ADAL" clId="{28D66AF9-5FB5-4492-B10D-B0B634D6A898}" dt="2022-03-24T09:22:05.311" v="74" actId="1076"/>
          <ac:picMkLst>
            <pc:docMk/>
            <pc:sldMk cId="3636262434" sldId="262"/>
            <ac:picMk id="6" creationId="{17195AF5-8628-450F-A454-9FE5949DBEBF}"/>
          </ac:picMkLst>
        </pc:picChg>
        <pc:picChg chg="add mod">
          <ac:chgData name="Atteq Malik" userId="5e39d2b9-aed6-47ba-8745-67030162eceb" providerId="ADAL" clId="{28D66AF9-5FB5-4492-B10D-B0B634D6A898}" dt="2022-03-24T09:22:23.253" v="79" actId="1076"/>
          <ac:picMkLst>
            <pc:docMk/>
            <pc:sldMk cId="3636262434" sldId="262"/>
            <ac:picMk id="7" creationId="{A98414E3-1E82-434E-AE3F-EA7AC283B2F0}"/>
          </ac:picMkLst>
        </pc:picChg>
        <pc:picChg chg="add mod">
          <ac:chgData name="Atteq Malik" userId="5e39d2b9-aed6-47ba-8745-67030162eceb" providerId="ADAL" clId="{28D66AF9-5FB5-4492-B10D-B0B634D6A898}" dt="2022-03-24T09:22:38.764" v="83" actId="14100"/>
          <ac:picMkLst>
            <pc:docMk/>
            <pc:sldMk cId="3636262434" sldId="262"/>
            <ac:picMk id="8" creationId="{79A53111-5A21-41CC-B700-364D1314EA60}"/>
          </ac:picMkLst>
        </pc:picChg>
        <pc:picChg chg="add mod">
          <ac:chgData name="Atteq Malik" userId="5e39d2b9-aed6-47ba-8745-67030162eceb" providerId="ADAL" clId="{28D66AF9-5FB5-4492-B10D-B0B634D6A898}" dt="2022-03-24T09:22:56.424" v="88" actId="1076"/>
          <ac:picMkLst>
            <pc:docMk/>
            <pc:sldMk cId="3636262434" sldId="262"/>
            <ac:picMk id="9" creationId="{167909E1-0ABB-4766-A9EE-193D732C9301}"/>
          </ac:picMkLst>
        </pc:picChg>
        <pc:picChg chg="add mod">
          <ac:chgData name="Atteq Malik" userId="5e39d2b9-aed6-47ba-8745-67030162eceb" providerId="ADAL" clId="{28D66AF9-5FB5-4492-B10D-B0B634D6A898}" dt="2022-03-24T09:23:11.472" v="91" actId="1076"/>
          <ac:picMkLst>
            <pc:docMk/>
            <pc:sldMk cId="3636262434" sldId="262"/>
            <ac:picMk id="10" creationId="{B656D0C4-7665-49D0-859E-5255B93484E9}"/>
          </ac:picMkLst>
        </pc:picChg>
        <pc:picChg chg="add mod">
          <ac:chgData name="Atteq Malik" userId="5e39d2b9-aed6-47ba-8745-67030162eceb" providerId="ADAL" clId="{28D66AF9-5FB5-4492-B10D-B0B634D6A898}" dt="2022-03-24T09:23:23.845" v="94" actId="1076"/>
          <ac:picMkLst>
            <pc:docMk/>
            <pc:sldMk cId="3636262434" sldId="262"/>
            <ac:picMk id="11" creationId="{AD7CF374-7302-4A69-B22F-B550C7E5258F}"/>
          </ac:picMkLst>
        </pc:picChg>
        <pc:picChg chg="add mod">
          <ac:chgData name="Atteq Malik" userId="5e39d2b9-aed6-47ba-8745-67030162eceb" providerId="ADAL" clId="{28D66AF9-5FB5-4492-B10D-B0B634D6A898}" dt="2022-03-24T09:23:39.425" v="97" actId="1076"/>
          <ac:picMkLst>
            <pc:docMk/>
            <pc:sldMk cId="3636262434" sldId="262"/>
            <ac:picMk id="12" creationId="{EF235EAF-F746-42AB-8DA5-32FD29065A0A}"/>
          </ac:picMkLst>
        </pc:picChg>
        <pc:picChg chg="add mod">
          <ac:chgData name="Atteq Malik" userId="5e39d2b9-aed6-47ba-8745-67030162eceb" providerId="ADAL" clId="{28D66AF9-5FB5-4492-B10D-B0B634D6A898}" dt="2022-03-24T09:24:57.473" v="118" actId="1076"/>
          <ac:picMkLst>
            <pc:docMk/>
            <pc:sldMk cId="3636262434" sldId="262"/>
            <ac:picMk id="13" creationId="{217A3826-AEDF-40B2-B024-990213DC7539}"/>
          </ac:picMkLst>
        </pc:picChg>
        <pc:picChg chg="add mod">
          <ac:chgData name="Atteq Malik" userId="5e39d2b9-aed6-47ba-8745-67030162eceb" providerId="ADAL" clId="{28D66AF9-5FB5-4492-B10D-B0B634D6A898}" dt="2022-03-24T09:24:08.734" v="103" actId="1076"/>
          <ac:picMkLst>
            <pc:docMk/>
            <pc:sldMk cId="3636262434" sldId="262"/>
            <ac:picMk id="14" creationId="{460EBFA1-A2D1-4030-937A-A20CCE8D884C}"/>
          </ac:picMkLst>
        </pc:picChg>
        <pc:picChg chg="add mod">
          <ac:chgData name="Atteq Malik" userId="5e39d2b9-aed6-47ba-8745-67030162eceb" providerId="ADAL" clId="{28D66AF9-5FB5-4492-B10D-B0B634D6A898}" dt="2022-03-24T09:24:54.379" v="116" actId="1076"/>
          <ac:picMkLst>
            <pc:docMk/>
            <pc:sldMk cId="3636262434" sldId="262"/>
            <ac:picMk id="15" creationId="{C87B3296-9BD8-4B72-9A45-DA29307EFCFA}"/>
          </ac:picMkLst>
        </pc:picChg>
        <pc:picChg chg="add mod">
          <ac:chgData name="Atteq Malik" userId="5e39d2b9-aed6-47ba-8745-67030162eceb" providerId="ADAL" clId="{28D66AF9-5FB5-4492-B10D-B0B634D6A898}" dt="2022-03-24T09:24:50.520" v="114" actId="1076"/>
          <ac:picMkLst>
            <pc:docMk/>
            <pc:sldMk cId="3636262434" sldId="262"/>
            <ac:picMk id="16" creationId="{830643BE-3159-4FEF-8276-5729D80C4C13}"/>
          </ac:picMkLst>
        </pc:picChg>
        <pc:picChg chg="add mod">
          <ac:chgData name="Atteq Malik" userId="5e39d2b9-aed6-47ba-8745-67030162eceb" providerId="ADAL" clId="{28D66AF9-5FB5-4492-B10D-B0B634D6A898}" dt="2022-03-24T09:24:47.611" v="112" actId="1076"/>
          <ac:picMkLst>
            <pc:docMk/>
            <pc:sldMk cId="3636262434" sldId="262"/>
            <ac:picMk id="17" creationId="{7EFE3C5F-506D-44CE-A27D-AB63EC11924A}"/>
          </ac:picMkLst>
        </pc:picChg>
      </pc:sldChg>
      <pc:sldChg chg="addSp delSp modSp ord">
        <pc:chgData name="Atteq Malik" userId="5e39d2b9-aed6-47ba-8745-67030162eceb" providerId="ADAL" clId="{28D66AF9-5FB5-4492-B10D-B0B634D6A898}" dt="2022-03-28T10:28:46.491" v="1061" actId="1076"/>
        <pc:sldMkLst>
          <pc:docMk/>
          <pc:sldMk cId="2508541426" sldId="263"/>
        </pc:sldMkLst>
        <pc:spChg chg="add del mod">
          <ac:chgData name="Atteq Malik" userId="5e39d2b9-aed6-47ba-8745-67030162eceb" providerId="ADAL" clId="{28D66AF9-5FB5-4492-B10D-B0B634D6A898}" dt="2022-03-24T11:27:54.621" v="457"/>
          <ac:spMkLst>
            <pc:docMk/>
            <pc:sldMk cId="2508541426" sldId="263"/>
            <ac:spMk id="2" creationId="{14A149D2-0119-41DE-BF40-263814530176}"/>
          </ac:spMkLst>
        </pc:spChg>
        <pc:spChg chg="add del mod">
          <ac:chgData name="Atteq Malik" userId="5e39d2b9-aed6-47ba-8745-67030162eceb" providerId="ADAL" clId="{28D66AF9-5FB5-4492-B10D-B0B634D6A898}" dt="2022-03-28T10:02:17.165" v="1042" actId="478"/>
          <ac:spMkLst>
            <pc:docMk/>
            <pc:sldMk cId="2508541426" sldId="263"/>
            <ac:spMk id="6" creationId="{43E2293C-B59E-4016-8AD4-4DD61DCDB9A8}"/>
          </ac:spMkLst>
        </pc:spChg>
        <pc:spChg chg="add mod ord">
          <ac:chgData name="Atteq Malik" userId="5e39d2b9-aed6-47ba-8745-67030162eceb" providerId="ADAL" clId="{28D66AF9-5FB5-4492-B10D-B0B634D6A898}" dt="2022-03-28T10:02:57.039" v="1052" actId="14100"/>
          <ac:spMkLst>
            <pc:docMk/>
            <pc:sldMk cId="2508541426" sldId="263"/>
            <ac:spMk id="7" creationId="{A67C8C81-6CD9-4ECC-83F6-72AB6A11EB56}"/>
          </ac:spMkLst>
        </pc:spChg>
        <pc:picChg chg="del mod">
          <ac:chgData name="Atteq Malik" userId="5e39d2b9-aed6-47ba-8745-67030162eceb" providerId="ADAL" clId="{28D66AF9-5FB5-4492-B10D-B0B634D6A898}" dt="2022-03-28T10:27:49.801" v="1054" actId="478"/>
          <ac:picMkLst>
            <pc:docMk/>
            <pc:sldMk cId="2508541426" sldId="263"/>
            <ac:picMk id="3" creationId="{6260772D-4619-44D2-ABA3-E18421C21D21}"/>
          </ac:picMkLst>
        </pc:picChg>
        <pc:picChg chg="add mod">
          <ac:chgData name="Atteq Malik" userId="5e39d2b9-aed6-47ba-8745-67030162eceb" providerId="ADAL" clId="{28D66AF9-5FB5-4492-B10D-B0B634D6A898}" dt="2022-03-28T10:28:46.491" v="1061" actId="1076"/>
          <ac:picMkLst>
            <pc:docMk/>
            <pc:sldMk cId="2508541426" sldId="263"/>
            <ac:picMk id="4" creationId="{42276E93-C6E5-4101-BCBF-43F20E035F2A}"/>
          </ac:picMkLst>
        </pc:picChg>
        <pc:picChg chg="add mod">
          <ac:chgData name="Atteq Malik" userId="5e39d2b9-aed6-47ba-8745-67030162eceb" providerId="ADAL" clId="{28D66AF9-5FB5-4492-B10D-B0B634D6A898}" dt="2022-03-28T10:28:40.970" v="1060" actId="1076"/>
          <ac:picMkLst>
            <pc:docMk/>
            <pc:sldMk cId="2508541426" sldId="263"/>
            <ac:picMk id="8" creationId="{6F2B8E95-C6BF-4E66-A087-9B30869BBC22}"/>
          </ac:picMkLst>
        </pc:picChg>
        <pc:picChg chg="mod">
          <ac:chgData name="Atteq Malik" userId="5e39d2b9-aed6-47ba-8745-67030162eceb" providerId="ADAL" clId="{28D66AF9-5FB5-4492-B10D-B0B634D6A898}" dt="2022-03-28T10:02:50.933" v="1050" actId="1076"/>
          <ac:picMkLst>
            <pc:docMk/>
            <pc:sldMk cId="2508541426" sldId="263"/>
            <ac:picMk id="1026" creationId="{2DDFDF65-A34F-42A2-9098-18F4521536FD}"/>
          </ac:picMkLst>
        </pc:picChg>
        <pc:picChg chg="del mod">
          <ac:chgData name="Atteq Malik" userId="5e39d2b9-aed6-47ba-8745-67030162eceb" providerId="ADAL" clId="{28D66AF9-5FB5-4492-B10D-B0B634D6A898}" dt="2022-03-28T10:27:48.543" v="1053" actId="478"/>
          <ac:picMkLst>
            <pc:docMk/>
            <pc:sldMk cId="2508541426" sldId="263"/>
            <ac:picMk id="1028" creationId="{D000EF03-71C7-470B-A069-8C4A8B94B3A1}"/>
          </ac:picMkLst>
        </pc:picChg>
      </pc:sldChg>
      <pc:sldChg chg="addSp modSp add">
        <pc:chgData name="Atteq Malik" userId="5e39d2b9-aed6-47ba-8745-67030162eceb" providerId="ADAL" clId="{28D66AF9-5FB5-4492-B10D-B0B634D6A898}" dt="2022-03-24T09:19:21.896" v="52" actId="1076"/>
        <pc:sldMkLst>
          <pc:docMk/>
          <pc:sldMk cId="1837587332" sldId="265"/>
        </pc:sldMkLst>
        <pc:picChg chg="add mod">
          <ac:chgData name="Atteq Malik" userId="5e39d2b9-aed6-47ba-8745-67030162eceb" providerId="ADAL" clId="{28D66AF9-5FB5-4492-B10D-B0B634D6A898}" dt="2022-03-24T09:15:59.525" v="7" actId="14100"/>
          <ac:picMkLst>
            <pc:docMk/>
            <pc:sldMk cId="1837587332" sldId="265"/>
            <ac:picMk id="2" creationId="{3A9E8EA1-CA74-4FE6-8296-A3409D21D981}"/>
          </ac:picMkLst>
        </pc:picChg>
        <pc:picChg chg="add mod">
          <ac:chgData name="Atteq Malik" userId="5e39d2b9-aed6-47ba-8745-67030162eceb" providerId="ADAL" clId="{28D66AF9-5FB5-4492-B10D-B0B634D6A898}" dt="2022-03-24T09:15:57.220" v="6" actId="1076"/>
          <ac:picMkLst>
            <pc:docMk/>
            <pc:sldMk cId="1837587332" sldId="265"/>
            <ac:picMk id="3" creationId="{05F9EF52-D8C2-43D9-A909-7034EE0455F0}"/>
          </ac:picMkLst>
        </pc:picChg>
        <pc:picChg chg="add mod">
          <ac:chgData name="Atteq Malik" userId="5e39d2b9-aed6-47ba-8745-67030162eceb" providerId="ADAL" clId="{28D66AF9-5FB5-4492-B10D-B0B634D6A898}" dt="2022-03-24T09:16:17.651" v="11" actId="14100"/>
          <ac:picMkLst>
            <pc:docMk/>
            <pc:sldMk cId="1837587332" sldId="265"/>
            <ac:picMk id="4" creationId="{96D01888-BA47-418C-B58B-64B3F427CD9D}"/>
          </ac:picMkLst>
        </pc:picChg>
        <pc:picChg chg="add mod">
          <ac:chgData name="Atteq Malik" userId="5e39d2b9-aed6-47ba-8745-67030162eceb" providerId="ADAL" clId="{28D66AF9-5FB5-4492-B10D-B0B634D6A898}" dt="2022-03-24T09:16:33.965" v="15" actId="14100"/>
          <ac:picMkLst>
            <pc:docMk/>
            <pc:sldMk cId="1837587332" sldId="265"/>
            <ac:picMk id="5" creationId="{0684E1F9-6A2E-4C72-94D7-F14B0790CC21}"/>
          </ac:picMkLst>
        </pc:picChg>
        <pc:picChg chg="add mod">
          <ac:chgData name="Atteq Malik" userId="5e39d2b9-aed6-47ba-8745-67030162eceb" providerId="ADAL" clId="{28D66AF9-5FB5-4492-B10D-B0B634D6A898}" dt="2022-03-24T09:16:52.238" v="19" actId="1076"/>
          <ac:picMkLst>
            <pc:docMk/>
            <pc:sldMk cId="1837587332" sldId="265"/>
            <ac:picMk id="6" creationId="{F86CA6E4-0ACA-4674-AECD-9A2A0C01466C}"/>
          </ac:picMkLst>
        </pc:picChg>
        <pc:picChg chg="add mod">
          <ac:chgData name="Atteq Malik" userId="5e39d2b9-aed6-47ba-8745-67030162eceb" providerId="ADAL" clId="{28D66AF9-5FB5-4492-B10D-B0B634D6A898}" dt="2022-03-24T09:17:12.402" v="24" actId="14100"/>
          <ac:picMkLst>
            <pc:docMk/>
            <pc:sldMk cId="1837587332" sldId="265"/>
            <ac:picMk id="7" creationId="{0D49A199-9FB2-43E4-9705-875B6B163C1D}"/>
          </ac:picMkLst>
        </pc:picChg>
        <pc:picChg chg="add mod">
          <ac:chgData name="Atteq Malik" userId="5e39d2b9-aed6-47ba-8745-67030162eceb" providerId="ADAL" clId="{28D66AF9-5FB5-4492-B10D-B0B634D6A898}" dt="2022-03-24T09:17:25.689" v="27" actId="1076"/>
          <ac:picMkLst>
            <pc:docMk/>
            <pc:sldMk cId="1837587332" sldId="265"/>
            <ac:picMk id="8" creationId="{EED73E40-E8FA-4A81-812C-E3317B9D002C}"/>
          </ac:picMkLst>
        </pc:picChg>
        <pc:picChg chg="add mod">
          <ac:chgData name="Atteq Malik" userId="5e39d2b9-aed6-47ba-8745-67030162eceb" providerId="ADAL" clId="{28D66AF9-5FB5-4492-B10D-B0B634D6A898}" dt="2022-03-24T09:19:21.896" v="52" actId="1076"/>
          <ac:picMkLst>
            <pc:docMk/>
            <pc:sldMk cId="1837587332" sldId="265"/>
            <ac:picMk id="9" creationId="{958C0E56-D970-48C3-84FF-D0FE67CAEAD4}"/>
          </ac:picMkLst>
        </pc:picChg>
        <pc:picChg chg="add mod">
          <ac:chgData name="Atteq Malik" userId="5e39d2b9-aed6-47ba-8745-67030162eceb" providerId="ADAL" clId="{28D66AF9-5FB5-4492-B10D-B0B634D6A898}" dt="2022-03-24T09:17:52.743" v="33" actId="1076"/>
          <ac:picMkLst>
            <pc:docMk/>
            <pc:sldMk cId="1837587332" sldId="265"/>
            <ac:picMk id="10" creationId="{002FAFB9-206E-4E8A-A4DB-B3B97FF3F5AC}"/>
          </ac:picMkLst>
        </pc:picChg>
        <pc:picChg chg="add mod">
          <ac:chgData name="Atteq Malik" userId="5e39d2b9-aed6-47ba-8745-67030162eceb" providerId="ADAL" clId="{28D66AF9-5FB5-4492-B10D-B0B634D6A898}" dt="2022-03-24T09:18:07.187" v="36" actId="1076"/>
          <ac:picMkLst>
            <pc:docMk/>
            <pc:sldMk cId="1837587332" sldId="265"/>
            <ac:picMk id="11" creationId="{DD87726D-28AE-43B7-BAFA-D342EBA9449B}"/>
          </ac:picMkLst>
        </pc:picChg>
        <pc:picChg chg="add mod">
          <ac:chgData name="Atteq Malik" userId="5e39d2b9-aed6-47ba-8745-67030162eceb" providerId="ADAL" clId="{28D66AF9-5FB5-4492-B10D-B0B634D6A898}" dt="2022-03-24T09:19:20.407" v="51" actId="1076"/>
          <ac:picMkLst>
            <pc:docMk/>
            <pc:sldMk cId="1837587332" sldId="265"/>
            <ac:picMk id="12" creationId="{2E0B257D-67EE-47E2-A5AD-5CEA655FB980}"/>
          </ac:picMkLst>
        </pc:picChg>
        <pc:picChg chg="add mod">
          <ac:chgData name="Atteq Malik" userId="5e39d2b9-aed6-47ba-8745-67030162eceb" providerId="ADAL" clId="{28D66AF9-5FB5-4492-B10D-B0B634D6A898}" dt="2022-03-24T09:18:42.456" v="42" actId="1076"/>
          <ac:picMkLst>
            <pc:docMk/>
            <pc:sldMk cId="1837587332" sldId="265"/>
            <ac:picMk id="13" creationId="{35FD32B9-346F-4D4B-9940-39BAF4DB602B}"/>
          </ac:picMkLst>
        </pc:picChg>
        <pc:picChg chg="add mod">
          <ac:chgData name="Atteq Malik" userId="5e39d2b9-aed6-47ba-8745-67030162eceb" providerId="ADAL" clId="{28D66AF9-5FB5-4492-B10D-B0B634D6A898}" dt="2022-03-24T09:18:54.625" v="45" actId="1076"/>
          <ac:picMkLst>
            <pc:docMk/>
            <pc:sldMk cId="1837587332" sldId="265"/>
            <ac:picMk id="14" creationId="{08A2057E-98A0-4A35-A5B3-115D621E72E4}"/>
          </ac:picMkLst>
        </pc:picChg>
        <pc:picChg chg="add mod">
          <ac:chgData name="Atteq Malik" userId="5e39d2b9-aed6-47ba-8745-67030162eceb" providerId="ADAL" clId="{28D66AF9-5FB5-4492-B10D-B0B634D6A898}" dt="2022-03-24T09:19:15.723" v="50" actId="1076"/>
          <ac:picMkLst>
            <pc:docMk/>
            <pc:sldMk cId="1837587332" sldId="265"/>
            <ac:picMk id="15" creationId="{E78D89B3-CFDF-4A2B-A80A-A00E5B6D20E6}"/>
          </ac:picMkLst>
        </pc:picChg>
      </pc:sldChg>
      <pc:sldChg chg="addSp modSp add">
        <pc:chgData name="Atteq Malik" userId="5e39d2b9-aed6-47ba-8745-67030162eceb" providerId="ADAL" clId="{28D66AF9-5FB5-4492-B10D-B0B634D6A898}" dt="2022-03-24T09:36:58.872" v="405" actId="14100"/>
        <pc:sldMkLst>
          <pc:docMk/>
          <pc:sldMk cId="744317688" sldId="266"/>
        </pc:sldMkLst>
        <pc:spChg chg="add mod">
          <ac:chgData name="Atteq Malik" userId="5e39d2b9-aed6-47ba-8745-67030162eceb" providerId="ADAL" clId="{28D66AF9-5FB5-4492-B10D-B0B634D6A898}" dt="2022-03-24T09:36:58.872" v="405" actId="14100"/>
          <ac:spMkLst>
            <pc:docMk/>
            <pc:sldMk cId="744317688" sldId="266"/>
            <ac:spMk id="2" creationId="{4B1AF931-AC76-4D46-A0AE-4F8F14BE31EA}"/>
          </ac:spMkLst>
        </pc:spChg>
        <pc:picChg chg="add mod">
          <ac:chgData name="Atteq Malik" userId="5e39d2b9-aed6-47ba-8745-67030162eceb" providerId="ADAL" clId="{28D66AF9-5FB5-4492-B10D-B0B634D6A898}" dt="2022-03-24T09:33:59.846" v="226" actId="1076"/>
          <ac:picMkLst>
            <pc:docMk/>
            <pc:sldMk cId="744317688" sldId="266"/>
            <ac:picMk id="1026" creationId="{04B3FF37-1D2A-4AD0-9BF2-BC90A0CC8840}"/>
          </ac:picMkLst>
        </pc:picChg>
      </pc:sldChg>
      <pc:sldChg chg="addSp modSp add ord">
        <pc:chgData name="Atteq Malik" userId="5e39d2b9-aed6-47ba-8745-67030162eceb" providerId="ADAL" clId="{28D66AF9-5FB5-4492-B10D-B0B634D6A898}" dt="2022-03-28T10:33:10.426" v="1125" actId="14100"/>
        <pc:sldMkLst>
          <pc:docMk/>
          <pc:sldMk cId="1146538289" sldId="267"/>
        </pc:sldMkLst>
        <pc:spChg chg="add mod">
          <ac:chgData name="Atteq Malik" userId="5e39d2b9-aed6-47ba-8745-67030162eceb" providerId="ADAL" clId="{28D66AF9-5FB5-4492-B10D-B0B634D6A898}" dt="2022-03-28T10:33:10.426" v="1125" actId="14100"/>
          <ac:spMkLst>
            <pc:docMk/>
            <pc:sldMk cId="1146538289" sldId="267"/>
            <ac:spMk id="2" creationId="{51BBB123-330E-4BAC-897F-FC4B25DB5031}"/>
          </ac:spMkLst>
        </pc:spChg>
      </pc:sldChg>
      <pc:sldChg chg="addSp delSp modSp add">
        <pc:chgData name="Atteq Malik" userId="5e39d2b9-aed6-47ba-8745-67030162eceb" providerId="ADAL" clId="{28D66AF9-5FB5-4492-B10D-B0B634D6A898}" dt="2022-03-28T10:33:27.884" v="1127" actId="1076"/>
        <pc:sldMkLst>
          <pc:docMk/>
          <pc:sldMk cId="559423411" sldId="268"/>
        </pc:sldMkLst>
        <pc:spChg chg="add del mod">
          <ac:chgData name="Atteq Malik" userId="5e39d2b9-aed6-47ba-8745-67030162eceb" providerId="ADAL" clId="{28D66AF9-5FB5-4492-B10D-B0B634D6A898}" dt="2022-03-24T11:28:04.417" v="460"/>
          <ac:spMkLst>
            <pc:docMk/>
            <pc:sldMk cId="559423411" sldId="268"/>
            <ac:spMk id="2" creationId="{40DEF38E-C3A8-4369-BD88-2A87CC4AA556}"/>
          </ac:spMkLst>
        </pc:spChg>
        <pc:spChg chg="add del mod">
          <ac:chgData name="Atteq Malik" userId="5e39d2b9-aed6-47ba-8745-67030162eceb" providerId="ADAL" clId="{28D66AF9-5FB5-4492-B10D-B0B634D6A898}" dt="2022-03-28T10:02:26.126" v="1043"/>
          <ac:spMkLst>
            <pc:docMk/>
            <pc:sldMk cId="559423411" sldId="268"/>
            <ac:spMk id="3" creationId="{32D97493-7310-438D-BBA8-D5E97D71B54A}"/>
          </ac:spMkLst>
        </pc:spChg>
        <pc:spChg chg="add mod">
          <ac:chgData name="Atteq Malik" userId="5e39d2b9-aed6-47ba-8745-67030162eceb" providerId="ADAL" clId="{28D66AF9-5FB5-4492-B10D-B0B634D6A898}" dt="2022-03-28T10:33:27.884" v="1127" actId="1076"/>
          <ac:spMkLst>
            <pc:docMk/>
            <pc:sldMk cId="559423411" sldId="268"/>
            <ac:spMk id="4" creationId="{00BBBBFC-8D94-47FB-B2BC-CF16EDED4CBA}"/>
          </ac:spMkLst>
        </pc:spChg>
      </pc:sldChg>
      <pc:sldChg chg="addSp modSp add">
        <pc:chgData name="Atteq Malik" userId="5e39d2b9-aed6-47ba-8745-67030162eceb" providerId="ADAL" clId="{28D66AF9-5FB5-4492-B10D-B0B634D6A898}" dt="2022-03-28T09:55:59.725" v="1041" actId="1076"/>
        <pc:sldMkLst>
          <pc:docMk/>
          <pc:sldMk cId="211293034" sldId="269"/>
        </pc:sldMkLst>
        <pc:spChg chg="add mod">
          <ac:chgData name="Atteq Malik" userId="5e39d2b9-aed6-47ba-8745-67030162eceb" providerId="ADAL" clId="{28D66AF9-5FB5-4492-B10D-B0B634D6A898}" dt="2022-03-28T09:55:59.725" v="1041" actId="1076"/>
          <ac:spMkLst>
            <pc:docMk/>
            <pc:sldMk cId="211293034" sldId="269"/>
            <ac:spMk id="2" creationId="{AD3188CC-0AF6-441A-BB11-9BDEAE54B9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8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7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39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1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5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4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96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0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5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0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8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1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9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E9ED0E-1EAF-4E77-90C7-B7E788893312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EB3C-D4EC-414C-88EF-E6C19F9D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1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67DCD-0626-45C5-A0F6-AE88557D6E96}"/>
              </a:ext>
            </a:extLst>
          </p:cNvPr>
          <p:cNvSpPr txBox="1"/>
          <p:nvPr/>
        </p:nvSpPr>
        <p:spPr>
          <a:xfrm>
            <a:off x="887896" y="1618949"/>
            <a:ext cx="10482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Smartphone Poster </a:t>
            </a:r>
          </a:p>
          <a:p>
            <a:endParaRPr lang="en-US" sz="6000" b="1" dirty="0"/>
          </a:p>
          <a:p>
            <a:r>
              <a:rPr lang="en-US" sz="3200" b="1" dirty="0"/>
              <a:t>Photoshop</a:t>
            </a:r>
          </a:p>
          <a:p>
            <a:endParaRPr lang="en-US" sz="3200" b="1" dirty="0"/>
          </a:p>
          <a:p>
            <a:r>
              <a:rPr lang="en-US" sz="3200" b="1" dirty="0"/>
              <a:t>Unit 6 – Digital Graphics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46235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D7483-BCF6-4F51-BEB4-3ADC2A8A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4" y="143412"/>
            <a:ext cx="1870918" cy="1870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22A16D-FC2A-46FD-B534-3E7FFC5B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98" y="143412"/>
            <a:ext cx="1870918" cy="1870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77A9B-72C9-4B38-8942-9F4775282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62" y="143412"/>
            <a:ext cx="1870918" cy="188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66A93-3B4B-4A77-A38B-2FD793F2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325" y="143412"/>
            <a:ext cx="1900853" cy="1870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95AF5-8628-450F-A454-9FE5949DB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34" y="2311324"/>
            <a:ext cx="1822980" cy="180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414E3-1E82-434E-AE3F-EA7AC283B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5598" y="2301870"/>
            <a:ext cx="1822980" cy="180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53111-5A21-41CC-B700-364D1314E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462" y="2311323"/>
            <a:ext cx="1827838" cy="1798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7909E1-0ABB-4766-A9EE-193D732C9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184" y="2301870"/>
            <a:ext cx="1822980" cy="1852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6D0C4-7665-49D0-859E-5255B93484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734" y="4328740"/>
            <a:ext cx="2252821" cy="1029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CF374-7302-4A69-B22F-B550C7E525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734" y="5567279"/>
            <a:ext cx="1941037" cy="1146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235EAF-F746-42AB-8DA5-32FD29065A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8772" y="4332352"/>
            <a:ext cx="2394341" cy="1304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A3826-AEDF-40B2-B024-990213DC7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6402" y="830844"/>
            <a:ext cx="2267642" cy="1499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0EBFA1-A2D1-4030-937A-A20CCE8D88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8772" y="5809087"/>
            <a:ext cx="2128677" cy="1048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7B3296-9BD8-4B72-9A45-DA29307EFC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9533" y="2833564"/>
            <a:ext cx="2603714" cy="1320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0643BE-3159-4FEF-8276-5729D80C4C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1653" y="4843670"/>
            <a:ext cx="2952182" cy="1596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FE3C5F-506D-44CE-A27D-AB63EC1192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30223" y="4735739"/>
            <a:ext cx="2797332" cy="19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6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27A97-F61F-4589-A10B-C59601F6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57187"/>
            <a:ext cx="8601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7C8C81-6CD9-4ECC-83F6-72AB6A11EB56}"/>
              </a:ext>
            </a:extLst>
          </p:cNvPr>
          <p:cNvSpPr txBox="1"/>
          <p:nvPr/>
        </p:nvSpPr>
        <p:spPr>
          <a:xfrm>
            <a:off x="265933" y="227221"/>
            <a:ext cx="7910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Activity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Create a poster using the objects from the previous slide (Drake etc).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You may use additional items.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1026" name="Picture 2" descr="O2 current problems and network issues | Downdetector">
            <a:extLst>
              <a:ext uri="{FF2B5EF4-FFF2-40B4-BE49-F238E27FC236}">
                <a16:creationId xmlns:a16="http://schemas.microsoft.com/office/drawing/2014/main" id="{2DDFDF65-A34F-42A2-9098-18F45215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3" y="5194451"/>
            <a:ext cx="2360579" cy="13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76E93-C6E5-4101-BCBF-43F20E035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28" y="3449153"/>
            <a:ext cx="4772439" cy="3181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B8E95-C6BF-4E66-A087-9B30869BB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39" y="3274347"/>
            <a:ext cx="3139109" cy="33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4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BBBFC-8D94-47FB-B2BC-CF16EDED4CBA}"/>
              </a:ext>
            </a:extLst>
          </p:cNvPr>
          <p:cNvSpPr txBox="1"/>
          <p:nvPr/>
        </p:nvSpPr>
        <p:spPr>
          <a:xfrm>
            <a:off x="253033" y="510121"/>
            <a:ext cx="11408879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Aim – </a:t>
            </a:r>
            <a:r>
              <a:rPr lang="en-US" sz="3200" dirty="0"/>
              <a:t>To create a smartphone poster using Photoshop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Objectives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All learners to complete the </a:t>
            </a:r>
            <a:r>
              <a:rPr lang="en-US" sz="2400" dirty="0" err="1"/>
              <a:t>Quizziz</a:t>
            </a:r>
            <a:r>
              <a:rPr lang="en-US" sz="2400" dirty="0"/>
              <a:t> to check prior learning of Photoshop.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All students to use the Magic Wand &amp;  the quick selection tool effectively to remove a background.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Most students to identify the correct descriptions for the toolbar tools and edit the images provided using the correct tools.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Some learners to create a Smartphone poster from a set of individual assets using a range of Photoshop tools.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42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BB123-330E-4BAC-897F-FC4B25DB5031}"/>
              </a:ext>
            </a:extLst>
          </p:cNvPr>
          <p:cNvSpPr txBox="1"/>
          <p:nvPr/>
        </p:nvSpPr>
        <p:spPr>
          <a:xfrm>
            <a:off x="251791" y="1152939"/>
            <a:ext cx="1158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</a:t>
            </a:r>
          </a:p>
          <a:p>
            <a:endParaRPr lang="en-GB" sz="3200" b="1" dirty="0"/>
          </a:p>
          <a:p>
            <a:r>
              <a:rPr lang="en-GB" sz="3200" dirty="0"/>
              <a:t>Evaluate your poster by writing about all of the tools you have used from Photoshop.  Also discuss the good points about your poster and how can you improve your poster. </a:t>
            </a: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13ABA-C610-4814-BFE2-7B558E2B1506}"/>
              </a:ext>
            </a:extLst>
          </p:cNvPr>
          <p:cNvSpPr txBox="1"/>
          <p:nvPr/>
        </p:nvSpPr>
        <p:spPr>
          <a:xfrm>
            <a:off x="160268" y="271582"/>
            <a:ext cx="11408879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Aim – </a:t>
            </a:r>
            <a:r>
              <a:rPr lang="en-US" sz="3200" dirty="0"/>
              <a:t>To create a smartphone poster using Photoshop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Objectives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All learners to complete the </a:t>
            </a:r>
            <a:r>
              <a:rPr lang="en-US" sz="2400" dirty="0" err="1"/>
              <a:t>Quizziz</a:t>
            </a:r>
            <a:r>
              <a:rPr lang="en-US" sz="2400" dirty="0"/>
              <a:t> to check prior learning of Photoshop.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All students to use the Magic Wand &amp;  the quick selection tool effectively to remove a background.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Most students to identify the correct descriptions for the toolbar tools and edit the images provided using the correct tools.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Some learners to create a Smartphone poster from a set of individual assets using a range of Photoshop tools.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44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188CC-0AF6-441A-BB11-9BDEAE54B9B1}"/>
              </a:ext>
            </a:extLst>
          </p:cNvPr>
          <p:cNvSpPr txBox="1"/>
          <p:nvPr/>
        </p:nvSpPr>
        <p:spPr>
          <a:xfrm>
            <a:off x="874644" y="1113183"/>
            <a:ext cx="9939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Quizziz </a:t>
            </a:r>
          </a:p>
          <a:p>
            <a:endParaRPr lang="en-GB" sz="3600" b="1" dirty="0"/>
          </a:p>
          <a:p>
            <a:r>
              <a:rPr lang="en-GB" sz="3600" b="1" dirty="0"/>
              <a:t>Topic -  Photoshop tools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6000" b="1" dirty="0">
                <a:solidFill>
                  <a:srgbClr val="FFFF00"/>
                </a:solidFill>
              </a:rPr>
              <a:t>Joinmyquiz.com</a:t>
            </a:r>
          </a:p>
        </p:txBody>
      </p:sp>
    </p:spTree>
    <p:extLst>
      <p:ext uri="{BB962C8B-B14F-4D97-AF65-F5344CB8AC3E}">
        <p14:creationId xmlns:p14="http://schemas.microsoft.com/office/powerpoint/2010/main" val="21129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4A1F42-5DCA-42AC-948A-C7D0B870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2" y="3509487"/>
            <a:ext cx="2892978" cy="1669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BC2B3-3EB1-43E9-B16F-003BE88F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7" y="5522980"/>
            <a:ext cx="1866644" cy="1190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D1F875-0699-434B-94E2-C4165D4D4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37" y="2293925"/>
            <a:ext cx="2522337" cy="19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BEB25-656A-4484-85A8-60CB0F002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492" y="4931009"/>
            <a:ext cx="2899236" cy="1782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9FF8C-989A-4555-95F1-6358EDF0F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6221" y="2452254"/>
            <a:ext cx="2466637" cy="119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71EA4-B1C0-4855-982F-08B98E930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407" y="71364"/>
            <a:ext cx="2109575" cy="2143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8EBA4-5658-41EB-A430-90F150629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6957" y="3869298"/>
            <a:ext cx="2143875" cy="214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91C2A-BCD0-40AD-839F-0739363FEB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110" y="48996"/>
            <a:ext cx="2177586" cy="2160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2B2EE-B36D-43A9-B650-C67CD3967F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2153" y="65561"/>
            <a:ext cx="2161305" cy="214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1C718A-DFBC-4D99-8741-35880363E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0348" y="65561"/>
            <a:ext cx="2143157" cy="21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07704-FA31-46EE-9879-6DF7F682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0" y="197304"/>
            <a:ext cx="8594272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95927-9C50-456A-BC90-DE8C8839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0" y="797943"/>
            <a:ext cx="3636534" cy="5262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748339-9DD1-4B45-B924-348EB38AAB9D}"/>
              </a:ext>
            </a:extLst>
          </p:cNvPr>
          <p:cNvSpPr txBox="1"/>
          <p:nvPr/>
        </p:nvSpPr>
        <p:spPr>
          <a:xfrm>
            <a:off x="5685183" y="797943"/>
            <a:ext cx="57449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Activity</a:t>
            </a:r>
          </a:p>
          <a:p>
            <a:endParaRPr lang="en-US" sz="2800" dirty="0"/>
          </a:p>
          <a:p>
            <a:r>
              <a:rPr lang="en-US" sz="2800" dirty="0"/>
              <a:t>Use the quick selection tool to edit the image of drake.</a:t>
            </a:r>
          </a:p>
          <a:p>
            <a:endParaRPr lang="en-US" sz="2800" dirty="0"/>
          </a:p>
          <a:p>
            <a:r>
              <a:rPr lang="en-US" sz="2800" dirty="0"/>
              <a:t>Also use:-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The magic Wand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The move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Lasso tool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39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9E8EA1-CA74-4FE6-8296-A3409D21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3" y="133887"/>
            <a:ext cx="1864973" cy="1910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F9EF52-D8C2-43D9-A909-7034EE04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04" y="133887"/>
            <a:ext cx="1925376" cy="191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01888-BA47-418C-B58B-64B3F427C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3887"/>
            <a:ext cx="1894814" cy="1910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4E1F9-6A2E-4C72-94D7-F14B0790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134" y="133886"/>
            <a:ext cx="1879774" cy="1910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CA6E4-0ACA-4674-AECD-9A2A0C014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33" y="2276061"/>
            <a:ext cx="1910093" cy="191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9A199-9FB2-43E4-9705-875B6B163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4904" y="2328778"/>
            <a:ext cx="1857376" cy="1857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73E40-E8FA-4A81-812C-E3317B9D00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138" y="2354041"/>
            <a:ext cx="1872476" cy="1857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C0E56-D970-48C3-84FF-D0FE67CAEA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8630" y="3539494"/>
            <a:ext cx="2694237" cy="1910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2FAFB9-206E-4E8A-A4DB-B3B97FF3F5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2192" y="2409872"/>
            <a:ext cx="2520027" cy="1019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7726D-28AE-43B7-BAFA-D342EBA944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133" y="4412236"/>
            <a:ext cx="3033842" cy="1004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0B257D-67EE-47E2-A5AD-5CEA655FB9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0428" y="5431364"/>
            <a:ext cx="2287480" cy="1307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D32B9-346F-4D4B-9940-39BAF4DB60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3351" y="4412236"/>
            <a:ext cx="2894327" cy="1019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A2057E-98A0-4A35-A5B3-115D621E72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545" y="5643157"/>
            <a:ext cx="2587017" cy="1019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8D89B3-CFDF-4A2B-A80A-A00E5B6D20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07589" y="597353"/>
            <a:ext cx="2694237" cy="11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3950-802B-4254-8D9F-8B01EA1C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504825"/>
            <a:ext cx="8601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stiano Ronaldo vs. Lionel Messi: Career trophies, goals, stats and  awards for football superstars | Sporting News">
            <a:extLst>
              <a:ext uri="{FF2B5EF4-FFF2-40B4-BE49-F238E27FC236}">
                <a16:creationId xmlns:a16="http://schemas.microsoft.com/office/drawing/2014/main" id="{04B3FF37-1D2A-4AD0-9BF2-BC90A0CC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2544417"/>
            <a:ext cx="7220962" cy="406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AF931-AC76-4D46-A0AE-4F8F14BE31EA}"/>
              </a:ext>
            </a:extLst>
          </p:cNvPr>
          <p:cNvSpPr txBox="1"/>
          <p:nvPr/>
        </p:nvSpPr>
        <p:spPr>
          <a:xfrm>
            <a:off x="238540" y="251792"/>
            <a:ext cx="111318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Activity</a:t>
            </a:r>
          </a:p>
          <a:p>
            <a:endParaRPr lang="en-GB" dirty="0"/>
          </a:p>
          <a:p>
            <a:r>
              <a:rPr lang="en-GB" dirty="0"/>
              <a:t>Edit the picture of 2 famous footballers by using the following tools: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2400" b="1" dirty="0"/>
              <a:t>Magic Eraser, blur tool, dodge tool, sponge tool and the sharpen tool.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31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35DD9D5184F41810C0C641173D50C" ma:contentTypeVersion="14" ma:contentTypeDescription="Create a new document." ma:contentTypeScope="" ma:versionID="00665006dc4bc3dd5aded2af653e56d7">
  <xsd:schema xmlns:xsd="http://www.w3.org/2001/XMLSchema" xmlns:xs="http://www.w3.org/2001/XMLSchema" xmlns:p="http://schemas.microsoft.com/office/2006/metadata/properties" xmlns:ns2="2247f88e-982f-4923-a803-91f440db6754" xmlns:ns3="735feffb-4185-47d8-bf4a-c21919a5b10e" targetNamespace="http://schemas.microsoft.com/office/2006/metadata/properties" ma:root="true" ma:fieldsID="ef1a530f3d5f28064127a79eac164b1d" ns2:_="" ns3:_="">
    <xsd:import namespace="2247f88e-982f-4923-a803-91f440db6754"/>
    <xsd:import namespace="735feffb-4185-47d8-bf4a-c21919a5b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7f88e-982f-4923-a803-91f440db6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02de17-8e51-449c-bb98-e682c0bac8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feffb-4185-47d8-bf4a-c21919a5b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38a809a-2e34-42f7-874a-4bde44abbbb2}" ma:internalName="TaxCatchAll" ma:showField="CatchAllData" ma:web="735feffb-4185-47d8-bf4a-c21919a5b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5feffb-4185-47d8-bf4a-c21919a5b10e" xsi:nil="true"/>
    <lcf76f155ced4ddcb4097134ff3c332f xmlns="2247f88e-982f-4923-a803-91f440db67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736FAF-2AA0-492E-9D27-6C6B3BAB2F47}"/>
</file>

<file path=customXml/itemProps2.xml><?xml version="1.0" encoding="utf-8"?>
<ds:datastoreItem xmlns:ds="http://schemas.openxmlformats.org/officeDocument/2006/customXml" ds:itemID="{D8BC9039-569C-477D-8AC5-573D3735F2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02178D-6969-46C8-B49C-77D760AB868E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344793e-be53-4da6-8c85-7487cc287258"/>
    <ds:schemaRef ds:uri="b45c032d-4532-4fbc-b760-b9edcebeb1a9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299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atteq malik</dc:creator>
  <cp:lastModifiedBy>Atteq Malik</cp:lastModifiedBy>
  <cp:revision>11</cp:revision>
  <dcterms:created xsi:type="dcterms:W3CDTF">2022-03-23T19:17:21Z</dcterms:created>
  <dcterms:modified xsi:type="dcterms:W3CDTF">2022-05-20T19:23:15Z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0x01010014635DD9D5184F41810C0C641173D50C</vt:lpwstr>
  </property>
</Properties>
</file>