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3D429-298C-4022-85E7-05D86D8F0283}" v="4" dt="2023-05-18T09:03:51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JOHN QUINN BRODERICK" userId="S::20164999@student.centralbeds.ac.uk::056dbca8-9f7b-44e7-8189-0d1bb7da095c" providerId="AD" clId="Web-{E3F3D429-298C-4022-85E7-05D86D8F0283}"/>
    <pc:docChg chg="modSld">
      <pc:chgData name="CONNOR JOHN QUINN BRODERICK" userId="S::20164999@student.centralbeds.ac.uk::056dbca8-9f7b-44e7-8189-0d1bb7da095c" providerId="AD" clId="Web-{E3F3D429-298C-4022-85E7-05D86D8F0283}" dt="2023-05-18T09:03:51.639" v="3" actId="1076"/>
      <pc:docMkLst>
        <pc:docMk/>
      </pc:docMkLst>
      <pc:sldChg chg="modSp">
        <pc:chgData name="CONNOR JOHN QUINN BRODERICK" userId="S::20164999@student.centralbeds.ac.uk::056dbca8-9f7b-44e7-8189-0d1bb7da095c" providerId="AD" clId="Web-{E3F3D429-298C-4022-85E7-05D86D8F0283}" dt="2023-05-18T09:03:51.639" v="3" actId="1076"/>
        <pc:sldMkLst>
          <pc:docMk/>
          <pc:sldMk cId="3662962147" sldId="256"/>
        </pc:sldMkLst>
        <pc:picChg chg="mod">
          <ac:chgData name="CONNOR JOHN QUINN BRODERICK" userId="S::20164999@student.centralbeds.ac.uk::056dbca8-9f7b-44e7-8189-0d1bb7da095c" providerId="AD" clId="Web-{E3F3D429-298C-4022-85E7-05D86D8F0283}" dt="2023-05-18T09:03:51.639" v="3" actId="1076"/>
          <ac:picMkLst>
            <pc:docMk/>
            <pc:sldMk cId="3662962147" sldId="256"/>
            <ac:picMk id="5" creationId="{C263160E-A0B4-4108-A81C-7D23F058B1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23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92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687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182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29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774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37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783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3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4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66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9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4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9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D90AF0-3EDA-4E2F-8904-C772DB5E21D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C601-DC39-4C22-9EA3-187C48B82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96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89FF9-3097-4874-86BD-B5F5AA323F27}"/>
              </a:ext>
            </a:extLst>
          </p:cNvPr>
          <p:cNvSpPr txBox="1"/>
          <p:nvPr/>
        </p:nvSpPr>
        <p:spPr>
          <a:xfrm>
            <a:off x="240486" y="1484852"/>
            <a:ext cx="60987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 Create a user guide for a Smartphone.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 You can use word or PowerPoint to design the guide</a:t>
            </a:r>
            <a:r>
              <a:rPr lang="en-GB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3160E-A0B4-4108-A81C-7D23F058B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74" t="18838" r="36353" b="11315"/>
          <a:stretch/>
        </p:blipFill>
        <p:spPr>
          <a:xfrm>
            <a:off x="6256518" y="4921"/>
            <a:ext cx="5647459" cy="672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62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5feffb-4185-47d8-bf4a-c21919a5b10e" xsi:nil="true"/>
    <lcf76f155ced4ddcb4097134ff3c332f xmlns="2247f88e-982f-4923-a803-91f440db675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635DD9D5184F41810C0C641173D50C" ma:contentTypeVersion="14" ma:contentTypeDescription="Create a new document." ma:contentTypeScope="" ma:versionID="00665006dc4bc3dd5aded2af653e56d7">
  <xsd:schema xmlns:xsd="http://www.w3.org/2001/XMLSchema" xmlns:xs="http://www.w3.org/2001/XMLSchema" xmlns:p="http://schemas.microsoft.com/office/2006/metadata/properties" xmlns:ns2="2247f88e-982f-4923-a803-91f440db6754" xmlns:ns3="735feffb-4185-47d8-bf4a-c21919a5b10e" targetNamespace="http://schemas.microsoft.com/office/2006/metadata/properties" ma:root="true" ma:fieldsID="ef1a530f3d5f28064127a79eac164b1d" ns2:_="" ns3:_="">
    <xsd:import namespace="2247f88e-982f-4923-a803-91f440db6754"/>
    <xsd:import namespace="735feffb-4185-47d8-bf4a-c21919a5b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47f88e-982f-4923-a803-91f440db67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a02de17-8e51-449c-bb98-e682c0bac8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5feffb-4185-47d8-bf4a-c21919a5b10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38a809a-2e34-42f7-874a-4bde44abbbb2}" ma:internalName="TaxCatchAll" ma:showField="CatchAllData" ma:web="735feffb-4185-47d8-bf4a-c21919a5b1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38F7-8FCE-464B-9E9C-9C8870317186}">
  <ds:schemaRefs>
    <ds:schemaRef ds:uri="http://schemas.microsoft.com/office/2006/metadata/properties"/>
    <ds:schemaRef ds:uri="http://schemas.microsoft.com/office/infopath/2007/PartnerControls"/>
    <ds:schemaRef ds:uri="735feffb-4185-47d8-bf4a-c21919a5b10e"/>
    <ds:schemaRef ds:uri="2247f88e-982f-4923-a803-91f440db6754"/>
  </ds:schemaRefs>
</ds:datastoreItem>
</file>

<file path=customXml/itemProps2.xml><?xml version="1.0" encoding="utf-8"?>
<ds:datastoreItem xmlns:ds="http://schemas.openxmlformats.org/officeDocument/2006/customXml" ds:itemID="{0AA6655E-3FF1-4F9B-8BF8-B82C6CCA2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DE4C58-D5BE-4920-8E04-D187080C69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47f88e-982f-4923-a803-91f440db6754"/>
    <ds:schemaRef ds:uri="735feffb-4185-47d8-bf4a-c21919a5b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Atteq Malik</dc:creator>
  <cp:lastModifiedBy>Atteq Malik</cp:lastModifiedBy>
  <cp:revision>5</cp:revision>
  <dcterms:created xsi:type="dcterms:W3CDTF">2023-05-18T08:11:41Z</dcterms:created>
  <dcterms:modified xsi:type="dcterms:W3CDTF">2023-05-18T09:03:52Z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0x01010014635DD9D5184F41810C0C641173D50C</vt:lpwstr>
  </property>
  <property fmtid="{D5CDD505-2E9C-101B-9397-08002B2CF9AE}" pid="3" name="MediaServiceImageTags">
    <vt:lpwstr/>
  </property>
</Properties>
</file>