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a5/9kuC2738aTxcr64eFNgbmx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illSans-bold.fntdata"/><Relationship Id="rId10" Type="http://schemas.openxmlformats.org/officeDocument/2006/relationships/slide" Target="slides/slide6.xml"/><Relationship Id="rId21"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0492f100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0492f10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7"/>
          <p:cNvSpPr txBox="1"/>
          <p:nvPr>
            <p:ph type="ctrTitle"/>
          </p:nvPr>
        </p:nvSpPr>
        <p:spPr>
          <a:xfrm>
            <a:off x="1524000" y="1033272"/>
            <a:ext cx="9144000" cy="2478024"/>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dk1"/>
              </a:buClr>
              <a:buSzPts val="4000"/>
              <a:buFont typeface="Gill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7"/>
          <p:cNvSpPr txBox="1"/>
          <p:nvPr>
            <p:ph idx="1" type="subTitle"/>
          </p:nvPr>
        </p:nvSpPr>
        <p:spPr>
          <a:xfrm>
            <a:off x="1524000" y="3822192"/>
            <a:ext cx="9144000" cy="1435608"/>
          </a:xfrm>
          <a:prstGeom prst="rect">
            <a:avLst/>
          </a:prstGeom>
          <a:noFill/>
          <a:ln>
            <a:noFill/>
          </a:ln>
        </p:spPr>
        <p:txBody>
          <a:bodyPr anchorCtr="0" anchor="t" bIns="0" lIns="0" spcFirstLastPara="1" rIns="0" wrap="square" tIns="0">
            <a:normAutofit/>
          </a:bodyPr>
          <a:lstStyle>
            <a:lvl1pPr lvl="0" algn="ctr">
              <a:lnSpc>
                <a:spcPct val="150000"/>
              </a:lnSpc>
              <a:spcBef>
                <a:spcPts val="1000"/>
              </a:spcBef>
              <a:spcAft>
                <a:spcPts val="0"/>
              </a:spcAft>
              <a:buClr>
                <a:schemeClr val="dk1"/>
              </a:buClr>
              <a:buSzPts val="1600"/>
              <a:buNone/>
              <a:defRPr sz="1600" cap="none">
                <a:solidFill>
                  <a:schemeClr val="dk1"/>
                </a:solidFill>
              </a:defRPr>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17"/>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6"/>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rot="5400000">
            <a:off x="4512564" y="-1028700"/>
            <a:ext cx="3959352" cy="1024128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6"/>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7"/>
          <p:cNvSpPr txBox="1"/>
          <p:nvPr>
            <p:ph type="title"/>
          </p:nvPr>
        </p:nvSpPr>
        <p:spPr>
          <a:xfrm rot="5400000">
            <a:off x="7614700" y="1949099"/>
            <a:ext cx="4849301" cy="26289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7"/>
          <p:cNvSpPr txBox="1"/>
          <p:nvPr>
            <p:ph idx="1" type="body"/>
          </p:nvPr>
        </p:nvSpPr>
        <p:spPr>
          <a:xfrm rot="5400000">
            <a:off x="2286217" y="-598082"/>
            <a:ext cx="4849300" cy="7723265"/>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7"/>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8"/>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8"/>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9"/>
          <p:cNvSpPr txBox="1"/>
          <p:nvPr>
            <p:ph type="title"/>
          </p:nvPr>
        </p:nvSpPr>
        <p:spPr>
          <a:xfrm>
            <a:off x="1371600" y="1709738"/>
            <a:ext cx="9966960" cy="2852737"/>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1371600" y="4974336"/>
            <a:ext cx="9966961" cy="1115568"/>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cap="none">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9"/>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0"/>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1371600" y="2112264"/>
            <a:ext cx="4846320" cy="3959352"/>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0"/>
          <p:cNvSpPr txBox="1"/>
          <p:nvPr>
            <p:ph idx="2" type="body"/>
          </p:nvPr>
        </p:nvSpPr>
        <p:spPr>
          <a:xfrm>
            <a:off x="6766560" y="2112265"/>
            <a:ext cx="4846320" cy="3959351"/>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0"/>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8" name="Shape 38"/>
        <p:cNvGrpSpPr/>
        <p:nvPr/>
      </p:nvGrpSpPr>
      <p:grpSpPr>
        <a:xfrm>
          <a:off x="0" y="0"/>
          <a:ext cx="0" cy="0"/>
          <a:chOff x="0" y="0"/>
          <a:chExt cx="0" cy="0"/>
        </a:xfrm>
      </p:grpSpPr>
      <p:sp>
        <p:nvSpPr>
          <p:cNvPr id="39" name="Google Shape;39;p21"/>
          <p:cNvSpPr txBox="1"/>
          <p:nvPr>
            <p:ph idx="1" type="body"/>
          </p:nvPr>
        </p:nvSpPr>
        <p:spPr>
          <a:xfrm>
            <a:off x="1371600" y="2112264"/>
            <a:ext cx="4841076"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21"/>
          <p:cNvSpPr txBox="1"/>
          <p:nvPr>
            <p:ph idx="2" type="body"/>
          </p:nvPr>
        </p:nvSpPr>
        <p:spPr>
          <a:xfrm>
            <a:off x="1371600" y="3018472"/>
            <a:ext cx="4841076" cy="3104856"/>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3" type="body"/>
          </p:nvPr>
        </p:nvSpPr>
        <p:spPr>
          <a:xfrm>
            <a:off x="6766560" y="2112264"/>
            <a:ext cx="4846320" cy="823912"/>
          </a:xfrm>
          <a:prstGeom prst="rect">
            <a:avLst/>
          </a:prstGeom>
          <a:noFill/>
          <a:ln>
            <a:noFill/>
          </a:ln>
        </p:spPr>
        <p:txBody>
          <a:bodyPr anchorCtr="0" anchor="b" bIns="0" lIns="0" spcFirstLastPara="1" rIns="0" wrap="square" tIns="0">
            <a:normAutofit/>
          </a:bodyPr>
          <a:lstStyle>
            <a:lvl1pPr indent="-228600" lvl="0" marL="457200" algn="l">
              <a:lnSpc>
                <a:spcPct val="12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1"/>
          <p:cNvSpPr txBox="1"/>
          <p:nvPr>
            <p:ph idx="4" type="body"/>
          </p:nvPr>
        </p:nvSpPr>
        <p:spPr>
          <a:xfrm>
            <a:off x="6766560" y="3018471"/>
            <a:ext cx="4841076" cy="3104857"/>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1"/>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21"/>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2"/>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3"/>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4"/>
          <p:cNvSpPr txBox="1"/>
          <p:nvPr>
            <p:ph type="title"/>
          </p:nvPr>
        </p:nvSpPr>
        <p:spPr>
          <a:xfrm>
            <a:off x="1371600" y="987425"/>
            <a:ext cx="3932237" cy="189451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4"/>
          <p:cNvSpPr txBox="1"/>
          <p:nvPr>
            <p:ph idx="1" type="body"/>
          </p:nvPr>
        </p:nvSpPr>
        <p:spPr>
          <a:xfrm>
            <a:off x="5650992" y="987425"/>
            <a:ext cx="5687568" cy="4873625"/>
          </a:xfrm>
          <a:prstGeom prst="rect">
            <a:avLst/>
          </a:prstGeom>
          <a:noFill/>
          <a:ln>
            <a:noFill/>
          </a:ln>
        </p:spPr>
        <p:txBody>
          <a:bodyPr anchorCtr="0" anchor="t" bIns="0" lIns="0" spcFirstLastPara="1" rIns="0" wrap="square" tIns="0">
            <a:normAutofit/>
          </a:bodyPr>
          <a:lstStyle>
            <a:lvl1pPr indent="-355600" lvl="0" marL="457200" algn="l">
              <a:lnSpc>
                <a:spcPct val="120000"/>
              </a:lnSpc>
              <a:spcBef>
                <a:spcPts val="1000"/>
              </a:spcBef>
              <a:spcAft>
                <a:spcPts val="0"/>
              </a:spcAft>
              <a:buClr>
                <a:schemeClr val="dk1"/>
              </a:buClr>
              <a:buSzPts val="2000"/>
              <a:buChar char="•"/>
              <a:defRPr sz="2000"/>
            </a:lvl1pPr>
            <a:lvl2pPr indent="-355600" lvl="1" marL="914400" algn="l">
              <a:lnSpc>
                <a:spcPct val="120000"/>
              </a:lnSpc>
              <a:spcBef>
                <a:spcPts val="500"/>
              </a:spcBef>
              <a:spcAft>
                <a:spcPts val="0"/>
              </a:spcAft>
              <a:buClr>
                <a:schemeClr val="dk1"/>
              </a:buClr>
              <a:buSzPts val="2000"/>
              <a:buChar char="•"/>
              <a:defRPr sz="2000"/>
            </a:lvl2pPr>
            <a:lvl3pPr indent="-342900" lvl="2" marL="1371600" algn="l">
              <a:lnSpc>
                <a:spcPct val="120000"/>
              </a:lnSpc>
              <a:spcBef>
                <a:spcPts val="500"/>
              </a:spcBef>
              <a:spcAft>
                <a:spcPts val="0"/>
              </a:spcAft>
              <a:buClr>
                <a:schemeClr val="dk1"/>
              </a:buClr>
              <a:buSzPts val="1800"/>
              <a:buChar char="•"/>
              <a:defRPr sz="1800"/>
            </a:lvl3pPr>
            <a:lvl4pPr indent="-330200" lvl="3" marL="1828800" algn="l">
              <a:lnSpc>
                <a:spcPct val="120000"/>
              </a:lnSpc>
              <a:spcBef>
                <a:spcPts val="500"/>
              </a:spcBef>
              <a:spcAft>
                <a:spcPts val="0"/>
              </a:spcAft>
              <a:buClr>
                <a:schemeClr val="dk1"/>
              </a:buClr>
              <a:buSzPts val="1600"/>
              <a:buChar char="•"/>
              <a:defRPr sz="1600"/>
            </a:lvl4pPr>
            <a:lvl5pPr indent="-330200" lvl="4" marL="2286000" algn="l">
              <a:lnSpc>
                <a:spcPct val="120000"/>
              </a:lnSpc>
              <a:spcBef>
                <a:spcPts val="500"/>
              </a:spcBef>
              <a:spcAft>
                <a:spcPts val="0"/>
              </a:spcAft>
              <a:buClr>
                <a:schemeClr val="dk1"/>
              </a:buClr>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4"/>
          <p:cNvSpPr txBox="1"/>
          <p:nvPr>
            <p:ph idx="2" type="body"/>
          </p:nvPr>
        </p:nvSpPr>
        <p:spPr>
          <a:xfrm>
            <a:off x="1371600" y="3058510"/>
            <a:ext cx="3932237" cy="2802540"/>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4"/>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1371600" y="987552"/>
            <a:ext cx="3932237" cy="189280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p:nvPr>
            <p:ph idx="2" type="pic"/>
          </p:nvPr>
        </p:nvSpPr>
        <p:spPr>
          <a:xfrm>
            <a:off x="5505319" y="987425"/>
            <a:ext cx="5833242" cy="4873625"/>
          </a:xfrm>
          <a:prstGeom prst="rect">
            <a:avLst/>
          </a:prstGeom>
          <a:noFill/>
          <a:ln>
            <a:noFill/>
          </a:ln>
        </p:spPr>
        <p:txBody>
          <a:bodyPr anchorCtr="0" anchor="t" bIns="0" lIns="0" spcFirstLastPara="1" rIns="0" wrap="square" tIns="0">
            <a:normAutofit/>
          </a:bodyPr>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66" name="Google Shape;66;p25"/>
          <p:cNvSpPr txBox="1"/>
          <p:nvPr>
            <p:ph idx="1" type="body"/>
          </p:nvPr>
        </p:nvSpPr>
        <p:spPr>
          <a:xfrm>
            <a:off x="1371600" y="3033286"/>
            <a:ext cx="3932237" cy="2835702"/>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5"/>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flipH="1" rot="10800000">
            <a:off x="0" y="6401226"/>
            <a:ext cx="12192000" cy="456773"/>
          </a:xfrm>
          <a:prstGeom prst="rect">
            <a:avLst/>
          </a:prstGeom>
          <a:gradFill>
            <a:gsLst>
              <a:gs pos="0">
                <a:srgbClr val="3BB1A3">
                  <a:alpha val="27843"/>
                </a:srgbClr>
              </a:gs>
              <a:gs pos="14000">
                <a:srgbClr val="3BB1A3">
                  <a:alpha val="27843"/>
                </a:srgbClr>
              </a:gs>
              <a:gs pos="100000">
                <a:srgbClr val="4DA1C3">
                  <a:alpha val="84705"/>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 name="Google Shape;7;p16"/>
          <p:cNvSpPr/>
          <p:nvPr/>
        </p:nvSpPr>
        <p:spPr>
          <a:xfrm flipH="1">
            <a:off x="4038602" y="6401228"/>
            <a:ext cx="8153398" cy="456772"/>
          </a:xfrm>
          <a:prstGeom prst="rect">
            <a:avLst/>
          </a:prstGeom>
          <a:gradFill>
            <a:gsLst>
              <a:gs pos="0">
                <a:srgbClr val="DB9397">
                  <a:alpha val="54901"/>
                </a:srgbClr>
              </a:gs>
              <a:gs pos="9000">
                <a:srgbClr val="DB9397">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 name="Google Shape;8;p16"/>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lvl1pPr lvl="0" marR="0" rtl="0" algn="l">
              <a:lnSpc>
                <a:spcPct val="100000"/>
              </a:lnSpc>
              <a:spcBef>
                <a:spcPts val="0"/>
              </a:spcBef>
              <a:spcAft>
                <a:spcPts val="0"/>
              </a:spcAft>
              <a:buClr>
                <a:schemeClr val="dk1"/>
              </a:buClr>
              <a:buSzPts val="3600"/>
              <a:buFont typeface="Gill Sans"/>
              <a:buNone/>
              <a:defRPr b="1" i="0" sz="36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6"/>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1pPr>
            <a:lvl2pPr indent="-355600" lvl="1" marL="9144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2pPr>
            <a:lvl3pPr indent="-342900" lvl="2" marL="13716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3pPr>
            <a:lvl4pPr indent="-330200" lvl="3" marL="18288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Gill Sans"/>
                <a:ea typeface="Gill Sans"/>
                <a:cs typeface="Gill Sans"/>
                <a:sym typeface="Gill Sans"/>
              </a:defRPr>
            </a:lvl4pPr>
            <a:lvl5pPr indent="-330200" lvl="4" marL="22860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0" name="Google Shape;10;p16"/>
          <p:cNvSpPr txBox="1"/>
          <p:nvPr>
            <p:ph idx="10" type="dt"/>
          </p:nvPr>
        </p:nvSpPr>
        <p:spPr>
          <a:xfrm>
            <a:off x="7909560" y="6409944"/>
            <a:ext cx="3703320" cy="44805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6"/>
          <p:cNvSpPr txBox="1"/>
          <p:nvPr>
            <p:ph idx="11" type="ftr"/>
          </p:nvPr>
        </p:nvSpPr>
        <p:spPr>
          <a:xfrm rot="5400000">
            <a:off x="-1828800" y="1911096"/>
            <a:ext cx="41148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6"/>
          <p:cNvSpPr txBox="1"/>
          <p:nvPr>
            <p:ph idx="12" type="sldNum"/>
          </p:nvPr>
        </p:nvSpPr>
        <p:spPr>
          <a:xfrm>
            <a:off x="11667744" y="6409944"/>
            <a:ext cx="438912" cy="44805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800" u="none" cap="none" strike="noStrike">
                <a:solidFill>
                  <a:srgbClr val="FFFFFF"/>
                </a:solidFill>
                <a:latin typeface="Gill Sans"/>
                <a:ea typeface="Gill Sans"/>
                <a:cs typeface="Gill Sans"/>
                <a:sym typeface="Gill Sans"/>
              </a:defRPr>
            </a:lvl1pPr>
            <a:lvl2pPr indent="0" lvl="1" marL="0" marR="0" rtl="0" algn="r">
              <a:spcBef>
                <a:spcPts val="0"/>
              </a:spcBef>
              <a:buNone/>
              <a:defRPr b="0" i="0" sz="800" u="none" cap="none" strike="noStrike">
                <a:solidFill>
                  <a:srgbClr val="FFFFFF"/>
                </a:solidFill>
                <a:latin typeface="Gill Sans"/>
                <a:ea typeface="Gill Sans"/>
                <a:cs typeface="Gill Sans"/>
                <a:sym typeface="Gill Sans"/>
              </a:defRPr>
            </a:lvl2pPr>
            <a:lvl3pPr indent="0" lvl="2" marL="0" marR="0" rtl="0" algn="r">
              <a:spcBef>
                <a:spcPts val="0"/>
              </a:spcBef>
              <a:buNone/>
              <a:defRPr b="0" i="0" sz="800" u="none" cap="none" strike="noStrike">
                <a:solidFill>
                  <a:srgbClr val="FFFFFF"/>
                </a:solidFill>
                <a:latin typeface="Gill Sans"/>
                <a:ea typeface="Gill Sans"/>
                <a:cs typeface="Gill Sans"/>
                <a:sym typeface="Gill Sans"/>
              </a:defRPr>
            </a:lvl3pPr>
            <a:lvl4pPr indent="0" lvl="3" marL="0" marR="0" rtl="0" algn="r">
              <a:spcBef>
                <a:spcPts val="0"/>
              </a:spcBef>
              <a:buNone/>
              <a:defRPr b="0" i="0" sz="800" u="none" cap="none" strike="noStrike">
                <a:solidFill>
                  <a:srgbClr val="FFFFFF"/>
                </a:solidFill>
                <a:latin typeface="Gill Sans"/>
                <a:ea typeface="Gill Sans"/>
                <a:cs typeface="Gill Sans"/>
                <a:sym typeface="Gill Sans"/>
              </a:defRPr>
            </a:lvl4pPr>
            <a:lvl5pPr indent="0" lvl="4" marL="0" marR="0" rtl="0" algn="r">
              <a:spcBef>
                <a:spcPts val="0"/>
              </a:spcBef>
              <a:buNone/>
              <a:defRPr b="0" i="0" sz="800" u="none" cap="none" strike="noStrike">
                <a:solidFill>
                  <a:srgbClr val="FFFFFF"/>
                </a:solidFill>
                <a:latin typeface="Gill Sans"/>
                <a:ea typeface="Gill Sans"/>
                <a:cs typeface="Gill Sans"/>
                <a:sym typeface="Gill Sans"/>
              </a:defRPr>
            </a:lvl5pPr>
            <a:lvl6pPr indent="0" lvl="5" marL="0" marR="0" rtl="0" algn="r">
              <a:spcBef>
                <a:spcPts val="0"/>
              </a:spcBef>
              <a:buNone/>
              <a:defRPr b="0" i="0" sz="800" u="none" cap="none" strike="noStrike">
                <a:solidFill>
                  <a:srgbClr val="FFFFFF"/>
                </a:solidFill>
                <a:latin typeface="Gill Sans"/>
                <a:ea typeface="Gill Sans"/>
                <a:cs typeface="Gill Sans"/>
                <a:sym typeface="Gill Sans"/>
              </a:defRPr>
            </a:lvl6pPr>
            <a:lvl7pPr indent="0" lvl="6" marL="0" marR="0" rtl="0" algn="r">
              <a:spcBef>
                <a:spcPts val="0"/>
              </a:spcBef>
              <a:buNone/>
              <a:defRPr b="0" i="0" sz="800" u="none" cap="none" strike="noStrike">
                <a:solidFill>
                  <a:srgbClr val="FFFFFF"/>
                </a:solidFill>
                <a:latin typeface="Gill Sans"/>
                <a:ea typeface="Gill Sans"/>
                <a:cs typeface="Gill Sans"/>
                <a:sym typeface="Gill Sans"/>
              </a:defRPr>
            </a:lvl7pPr>
            <a:lvl8pPr indent="0" lvl="7" marL="0" marR="0" rtl="0" algn="r">
              <a:spcBef>
                <a:spcPts val="0"/>
              </a:spcBef>
              <a:buNone/>
              <a:defRPr b="0" i="0" sz="800" u="none" cap="none" strike="noStrike">
                <a:solidFill>
                  <a:srgbClr val="FFFFFF"/>
                </a:solidFill>
                <a:latin typeface="Gill Sans"/>
                <a:ea typeface="Gill Sans"/>
                <a:cs typeface="Gill Sans"/>
                <a:sym typeface="Gill Sans"/>
              </a:defRPr>
            </a:lvl8pPr>
            <a:lvl9pPr indent="0" lvl="8" marL="0" marR="0" rtl="0" algn="r">
              <a:spcBef>
                <a:spcPts val="0"/>
              </a:spcBef>
              <a:buNone/>
              <a:defRPr b="0" i="0" sz="800" u="none" cap="none" strike="noStrik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rive.google.com/file/d/18Lw2GRzfFaT4LaUMku5Q-msrofvcCjz9/view?usp=sharing" TargetMode="External"/><Relationship Id="rId4" Type="http://schemas.openxmlformats.org/officeDocument/2006/relationships/hyperlink" Target="https://drive.google.com/file/d/1_9f7gUGXNSgHsGfvvOTGegUx6hyFOLq0/view?usp=sharing"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trello.com/b/uaggkk1e" TargetMode="External"/><Relationship Id="rId4" Type="http://schemas.openxmlformats.org/officeDocument/2006/relationships/hyperlink" Target="https://drive.google.com/drive/folders/1ZSBDtDiwwSImGf4DKnfZC8gYNx-Xfaaj?usp=sharing" TargetMode="External"/><Relationship Id="rId5" Type="http://schemas.openxmlformats.org/officeDocument/2006/relationships/hyperlink" Target="https://drive.google.com/file/d/1ZnJCEwUxHeyikUzHGDEYqk5t0kCjYL0I/view?usp=sharing" TargetMode="External"/><Relationship Id="rId6" Type="http://schemas.openxmlformats.org/officeDocument/2006/relationships/hyperlink" Target="https://drive.google.com/file/d/1yghrBxuaX3u58KxiQ9tUaDFVwCq7AzUf/view?usp=sharing" TargetMode="External"/><Relationship Id="rId7" Type="http://schemas.openxmlformats.org/officeDocument/2006/relationships/hyperlink" Target="https://drive.google.com/file/d/181cNH1C3RjikqyjuQUN6WsT1hnB6MqGv/view?usp=sharing" TargetMode="External"/><Relationship Id="rId8"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
          <p:cNvSpPr/>
          <p:nvPr/>
        </p:nvSpPr>
        <p:spPr>
          <a:xfrm flipH="1" rot="10800000">
            <a:off x="0" y="6400799"/>
            <a:ext cx="12192000" cy="456773"/>
          </a:xfrm>
          <a:prstGeom prst="rect">
            <a:avLst/>
          </a:prstGeom>
          <a:gradFill>
            <a:gsLst>
              <a:gs pos="0">
                <a:srgbClr val="3BB1A3">
                  <a:alpha val="27843"/>
                </a:srgbClr>
              </a:gs>
              <a:gs pos="14000">
                <a:srgbClr val="3BB1A3">
                  <a:alpha val="27843"/>
                </a:srgbClr>
              </a:gs>
              <a:gs pos="100000">
                <a:srgbClr val="4DA1C3">
                  <a:alpha val="84705"/>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1"/>
          <p:cNvSpPr/>
          <p:nvPr/>
        </p:nvSpPr>
        <p:spPr>
          <a:xfrm flipH="1">
            <a:off x="4038599" y="6400799"/>
            <a:ext cx="8153398" cy="456772"/>
          </a:xfrm>
          <a:prstGeom prst="rect">
            <a:avLst/>
          </a:prstGeom>
          <a:gradFill>
            <a:gsLst>
              <a:gs pos="0">
                <a:srgbClr val="DB9397">
                  <a:alpha val="54901"/>
                </a:srgbClr>
              </a:gs>
              <a:gs pos="9000">
                <a:srgbClr val="DB9397">
                  <a:alpha val="54901"/>
                </a:srgbClr>
              </a:gs>
              <a:gs pos="99000">
                <a:schemeClr val="accent2"/>
              </a:gs>
              <a:gs pos="100000">
                <a:schemeClr val="accent2"/>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8" name="Google Shape;88;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9" name="Google Shape;89;p1"/>
          <p:cNvSpPr txBox="1"/>
          <p:nvPr>
            <p:ph type="ctrTitle"/>
          </p:nvPr>
        </p:nvSpPr>
        <p:spPr>
          <a:xfrm>
            <a:off x="8643193" y="457201"/>
            <a:ext cx="3091607" cy="1727643"/>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dk1"/>
              </a:buClr>
              <a:buSzPts val="2800"/>
              <a:buFont typeface="Gill Sans"/>
              <a:buNone/>
            </a:pPr>
            <a:r>
              <a:rPr lang="en-US" sz="2800"/>
              <a:t>SCHEDULER APP</a:t>
            </a:r>
            <a:endParaRPr/>
          </a:p>
        </p:txBody>
      </p:sp>
      <p:pic>
        <p:nvPicPr>
          <p:cNvPr descr="Computer script on a screen" id="90" name="Google Shape;90;p1"/>
          <p:cNvPicPr preferRelativeResize="0"/>
          <p:nvPr/>
        </p:nvPicPr>
        <p:blipFill rotWithShape="1">
          <a:blip r:embed="rId3">
            <a:alphaModFix/>
          </a:blip>
          <a:srcRect b="-1" l="0" r="15469" t="0"/>
          <a:stretch/>
        </p:blipFill>
        <p:spPr>
          <a:xfrm>
            <a:off x="20" y="431"/>
            <a:ext cx="8115280" cy="6408311"/>
          </a:xfrm>
          <a:prstGeom prst="rect">
            <a:avLst/>
          </a:prstGeom>
          <a:noFill/>
          <a:ln>
            <a:noFill/>
          </a:ln>
        </p:spPr>
      </p:pic>
      <p:sp>
        <p:nvSpPr>
          <p:cNvPr id="91" name="Google Shape;91;p1"/>
          <p:cNvSpPr txBox="1"/>
          <p:nvPr>
            <p:ph idx="1" type="subTitle"/>
          </p:nvPr>
        </p:nvSpPr>
        <p:spPr>
          <a:xfrm>
            <a:off x="8643193" y="2530549"/>
            <a:ext cx="2942813" cy="3428124"/>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Clr>
                <a:schemeClr val="dk1"/>
              </a:buClr>
              <a:buSzPts val="1400"/>
              <a:buFont typeface="Arial"/>
              <a:buChar char="•"/>
            </a:pPr>
            <a:r>
              <a:rPr lang="en-US" sz="1400"/>
              <a:t>BY </a:t>
            </a:r>
            <a:endParaRPr/>
          </a:p>
          <a:p>
            <a:pPr indent="0" lvl="0" marL="0" rtl="0" algn="l">
              <a:lnSpc>
                <a:spcPct val="120000"/>
              </a:lnSpc>
              <a:spcBef>
                <a:spcPts val="1000"/>
              </a:spcBef>
              <a:spcAft>
                <a:spcPts val="0"/>
              </a:spcAft>
              <a:buClr>
                <a:schemeClr val="dk1"/>
              </a:buClr>
              <a:buSzPts val="1400"/>
              <a:buFont typeface="Arial"/>
              <a:buChar char="•"/>
            </a:pPr>
            <a:r>
              <a:rPr lang="en-US" sz="1400"/>
              <a:t>ELITE 4</a:t>
            </a:r>
            <a:endParaRPr/>
          </a:p>
          <a:p>
            <a:pPr indent="0" lvl="0" marL="0" rtl="0" algn="l">
              <a:lnSpc>
                <a:spcPct val="120000"/>
              </a:lnSpc>
              <a:spcBef>
                <a:spcPts val="1000"/>
              </a:spcBef>
              <a:spcAft>
                <a:spcPts val="0"/>
              </a:spcAft>
              <a:buClr>
                <a:schemeClr val="dk1"/>
              </a:buClr>
              <a:buSzPts val="1400"/>
              <a:buNone/>
            </a:pPr>
            <a:r>
              <a:t/>
            </a:r>
            <a:endParaRPr sz="1400"/>
          </a:p>
        </p:txBody>
      </p:sp>
      <p:sp>
        <p:nvSpPr>
          <p:cNvPr id="92" name="Google Shape;92;p1"/>
          <p:cNvSpPr/>
          <p:nvPr/>
        </p:nvSpPr>
        <p:spPr>
          <a:xfrm flipH="1">
            <a:off x="-1" y="6408741"/>
            <a:ext cx="12191998" cy="449257"/>
          </a:xfrm>
          <a:prstGeom prst="rect">
            <a:avLst/>
          </a:prstGeom>
          <a:gradFill>
            <a:gsLst>
              <a:gs pos="0">
                <a:srgbClr val="3BB1A3">
                  <a:alpha val="72941"/>
                </a:srgbClr>
              </a:gs>
              <a:gs pos="34000">
                <a:srgbClr val="3BB1A3">
                  <a:alpha val="72941"/>
                </a:srgbClr>
              </a:gs>
              <a:gs pos="100000">
                <a:srgbClr val="4DA1C3">
                  <a:alpha val="88627"/>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3" name="Google Shape;93;p1"/>
          <p:cNvSpPr/>
          <p:nvPr/>
        </p:nvSpPr>
        <p:spPr>
          <a:xfrm flipH="1">
            <a:off x="0" y="6408314"/>
            <a:ext cx="8115300" cy="449258"/>
          </a:xfrm>
          <a:prstGeom prst="rect">
            <a:avLst/>
          </a:prstGeom>
          <a:gradFill>
            <a:gsLst>
              <a:gs pos="0">
                <a:srgbClr val="93C5DB">
                  <a:alpha val="54901"/>
                </a:srgbClr>
              </a:gs>
              <a:gs pos="22000">
                <a:srgbClr val="93C5DB">
                  <a:alpha val="54901"/>
                </a:srgbClr>
              </a:gs>
              <a:gs pos="99000">
                <a:schemeClr val="accent2"/>
              </a:gs>
              <a:gs pos="100000">
                <a:schemeClr val="accent2"/>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Logo&#10;&#10;Description automatically generated" id="94" name="Google Shape;94;p1"/>
          <p:cNvPicPr preferRelativeResize="0"/>
          <p:nvPr/>
        </p:nvPicPr>
        <p:blipFill rotWithShape="1">
          <a:blip r:embed="rId4">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SYSTEM ARCHITECTURE</a:t>
            </a:r>
            <a:endParaRPr/>
          </a:p>
        </p:txBody>
      </p:sp>
      <p:pic>
        <p:nvPicPr>
          <p:cNvPr descr="Logo&#10;&#10;Description automatically generated" id="156" name="Google Shape;156;p9"/>
          <p:cNvPicPr preferRelativeResize="0"/>
          <p:nvPr>
            <p:ph idx="1" type="body"/>
          </p:nvPr>
        </p:nvPicPr>
        <p:blipFill rotWithShape="1">
          <a:blip r:embed="rId3">
            <a:alphaModFix/>
          </a:blip>
          <a:srcRect b="0" l="0" r="0" t="0"/>
          <a:stretch/>
        </p:blipFill>
        <p:spPr>
          <a:xfrm>
            <a:off x="10555030" y="5235691"/>
            <a:ext cx="990738" cy="943107"/>
          </a:xfrm>
          <a:prstGeom prst="rect">
            <a:avLst/>
          </a:prstGeom>
          <a:noFill/>
          <a:ln>
            <a:noFill/>
          </a:ln>
        </p:spPr>
      </p:pic>
      <p:pic>
        <p:nvPicPr>
          <p:cNvPr id="157" name="Google Shape;157;p9"/>
          <p:cNvPicPr preferRelativeResize="0"/>
          <p:nvPr/>
        </p:nvPicPr>
        <p:blipFill rotWithShape="1">
          <a:blip r:embed="rId4">
            <a:alphaModFix/>
          </a:blip>
          <a:srcRect b="0" l="0" r="0" t="0"/>
          <a:stretch/>
        </p:blipFill>
        <p:spPr>
          <a:xfrm>
            <a:off x="3011055" y="2029968"/>
            <a:ext cx="6862618" cy="38414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6626700" y="0"/>
            <a:ext cx="5608800" cy="123450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CLASS DIAGRAM</a:t>
            </a:r>
            <a:endParaRPr/>
          </a:p>
        </p:txBody>
      </p:sp>
      <p:pic>
        <p:nvPicPr>
          <p:cNvPr descr="Diagram&#10;&#10;Description automatically generated" id="163" name="Google Shape;163;p10"/>
          <p:cNvPicPr preferRelativeResize="0"/>
          <p:nvPr>
            <p:ph idx="1" type="body"/>
          </p:nvPr>
        </p:nvPicPr>
        <p:blipFill rotWithShape="1">
          <a:blip r:embed="rId3">
            <a:alphaModFix/>
          </a:blip>
          <a:srcRect b="0" l="0" r="0" t="0"/>
          <a:stretch/>
        </p:blipFill>
        <p:spPr>
          <a:xfrm>
            <a:off x="566125" y="277675"/>
            <a:ext cx="5250300" cy="6026700"/>
          </a:xfrm>
          <a:prstGeom prst="rect">
            <a:avLst/>
          </a:prstGeom>
          <a:noFill/>
          <a:ln>
            <a:noFill/>
          </a:ln>
        </p:spPr>
      </p:pic>
      <p:pic>
        <p:nvPicPr>
          <p:cNvPr descr="Logo&#10;&#10;Description automatically generated" id="164" name="Google Shape;164;p10"/>
          <p:cNvPicPr preferRelativeResize="0"/>
          <p:nvPr/>
        </p:nvPicPr>
        <p:blipFill rotWithShape="1">
          <a:blip r:embed="rId4">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BLACK BOX TESTING</a:t>
            </a:r>
            <a:endParaRPr/>
          </a:p>
        </p:txBody>
      </p:sp>
      <p:sp>
        <p:nvSpPr>
          <p:cNvPr id="170" name="Google Shape;170;p11"/>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2000"/>
              <a:buChar char="•"/>
            </a:pPr>
            <a:r>
              <a:rPr lang="en-US"/>
              <a:t>An error occurred when changes were made to the SQL queries for adding a course. The mistake was that the wrong database was posted to the group’s file sending service. This is an easy mistake to have occur when lots of data is changing hands quickly in a short period of time.</a:t>
            </a:r>
            <a:endParaRPr/>
          </a:p>
          <a:p>
            <a:pPr indent="-101600" lvl="0" marL="228600" rtl="0" algn="l">
              <a:lnSpc>
                <a:spcPct val="120000"/>
              </a:lnSpc>
              <a:spcBef>
                <a:spcPts val="1000"/>
              </a:spcBef>
              <a:spcAft>
                <a:spcPts val="0"/>
              </a:spcAft>
              <a:buClr>
                <a:schemeClr val="dk1"/>
              </a:buClr>
              <a:buSzPts val="2000"/>
              <a:buNone/>
            </a:pPr>
            <a:r>
              <a:t/>
            </a:r>
            <a:endParaRPr/>
          </a:p>
        </p:txBody>
      </p:sp>
      <p:pic>
        <p:nvPicPr>
          <p:cNvPr descr="Logo&#10;&#10;Description automatically generated" id="171" name="Google Shape;171;p11"/>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WHITE BOX TESTING</a:t>
            </a:r>
            <a:endParaRPr/>
          </a:p>
        </p:txBody>
      </p:sp>
      <p:sp>
        <p:nvSpPr>
          <p:cNvPr id="177" name="Google Shape;177;p12"/>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2000"/>
              <a:buChar char="•"/>
            </a:pPr>
            <a:r>
              <a:rPr lang="en-US"/>
              <a:t>During the white box testing period, these were the errors found. </a:t>
            </a:r>
            <a:endParaRPr/>
          </a:p>
          <a:p>
            <a:pPr indent="-228600" lvl="0" marL="228600" rtl="0" algn="l">
              <a:lnSpc>
                <a:spcPct val="120000"/>
              </a:lnSpc>
              <a:spcBef>
                <a:spcPts val="1000"/>
              </a:spcBef>
              <a:spcAft>
                <a:spcPts val="0"/>
              </a:spcAft>
              <a:buClr>
                <a:schemeClr val="dk1"/>
              </a:buClr>
              <a:buSzPts val="2000"/>
              <a:buChar char="•"/>
            </a:pPr>
            <a:r>
              <a:rPr lang="en-US"/>
              <a:t>The student password change system has a security flaw where the user is prompted to enter their previous password before changing. The flaw is that the user can enter their current password in all fields and no error is detected. Modern security systems prevent the reuse of old passwords. This issue could be solved by storing the last used password and comparing.</a:t>
            </a:r>
            <a:endParaRPr/>
          </a:p>
          <a:p>
            <a:pPr indent="-228600" lvl="0" marL="228600" rtl="0" algn="l">
              <a:lnSpc>
                <a:spcPct val="120000"/>
              </a:lnSpc>
              <a:spcBef>
                <a:spcPts val="1000"/>
              </a:spcBef>
              <a:spcAft>
                <a:spcPts val="0"/>
              </a:spcAft>
              <a:buClr>
                <a:schemeClr val="dk1"/>
              </a:buClr>
              <a:buSzPts val="2000"/>
              <a:buChar char="•"/>
            </a:pPr>
            <a:r>
              <a:rPr lang="en-US"/>
              <a:t>On the Edit Student/Professor page, an error occurred where searching by a student’s ID number worked, however the Last name would throw error. This problem was resolved by deleting an extra “ ` ” (Backtick) in the java code’s query statement.</a:t>
            </a:r>
            <a:endParaRPr/>
          </a:p>
        </p:txBody>
      </p:sp>
      <p:pic>
        <p:nvPicPr>
          <p:cNvPr descr="Logo&#10;&#10;Description automatically generated" id="178" name="Google Shape;178;p12"/>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USER MANUAL</a:t>
            </a:r>
            <a:endParaRPr/>
          </a:p>
        </p:txBody>
      </p:sp>
      <p:sp>
        <p:nvSpPr>
          <p:cNvPr id="184" name="Google Shape;184;p13"/>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2000"/>
              <a:buChar char="•"/>
            </a:pPr>
            <a:r>
              <a:rPr lang="en-US"/>
              <a:t>User Manual: </a:t>
            </a:r>
            <a:r>
              <a:rPr lang="en-US" u="sng">
                <a:solidFill>
                  <a:schemeClr val="hlink"/>
                </a:solidFill>
                <a:hlinkClick r:id="rId3"/>
              </a:rPr>
              <a:t>https://drive.google.com/file/d/18Lw2GRzfFaT4LaUMku5Q-msrofvcCjz9/view?usp=sharing</a:t>
            </a:r>
            <a:endParaRPr/>
          </a:p>
          <a:p>
            <a:pPr indent="-228600" lvl="0" marL="228600" rtl="0" algn="l">
              <a:lnSpc>
                <a:spcPct val="120000"/>
              </a:lnSpc>
              <a:spcBef>
                <a:spcPts val="1000"/>
              </a:spcBef>
              <a:spcAft>
                <a:spcPts val="0"/>
              </a:spcAft>
              <a:buClr>
                <a:schemeClr val="dk1"/>
              </a:buClr>
              <a:buSzPts val="2000"/>
              <a:buChar char="•"/>
            </a:pPr>
            <a:r>
              <a:rPr lang="en-US"/>
              <a:t>User Manual - Pictures - </a:t>
            </a:r>
            <a:r>
              <a:rPr lang="en-US" u="sng">
                <a:solidFill>
                  <a:schemeClr val="hlink"/>
                </a:solidFill>
                <a:hlinkClick r:id="rId4"/>
              </a:rPr>
              <a:t>https://drive.google.com/file/d/1_9f7gUGXNSgHsGfvvOTGegUx6hyFOLq0/view?usp=sharing</a:t>
            </a:r>
            <a:endParaRPr/>
          </a:p>
          <a:p>
            <a:pPr indent="0" lvl="0" marL="228600" rtl="0" algn="l">
              <a:lnSpc>
                <a:spcPct val="120000"/>
              </a:lnSpc>
              <a:spcBef>
                <a:spcPts val="1000"/>
              </a:spcBef>
              <a:spcAft>
                <a:spcPts val="0"/>
              </a:spcAft>
              <a:buNone/>
            </a:pPr>
            <a:r>
              <a:t/>
            </a:r>
            <a:endParaRPr/>
          </a:p>
        </p:txBody>
      </p:sp>
      <p:pic>
        <p:nvPicPr>
          <p:cNvPr descr="Logo&#10;&#10;Description automatically generated" id="185" name="Google Shape;185;p13"/>
          <p:cNvPicPr preferRelativeResize="0"/>
          <p:nvPr/>
        </p:nvPicPr>
        <p:blipFill rotWithShape="1">
          <a:blip r:embed="rId5">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 LINKS</a:t>
            </a:r>
            <a:endParaRPr/>
          </a:p>
        </p:txBody>
      </p:sp>
      <p:sp>
        <p:nvSpPr>
          <p:cNvPr id="191" name="Google Shape;191;p14"/>
          <p:cNvSpPr txBox="1"/>
          <p:nvPr>
            <p:ph idx="1" type="body"/>
          </p:nvPr>
        </p:nvSpPr>
        <p:spPr>
          <a:xfrm>
            <a:off x="1531975" y="2131139"/>
            <a:ext cx="10241400" cy="3959400"/>
          </a:xfrm>
          <a:prstGeom prst="rect">
            <a:avLst/>
          </a:prstGeom>
          <a:noFill/>
          <a:ln>
            <a:noFill/>
          </a:ln>
        </p:spPr>
        <p:txBody>
          <a:bodyPr anchorCtr="0" anchor="t" bIns="0" lIns="0" spcFirstLastPara="1" rIns="0" wrap="square" tIns="0">
            <a:normAutofit lnSpcReduction="10000"/>
          </a:bodyPr>
          <a:lstStyle/>
          <a:p>
            <a:pPr indent="-228600" lvl="0" marL="228600" rtl="0" algn="l">
              <a:lnSpc>
                <a:spcPct val="120000"/>
              </a:lnSpc>
              <a:spcBef>
                <a:spcPts val="0"/>
              </a:spcBef>
              <a:spcAft>
                <a:spcPts val="0"/>
              </a:spcAft>
              <a:buClr>
                <a:schemeClr val="dk1"/>
              </a:buClr>
              <a:buSzPts val="2000"/>
              <a:buChar char="•"/>
            </a:pPr>
            <a:r>
              <a:rPr lang="en-US"/>
              <a:t>Trello: </a:t>
            </a:r>
            <a:r>
              <a:rPr lang="en-US" u="sng">
                <a:solidFill>
                  <a:schemeClr val="hlink"/>
                </a:solidFill>
                <a:hlinkClick r:id="rId3"/>
              </a:rPr>
              <a:t>https://trello.com/b/uaggkk1e</a:t>
            </a:r>
            <a:endParaRPr/>
          </a:p>
          <a:p>
            <a:pPr indent="-228600" lvl="0" marL="228600" rtl="0" algn="l">
              <a:lnSpc>
                <a:spcPct val="120000"/>
              </a:lnSpc>
              <a:spcBef>
                <a:spcPts val="1000"/>
              </a:spcBef>
              <a:spcAft>
                <a:spcPts val="0"/>
              </a:spcAft>
              <a:buClr>
                <a:schemeClr val="dk1"/>
              </a:buClr>
              <a:buSzPts val="2000"/>
              <a:buChar char="•"/>
            </a:pPr>
            <a:r>
              <a:rPr lang="en-US"/>
              <a:t>Drive: </a:t>
            </a:r>
            <a:r>
              <a:rPr lang="en-US" u="sng">
                <a:solidFill>
                  <a:schemeClr val="hlink"/>
                </a:solidFill>
                <a:hlinkClick r:id="rId4"/>
              </a:rPr>
              <a:t>https://drive.google.com/drive/folders/1ZSBDtDiwwSImGf4DKnfZC8gYNx-Xfaaj?usp=sharing</a:t>
            </a:r>
            <a:endParaRPr/>
          </a:p>
          <a:p>
            <a:pPr indent="-228600" lvl="0" marL="228600" rtl="0" algn="l">
              <a:lnSpc>
                <a:spcPct val="120000"/>
              </a:lnSpc>
              <a:spcBef>
                <a:spcPts val="1000"/>
              </a:spcBef>
              <a:spcAft>
                <a:spcPts val="0"/>
              </a:spcAft>
              <a:buClr>
                <a:schemeClr val="dk1"/>
              </a:buClr>
              <a:buSzPts val="2000"/>
              <a:buChar char="•"/>
            </a:pPr>
            <a:r>
              <a:rPr lang="en-US"/>
              <a:t>Final Demo Part 1: </a:t>
            </a:r>
            <a:r>
              <a:rPr lang="en-US" u="sng">
                <a:solidFill>
                  <a:schemeClr val="hlink"/>
                </a:solidFill>
                <a:hlinkClick r:id="rId5"/>
              </a:rPr>
              <a:t>https://drive.google.com/file/d/1ZnJCEwUxHeyikUzHGDEYqk5t0kCjYL0I/view?usp=sharing</a:t>
            </a:r>
            <a:endParaRPr/>
          </a:p>
          <a:p>
            <a:pPr indent="-241300" lvl="0" marL="228600" rtl="0" algn="l">
              <a:spcBef>
                <a:spcPts val="1000"/>
              </a:spcBef>
              <a:spcAft>
                <a:spcPts val="0"/>
              </a:spcAft>
              <a:buSzPts val="2000"/>
              <a:buChar char="•"/>
            </a:pPr>
            <a:r>
              <a:rPr lang="en-US"/>
              <a:t>Final Demo Part 2: </a:t>
            </a:r>
            <a:r>
              <a:rPr lang="en-US" u="sng">
                <a:solidFill>
                  <a:schemeClr val="hlink"/>
                </a:solidFill>
                <a:hlinkClick r:id="rId6"/>
              </a:rPr>
              <a:t>https://drive.google.com/file/d/1yghrBxuaX3u58KxiQ9tUaDFVwCq7AzUf/view?usp=sharing</a:t>
            </a:r>
            <a:endParaRPr/>
          </a:p>
          <a:p>
            <a:pPr indent="-228600" lvl="0" marL="228600" rtl="0" algn="l">
              <a:spcBef>
                <a:spcPts val="1000"/>
              </a:spcBef>
              <a:spcAft>
                <a:spcPts val="0"/>
              </a:spcAft>
              <a:buSzPts val="1800"/>
              <a:buChar char="•"/>
            </a:pPr>
            <a:r>
              <a:rPr lang="en-US"/>
              <a:t>Instructions: </a:t>
            </a:r>
            <a:r>
              <a:rPr lang="en-US" u="sng">
                <a:solidFill>
                  <a:schemeClr val="hlink"/>
                </a:solidFill>
                <a:hlinkClick r:id="rId7"/>
              </a:rPr>
              <a:t>https://drive.google.com/file/d/181cNH1C3RjikqyjuQUN6WsT1hnB6MqGv/view?usp=sharing</a:t>
            </a:r>
            <a:endParaRPr/>
          </a:p>
          <a:p>
            <a:pPr indent="0" lvl="0" marL="228600" rtl="0" algn="l">
              <a:lnSpc>
                <a:spcPct val="120000"/>
              </a:lnSpc>
              <a:spcBef>
                <a:spcPts val="1000"/>
              </a:spcBef>
              <a:spcAft>
                <a:spcPts val="0"/>
              </a:spcAft>
              <a:buNone/>
            </a:pPr>
            <a:r>
              <a:t/>
            </a:r>
            <a:endParaRPr/>
          </a:p>
        </p:txBody>
      </p:sp>
      <p:pic>
        <p:nvPicPr>
          <p:cNvPr descr="Logo&#10;&#10;Description automatically generated" id="192" name="Google Shape;192;p14"/>
          <p:cNvPicPr preferRelativeResize="0"/>
          <p:nvPr/>
        </p:nvPicPr>
        <p:blipFill rotWithShape="1">
          <a:blip r:embed="rId8">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QUESTIONS</a:t>
            </a:r>
            <a:endParaRPr/>
          </a:p>
        </p:txBody>
      </p:sp>
      <p:sp>
        <p:nvSpPr>
          <p:cNvPr id="198" name="Google Shape;198;p15"/>
          <p:cNvSpPr txBox="1"/>
          <p:nvPr>
            <p:ph idx="1" type="body"/>
          </p:nvPr>
        </p:nvSpPr>
        <p:spPr>
          <a:xfrm>
            <a:off x="1371600" y="3169026"/>
            <a:ext cx="10241280" cy="1726119"/>
          </a:xfrm>
          <a:prstGeom prst="rect">
            <a:avLst/>
          </a:prstGeom>
          <a:noFill/>
          <a:ln>
            <a:noFill/>
          </a:ln>
        </p:spPr>
        <p:txBody>
          <a:bodyPr anchorCtr="0" anchor="t" bIns="0" lIns="0" spcFirstLastPara="1" rIns="0" wrap="square" tIns="0">
            <a:normAutofit/>
          </a:bodyPr>
          <a:lstStyle/>
          <a:p>
            <a:pPr indent="0" lvl="0" marL="0" rtl="0" algn="ctr">
              <a:lnSpc>
                <a:spcPct val="120000"/>
              </a:lnSpc>
              <a:spcBef>
                <a:spcPts val="0"/>
              </a:spcBef>
              <a:spcAft>
                <a:spcPts val="0"/>
              </a:spcAft>
              <a:buClr>
                <a:schemeClr val="dk1"/>
              </a:buClr>
              <a:buSzPts val="2000"/>
              <a:buNone/>
            </a:pPr>
            <a:r>
              <a:rPr lang="en-US"/>
              <a:t>Does anyone have any questions?</a:t>
            </a:r>
            <a:endParaRPr/>
          </a:p>
        </p:txBody>
      </p:sp>
      <p:pic>
        <p:nvPicPr>
          <p:cNvPr descr="Logo&#10;&#10;Description automatically generated" id="199" name="Google Shape;199;p15"/>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ELITE 4</a:t>
            </a:r>
            <a:endParaRPr/>
          </a:p>
        </p:txBody>
      </p:sp>
      <p:sp>
        <p:nvSpPr>
          <p:cNvPr id="100" name="Google Shape;100;p2"/>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2000"/>
              <a:buChar char="•"/>
            </a:pPr>
            <a:r>
              <a:rPr lang="en-US"/>
              <a:t>Members of Elite 4</a:t>
            </a:r>
            <a:endParaRPr/>
          </a:p>
          <a:p>
            <a:pPr indent="-228600" lvl="1" marL="685800" rtl="0" algn="l">
              <a:lnSpc>
                <a:spcPct val="120000"/>
              </a:lnSpc>
              <a:spcBef>
                <a:spcPts val="500"/>
              </a:spcBef>
              <a:spcAft>
                <a:spcPts val="0"/>
              </a:spcAft>
              <a:buClr>
                <a:schemeClr val="dk1"/>
              </a:buClr>
              <a:buSzPts val="2000"/>
              <a:buChar char="•"/>
            </a:pPr>
            <a:r>
              <a:rPr lang="en-US"/>
              <a:t>Callum Moe: Database Manager / Coder / System Architecture / UI Designer / Researcher</a:t>
            </a:r>
            <a:endParaRPr/>
          </a:p>
          <a:p>
            <a:pPr indent="-228600" lvl="1" marL="685800" rtl="0" algn="l">
              <a:lnSpc>
                <a:spcPct val="120000"/>
              </a:lnSpc>
              <a:spcBef>
                <a:spcPts val="500"/>
              </a:spcBef>
              <a:spcAft>
                <a:spcPts val="0"/>
              </a:spcAft>
              <a:buClr>
                <a:schemeClr val="dk1"/>
              </a:buClr>
              <a:buSzPts val="2000"/>
              <a:buChar char="•"/>
            </a:pPr>
            <a:r>
              <a:rPr lang="en-US"/>
              <a:t>Diego Gomez: Project Manager / Presenter / UI Designer / Writer</a:t>
            </a:r>
            <a:endParaRPr/>
          </a:p>
          <a:p>
            <a:pPr indent="-228600" lvl="1" marL="685800" rtl="0" algn="l">
              <a:lnSpc>
                <a:spcPct val="120000"/>
              </a:lnSpc>
              <a:spcBef>
                <a:spcPts val="500"/>
              </a:spcBef>
              <a:spcAft>
                <a:spcPts val="0"/>
              </a:spcAft>
              <a:buClr>
                <a:schemeClr val="dk1"/>
              </a:buClr>
              <a:buSzPts val="2000"/>
              <a:buChar char="•"/>
            </a:pPr>
            <a:r>
              <a:rPr lang="en-US"/>
              <a:t>Michael Goldberger: Writer / Database / UI Designer / Presenter </a:t>
            </a:r>
            <a:endParaRPr/>
          </a:p>
          <a:p>
            <a:pPr indent="-228600" lvl="1" marL="685800" rtl="0" algn="l">
              <a:lnSpc>
                <a:spcPct val="120000"/>
              </a:lnSpc>
              <a:spcBef>
                <a:spcPts val="500"/>
              </a:spcBef>
              <a:spcAft>
                <a:spcPts val="0"/>
              </a:spcAft>
              <a:buClr>
                <a:schemeClr val="dk1"/>
              </a:buClr>
              <a:buSzPts val="2000"/>
              <a:buChar char="•"/>
            </a:pPr>
            <a:r>
              <a:rPr lang="en-US"/>
              <a:t>Simeon Sabo: Primary Coder / UI designer / System Architecture / Researcher</a:t>
            </a:r>
            <a:endParaRPr/>
          </a:p>
        </p:txBody>
      </p:sp>
      <p:pic>
        <p:nvPicPr>
          <p:cNvPr descr="Logo&#10;&#10;Description automatically generated" id="101" name="Google Shape;101;p2"/>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TEAM FORMATION</a:t>
            </a:r>
            <a:endParaRPr/>
          </a:p>
        </p:txBody>
      </p:sp>
      <p:sp>
        <p:nvSpPr>
          <p:cNvPr id="107" name="Google Shape;107;p3"/>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2000"/>
              <a:buChar char="•"/>
            </a:pPr>
            <a:r>
              <a:rPr lang="en-US"/>
              <a:t>Sim &amp; Diego were already a team and Michael &amp; Callum were a team. So, Michael &amp; Diego decided to come together and form a team of 4. </a:t>
            </a:r>
            <a:endParaRPr/>
          </a:p>
        </p:txBody>
      </p:sp>
      <p:pic>
        <p:nvPicPr>
          <p:cNvPr descr="Logo&#10;&#10;Description automatically generated" id="108" name="Google Shape;108;p3"/>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IDEAS</a:t>
            </a:r>
            <a:endParaRPr/>
          </a:p>
        </p:txBody>
      </p:sp>
      <p:sp>
        <p:nvSpPr>
          <p:cNvPr id="114" name="Google Shape;114;p4"/>
          <p:cNvSpPr txBox="1"/>
          <p:nvPr>
            <p:ph idx="1" type="body"/>
          </p:nvPr>
        </p:nvSpPr>
        <p:spPr>
          <a:xfrm>
            <a:off x="1371600" y="2102839"/>
            <a:ext cx="10241400" cy="3959400"/>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2000"/>
              <a:buChar char="•"/>
            </a:pPr>
            <a:r>
              <a:rPr lang="en-US"/>
              <a:t>MyRIC App</a:t>
            </a:r>
            <a:endParaRPr/>
          </a:p>
          <a:p>
            <a:pPr indent="-228600" lvl="0" marL="228600" rtl="0" algn="l">
              <a:lnSpc>
                <a:spcPct val="120000"/>
              </a:lnSpc>
              <a:spcBef>
                <a:spcPts val="1000"/>
              </a:spcBef>
              <a:spcAft>
                <a:spcPts val="0"/>
              </a:spcAft>
              <a:buClr>
                <a:schemeClr val="dk1"/>
              </a:buClr>
              <a:buSzPts val="2000"/>
              <a:buChar char="•"/>
            </a:pPr>
            <a:r>
              <a:rPr lang="en-US"/>
              <a:t>Scheduling App*</a:t>
            </a:r>
            <a:endParaRPr/>
          </a:p>
          <a:p>
            <a:pPr indent="-228600" lvl="0" marL="228600" rtl="0" algn="l">
              <a:lnSpc>
                <a:spcPct val="120000"/>
              </a:lnSpc>
              <a:spcBef>
                <a:spcPts val="1000"/>
              </a:spcBef>
              <a:spcAft>
                <a:spcPts val="0"/>
              </a:spcAft>
              <a:buClr>
                <a:schemeClr val="dk1"/>
              </a:buClr>
              <a:buSzPts val="2000"/>
              <a:buChar char="•"/>
            </a:pPr>
            <a:r>
              <a:rPr lang="en-US"/>
              <a:t>Mobile Version of MyRIC</a:t>
            </a:r>
            <a:endParaRPr/>
          </a:p>
        </p:txBody>
      </p:sp>
      <p:pic>
        <p:nvPicPr>
          <p:cNvPr descr="Logo&#10;&#10;Description automatically generated" id="115" name="Google Shape;115;p4"/>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PLAN</a:t>
            </a:r>
            <a:endParaRPr/>
          </a:p>
        </p:txBody>
      </p:sp>
      <p:sp>
        <p:nvSpPr>
          <p:cNvPr id="121" name="Google Shape;121;p7"/>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2000"/>
              <a:buChar char="•"/>
            </a:pPr>
            <a:r>
              <a:rPr lang="en-US"/>
              <a:t>Started out discussing project ideas.</a:t>
            </a:r>
            <a:endParaRPr/>
          </a:p>
          <a:p>
            <a:pPr indent="-228600" lvl="0" marL="228600" rtl="0" algn="l">
              <a:lnSpc>
                <a:spcPct val="120000"/>
              </a:lnSpc>
              <a:spcBef>
                <a:spcPts val="1000"/>
              </a:spcBef>
              <a:spcAft>
                <a:spcPts val="0"/>
              </a:spcAft>
              <a:buClr>
                <a:schemeClr val="dk1"/>
              </a:buClr>
              <a:buSzPts val="2000"/>
              <a:buChar char="•"/>
            </a:pPr>
            <a:r>
              <a:rPr lang="en-US"/>
              <a:t>Talked about who could do what</a:t>
            </a:r>
            <a:endParaRPr/>
          </a:p>
          <a:p>
            <a:pPr indent="-228600" lvl="0" marL="228600" rtl="0" algn="l">
              <a:lnSpc>
                <a:spcPct val="120000"/>
              </a:lnSpc>
              <a:spcBef>
                <a:spcPts val="1000"/>
              </a:spcBef>
              <a:spcAft>
                <a:spcPts val="0"/>
              </a:spcAft>
              <a:buClr>
                <a:schemeClr val="dk1"/>
              </a:buClr>
              <a:buSzPts val="2000"/>
              <a:buChar char="•"/>
            </a:pPr>
            <a:r>
              <a:rPr lang="en-US"/>
              <a:t>Setup weekly(1-2) meeting times. </a:t>
            </a:r>
            <a:endParaRPr/>
          </a:p>
          <a:p>
            <a:pPr indent="-228600" lvl="0" marL="228600" rtl="0" algn="l">
              <a:lnSpc>
                <a:spcPct val="120000"/>
              </a:lnSpc>
              <a:spcBef>
                <a:spcPts val="1000"/>
              </a:spcBef>
              <a:spcAft>
                <a:spcPts val="0"/>
              </a:spcAft>
              <a:buClr>
                <a:schemeClr val="dk1"/>
              </a:buClr>
              <a:buSzPts val="2000"/>
              <a:buChar char="•"/>
            </a:pPr>
            <a:r>
              <a:rPr lang="en-US"/>
              <a:t>Stuck to the deadlines given to us. </a:t>
            </a:r>
            <a:endParaRPr/>
          </a:p>
          <a:p>
            <a:pPr indent="-228600" lvl="0" marL="228600" rtl="0" algn="l">
              <a:lnSpc>
                <a:spcPct val="120000"/>
              </a:lnSpc>
              <a:spcBef>
                <a:spcPts val="1000"/>
              </a:spcBef>
              <a:spcAft>
                <a:spcPts val="0"/>
              </a:spcAft>
              <a:buClr>
                <a:schemeClr val="dk1"/>
              </a:buClr>
              <a:buSzPts val="2000"/>
              <a:buChar char="•"/>
            </a:pPr>
            <a:r>
              <a:rPr lang="en-US"/>
              <a:t>Made sure everyone did their part. </a:t>
            </a:r>
            <a:endParaRPr/>
          </a:p>
          <a:p>
            <a:pPr indent="-228600" lvl="0" marL="228600" rtl="0" algn="l">
              <a:lnSpc>
                <a:spcPct val="120000"/>
              </a:lnSpc>
              <a:spcBef>
                <a:spcPts val="1000"/>
              </a:spcBef>
              <a:spcAft>
                <a:spcPts val="0"/>
              </a:spcAft>
              <a:buClr>
                <a:schemeClr val="dk1"/>
              </a:buClr>
              <a:buSzPts val="2000"/>
              <a:buChar char="•"/>
            </a:pPr>
            <a:r>
              <a:rPr lang="en-US"/>
              <a:t>Team members were available to help each other out if needed. </a:t>
            </a:r>
            <a:endParaRPr/>
          </a:p>
          <a:p>
            <a:pPr indent="-228600" lvl="0" marL="228600" rtl="0" algn="l">
              <a:lnSpc>
                <a:spcPct val="120000"/>
              </a:lnSpc>
              <a:spcBef>
                <a:spcPts val="1000"/>
              </a:spcBef>
              <a:spcAft>
                <a:spcPts val="0"/>
              </a:spcAft>
              <a:buClr>
                <a:schemeClr val="dk1"/>
              </a:buClr>
              <a:buSzPts val="2000"/>
              <a:buChar char="•"/>
            </a:pPr>
            <a:r>
              <a:rPr lang="en-US"/>
              <a:t>Team members choose days that worked for everyone. </a:t>
            </a:r>
            <a:endParaRPr/>
          </a:p>
          <a:p>
            <a:pPr indent="-228600" lvl="0" marL="228600" rtl="0" algn="l">
              <a:lnSpc>
                <a:spcPct val="120000"/>
              </a:lnSpc>
              <a:spcBef>
                <a:spcPts val="1000"/>
              </a:spcBef>
              <a:spcAft>
                <a:spcPts val="0"/>
              </a:spcAft>
              <a:buClr>
                <a:schemeClr val="dk1"/>
              </a:buClr>
              <a:buSzPts val="2000"/>
              <a:buChar char="•"/>
            </a:pPr>
            <a:r>
              <a:rPr lang="en-US"/>
              <a:t>Meetings were moved throughout the semester to ensure everyone could attend. </a:t>
            </a:r>
            <a:endParaRPr/>
          </a:p>
        </p:txBody>
      </p:sp>
      <p:pic>
        <p:nvPicPr>
          <p:cNvPr descr="Logo&#10;&#10;Description automatically generated" id="122" name="Google Shape;122;p7"/>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TIMELINE</a:t>
            </a:r>
            <a:endParaRPr/>
          </a:p>
        </p:txBody>
      </p:sp>
      <p:pic>
        <p:nvPicPr>
          <p:cNvPr descr="Graphical user interface, application, table, Excel&#10;&#10;Description automatically generated" id="128" name="Google Shape;128;p8"/>
          <p:cNvPicPr preferRelativeResize="0"/>
          <p:nvPr>
            <p:ph idx="1" type="body"/>
          </p:nvPr>
        </p:nvPicPr>
        <p:blipFill rotWithShape="1">
          <a:blip r:embed="rId3">
            <a:alphaModFix/>
          </a:blip>
          <a:srcRect b="0" l="0" r="0" t="0"/>
          <a:stretch/>
        </p:blipFill>
        <p:spPr>
          <a:xfrm>
            <a:off x="921974" y="2678545"/>
            <a:ext cx="10690590" cy="2586557"/>
          </a:xfrm>
          <a:prstGeom prst="rect">
            <a:avLst/>
          </a:prstGeom>
          <a:noFill/>
          <a:ln>
            <a:noFill/>
          </a:ln>
        </p:spPr>
      </p:pic>
      <p:pic>
        <p:nvPicPr>
          <p:cNvPr descr="Logo&#10;&#10;Description automatically generated" id="129" name="Google Shape;129;p8"/>
          <p:cNvPicPr preferRelativeResize="0"/>
          <p:nvPr/>
        </p:nvPicPr>
        <p:blipFill rotWithShape="1">
          <a:blip r:embed="rId4">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0492f1008_1_0"/>
          <p:cNvSpPr txBox="1"/>
          <p:nvPr>
            <p:ph type="title"/>
          </p:nvPr>
        </p:nvSpPr>
        <p:spPr>
          <a:xfrm>
            <a:off x="1371600" y="795528"/>
            <a:ext cx="10241400" cy="1234500"/>
          </a:xfrm>
          <a:prstGeom prst="rect">
            <a:avLst/>
          </a:prstGeom>
        </p:spPr>
        <p:txBody>
          <a:bodyPr anchorCtr="0" anchor="b" bIns="0" lIns="0" spcFirstLastPara="1" rIns="0" wrap="square" tIns="0">
            <a:normAutofit/>
          </a:bodyPr>
          <a:lstStyle/>
          <a:p>
            <a:pPr indent="0" lvl="0" marL="0" rtl="0" algn="ctr">
              <a:spcBef>
                <a:spcPts val="0"/>
              </a:spcBef>
              <a:spcAft>
                <a:spcPts val="0"/>
              </a:spcAft>
              <a:buNone/>
            </a:pPr>
            <a:r>
              <a:rPr lang="en-US"/>
              <a:t>Summary</a:t>
            </a:r>
            <a:endParaRPr/>
          </a:p>
        </p:txBody>
      </p:sp>
      <p:sp>
        <p:nvSpPr>
          <p:cNvPr id="135" name="Google Shape;135;gd0492f1008_1_0"/>
          <p:cNvSpPr txBox="1"/>
          <p:nvPr>
            <p:ph idx="1" type="body"/>
          </p:nvPr>
        </p:nvSpPr>
        <p:spPr>
          <a:xfrm>
            <a:off x="1371600" y="2112264"/>
            <a:ext cx="10241400" cy="3959400"/>
          </a:xfrm>
          <a:prstGeom prst="rect">
            <a:avLst/>
          </a:prstGeom>
        </p:spPr>
        <p:txBody>
          <a:bodyPr anchorCtr="0" anchor="t" bIns="0" lIns="0" spcFirstLastPara="1" rIns="0" wrap="square" tIns="0">
            <a:normAutofit lnSpcReduction="10000"/>
          </a:bodyPr>
          <a:lstStyle/>
          <a:p>
            <a:pPr indent="-342900" lvl="0" marL="457200" rtl="0" algn="l">
              <a:spcBef>
                <a:spcPts val="1000"/>
              </a:spcBef>
              <a:spcAft>
                <a:spcPts val="0"/>
              </a:spcAft>
              <a:buSzPts val="1800"/>
              <a:buChar char="•"/>
            </a:pPr>
            <a:r>
              <a:rPr lang="en-US"/>
              <a:t>Login and Logout </a:t>
            </a:r>
            <a:r>
              <a:rPr lang="en-US"/>
              <a:t>functionality, basic password md5 encryption</a:t>
            </a:r>
            <a:endParaRPr/>
          </a:p>
          <a:p>
            <a:pPr indent="-342900" lvl="0" marL="457200" rtl="0" algn="l">
              <a:spcBef>
                <a:spcPts val="0"/>
              </a:spcBef>
              <a:spcAft>
                <a:spcPts val="0"/>
              </a:spcAft>
              <a:buSzPts val="1800"/>
              <a:buChar char="•"/>
            </a:pPr>
            <a:r>
              <a:rPr lang="en-US"/>
              <a:t>Students can add &amp; drop classes</a:t>
            </a:r>
            <a:endParaRPr/>
          </a:p>
          <a:p>
            <a:pPr indent="-342900" lvl="0" marL="457200" rtl="0" algn="l">
              <a:spcBef>
                <a:spcPts val="0"/>
              </a:spcBef>
              <a:spcAft>
                <a:spcPts val="0"/>
              </a:spcAft>
              <a:buSzPts val="1800"/>
              <a:buChar char="•"/>
            </a:pPr>
            <a:r>
              <a:rPr lang="en-US"/>
              <a:t>Students</a:t>
            </a:r>
            <a:r>
              <a:rPr lang="en-US"/>
              <a:t> can view </a:t>
            </a:r>
            <a:r>
              <a:rPr lang="en-US"/>
              <a:t>their</a:t>
            </a:r>
            <a:r>
              <a:rPr lang="en-US"/>
              <a:t> </a:t>
            </a:r>
            <a:r>
              <a:rPr lang="en-US"/>
              <a:t>current</a:t>
            </a:r>
            <a:r>
              <a:rPr lang="en-US"/>
              <a:t> &amp; past classes</a:t>
            </a:r>
            <a:endParaRPr/>
          </a:p>
          <a:p>
            <a:pPr indent="-342900" lvl="0" marL="457200" rtl="0" algn="l">
              <a:spcBef>
                <a:spcPts val="0"/>
              </a:spcBef>
              <a:spcAft>
                <a:spcPts val="0"/>
              </a:spcAft>
              <a:buSzPts val="1800"/>
              <a:buChar char="•"/>
            </a:pPr>
            <a:r>
              <a:rPr lang="en-US"/>
              <a:t>Admin can edit, delete or create user (Student and Professor)</a:t>
            </a:r>
            <a:endParaRPr/>
          </a:p>
          <a:p>
            <a:pPr indent="-342900" lvl="0" marL="457200" rtl="0" algn="l">
              <a:spcBef>
                <a:spcPts val="0"/>
              </a:spcBef>
              <a:spcAft>
                <a:spcPts val="0"/>
              </a:spcAft>
              <a:buSzPts val="1800"/>
              <a:buChar char="•"/>
            </a:pPr>
            <a:r>
              <a:rPr lang="en-US"/>
              <a:t>Admin can edit, delete or create classes</a:t>
            </a:r>
            <a:endParaRPr/>
          </a:p>
          <a:p>
            <a:pPr indent="-342900" lvl="0" marL="457200" rtl="0" algn="l">
              <a:spcBef>
                <a:spcPts val="0"/>
              </a:spcBef>
              <a:spcAft>
                <a:spcPts val="0"/>
              </a:spcAft>
              <a:buSzPts val="1800"/>
              <a:buChar char="•"/>
            </a:pPr>
            <a:r>
              <a:rPr lang="en-US"/>
              <a:t>Admin can add classes to student’s schedule </a:t>
            </a:r>
            <a:endParaRPr/>
          </a:p>
          <a:p>
            <a:pPr indent="-342900" lvl="0" marL="457200" rtl="0" algn="l">
              <a:spcBef>
                <a:spcPts val="0"/>
              </a:spcBef>
              <a:spcAft>
                <a:spcPts val="0"/>
              </a:spcAft>
              <a:buSzPts val="1800"/>
              <a:buChar char="•"/>
            </a:pPr>
            <a:r>
              <a:rPr lang="en-US"/>
              <a:t>Admin can drop classes from student’s schedule</a:t>
            </a:r>
            <a:endParaRPr/>
          </a:p>
          <a:p>
            <a:pPr indent="-342900" lvl="0" marL="457200" rtl="0" algn="l">
              <a:spcBef>
                <a:spcPts val="0"/>
              </a:spcBef>
              <a:spcAft>
                <a:spcPts val="0"/>
              </a:spcAft>
              <a:buSzPts val="1800"/>
              <a:buChar char="•"/>
            </a:pPr>
            <a:r>
              <a:rPr lang="en-US"/>
              <a:t>Search function can utilized by using the course/student ID or by using student’s last name and using a classes name. </a:t>
            </a:r>
            <a:endParaRPr/>
          </a:p>
          <a:p>
            <a:pPr indent="-342900" lvl="0" marL="457200" rtl="0" algn="l">
              <a:spcBef>
                <a:spcPts val="0"/>
              </a:spcBef>
              <a:spcAft>
                <a:spcPts val="0"/>
              </a:spcAft>
              <a:buSzPts val="1800"/>
              <a:buChar char="•"/>
            </a:pPr>
            <a:r>
              <a:rPr lang="en-US"/>
              <a:t>Catches </a:t>
            </a:r>
            <a:r>
              <a:rPr lang="en-US"/>
              <a:t>Scheduling</a:t>
            </a:r>
            <a:r>
              <a:rPr lang="en-US"/>
              <a:t> errors: Time conflicts, prerequisites</a:t>
            </a:r>
            <a:endParaRPr/>
          </a:p>
          <a:p>
            <a:pPr indent="0" lvl="0" marL="457200" rtl="0" algn="l">
              <a:spcBef>
                <a:spcPts val="1000"/>
              </a:spcBef>
              <a:spcAft>
                <a:spcPts val="0"/>
              </a:spcAft>
              <a:buNone/>
            </a:pPr>
            <a:r>
              <a:t/>
            </a:r>
            <a:endParaRPr/>
          </a:p>
        </p:txBody>
      </p:sp>
      <p:pic>
        <p:nvPicPr>
          <p:cNvPr descr="Logo&#10;&#10;Description automatically generated" id="136" name="Google Shape;136;gd0492f1008_1_0"/>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TOOLS</a:t>
            </a:r>
            <a:endParaRPr/>
          </a:p>
        </p:txBody>
      </p:sp>
      <p:sp>
        <p:nvSpPr>
          <p:cNvPr id="142" name="Google Shape;142;p5"/>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a:bodyPr>
          <a:lstStyle/>
          <a:p>
            <a:pPr indent="-228600" lvl="0" marL="228600" rtl="0" algn="l">
              <a:lnSpc>
                <a:spcPct val="120000"/>
              </a:lnSpc>
              <a:spcBef>
                <a:spcPts val="0"/>
              </a:spcBef>
              <a:spcAft>
                <a:spcPts val="0"/>
              </a:spcAft>
              <a:buClr>
                <a:schemeClr val="dk1"/>
              </a:buClr>
              <a:buSzPts val="2000"/>
              <a:buChar char="•"/>
            </a:pPr>
            <a:r>
              <a:rPr lang="en-US"/>
              <a:t>Netbeans (Java) - User Interface, Primary IDE.</a:t>
            </a:r>
            <a:endParaRPr/>
          </a:p>
          <a:p>
            <a:pPr indent="-228600" lvl="0" marL="228600" rtl="0" algn="l">
              <a:lnSpc>
                <a:spcPct val="120000"/>
              </a:lnSpc>
              <a:spcBef>
                <a:spcPts val="1000"/>
              </a:spcBef>
              <a:spcAft>
                <a:spcPts val="0"/>
              </a:spcAft>
              <a:buClr>
                <a:schemeClr val="dk1"/>
              </a:buClr>
              <a:buSzPts val="2000"/>
              <a:buChar char="•"/>
            </a:pPr>
            <a:r>
              <a:rPr lang="en-US"/>
              <a:t>Eclipse (JAR) - Used to compile our JAR file.</a:t>
            </a:r>
            <a:endParaRPr/>
          </a:p>
          <a:p>
            <a:pPr indent="-228600" lvl="0" marL="228600" rtl="0" algn="l">
              <a:lnSpc>
                <a:spcPct val="120000"/>
              </a:lnSpc>
              <a:spcBef>
                <a:spcPts val="1000"/>
              </a:spcBef>
              <a:spcAft>
                <a:spcPts val="0"/>
              </a:spcAft>
              <a:buClr>
                <a:schemeClr val="dk1"/>
              </a:buClr>
              <a:buSzPts val="2000"/>
              <a:buChar char="•"/>
            </a:pPr>
            <a:r>
              <a:rPr lang="en-US"/>
              <a:t>PHPmyAdmin &amp; XAMPP - Connecting database to UI. </a:t>
            </a:r>
            <a:endParaRPr/>
          </a:p>
          <a:p>
            <a:pPr indent="-228600" lvl="0" marL="228600" rtl="0" algn="l">
              <a:lnSpc>
                <a:spcPct val="120000"/>
              </a:lnSpc>
              <a:spcBef>
                <a:spcPts val="1000"/>
              </a:spcBef>
              <a:spcAft>
                <a:spcPts val="0"/>
              </a:spcAft>
              <a:buClr>
                <a:schemeClr val="dk1"/>
              </a:buClr>
              <a:buSzPts val="2000"/>
              <a:buChar char="•"/>
            </a:pPr>
            <a:r>
              <a:rPr lang="en-US"/>
              <a:t>Trello - Project management and Organization.</a:t>
            </a:r>
            <a:endParaRPr/>
          </a:p>
          <a:p>
            <a:pPr indent="-228600" lvl="0" marL="228600" rtl="0" algn="l">
              <a:lnSpc>
                <a:spcPct val="120000"/>
              </a:lnSpc>
              <a:spcBef>
                <a:spcPts val="1000"/>
              </a:spcBef>
              <a:spcAft>
                <a:spcPts val="0"/>
              </a:spcAft>
              <a:buClr>
                <a:schemeClr val="dk1"/>
              </a:buClr>
              <a:buSzPts val="2000"/>
              <a:buChar char="•"/>
            </a:pPr>
            <a:r>
              <a:rPr lang="en-US"/>
              <a:t>Google Drive - Uploading and organizing information.</a:t>
            </a:r>
            <a:endParaRPr/>
          </a:p>
        </p:txBody>
      </p:sp>
      <p:pic>
        <p:nvPicPr>
          <p:cNvPr descr="Logo&#10;&#10;Description automatically generated" id="143" name="Google Shape;143;p5"/>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1371600" y="795528"/>
            <a:ext cx="10241280" cy="1234440"/>
          </a:xfrm>
          <a:prstGeom prst="rect">
            <a:avLst/>
          </a:prstGeom>
          <a:noFill/>
          <a:ln>
            <a:noFill/>
          </a:ln>
        </p:spPr>
        <p:txBody>
          <a:bodyPr anchorCtr="0" anchor="b" bIns="0" lIns="0" spcFirstLastPara="1" rIns="0" wrap="square" tIns="0">
            <a:normAutofit/>
          </a:bodyPr>
          <a:lstStyle/>
          <a:p>
            <a:pPr indent="0" lvl="0" marL="0" rtl="0" algn="ctr">
              <a:lnSpc>
                <a:spcPct val="100000"/>
              </a:lnSpc>
              <a:spcBef>
                <a:spcPts val="0"/>
              </a:spcBef>
              <a:spcAft>
                <a:spcPts val="0"/>
              </a:spcAft>
              <a:buClr>
                <a:schemeClr val="dk1"/>
              </a:buClr>
              <a:buSzPts val="3600"/>
              <a:buFont typeface="Gill Sans"/>
              <a:buNone/>
            </a:pPr>
            <a:r>
              <a:rPr lang="en-US"/>
              <a:t>DATABASE</a:t>
            </a:r>
            <a:endParaRPr/>
          </a:p>
        </p:txBody>
      </p:sp>
      <p:sp>
        <p:nvSpPr>
          <p:cNvPr id="149" name="Google Shape;149;p6"/>
          <p:cNvSpPr txBox="1"/>
          <p:nvPr>
            <p:ph idx="1" type="body"/>
          </p:nvPr>
        </p:nvSpPr>
        <p:spPr>
          <a:xfrm>
            <a:off x="1371600" y="2112264"/>
            <a:ext cx="10241280" cy="3959352"/>
          </a:xfrm>
          <a:prstGeom prst="rect">
            <a:avLst/>
          </a:prstGeom>
          <a:noFill/>
          <a:ln>
            <a:noFill/>
          </a:ln>
        </p:spPr>
        <p:txBody>
          <a:bodyPr anchorCtr="0" anchor="t" bIns="0" lIns="0" spcFirstLastPara="1" rIns="0" wrap="square" tIns="0">
            <a:normAutofit fontScale="70000" lnSpcReduction="20000"/>
          </a:bodyPr>
          <a:lstStyle/>
          <a:p>
            <a:pPr indent="-201485" lvl="0" marL="228600" rtl="0" algn="l">
              <a:lnSpc>
                <a:spcPct val="120000"/>
              </a:lnSpc>
              <a:spcBef>
                <a:spcPts val="0"/>
              </a:spcBef>
              <a:spcAft>
                <a:spcPts val="0"/>
              </a:spcAft>
              <a:buClr>
                <a:schemeClr val="dk1"/>
              </a:buClr>
              <a:buSzPct val="100000"/>
              <a:buChar char="•"/>
            </a:pPr>
            <a:r>
              <a:rPr lang="en-US" sz="1900"/>
              <a:t>Student</a:t>
            </a:r>
            <a:endParaRPr/>
          </a:p>
          <a:p>
            <a:pPr indent="-201485" lvl="1" marL="685800" rtl="0" algn="l">
              <a:lnSpc>
                <a:spcPct val="120000"/>
              </a:lnSpc>
              <a:spcBef>
                <a:spcPts val="500"/>
              </a:spcBef>
              <a:spcAft>
                <a:spcPts val="0"/>
              </a:spcAft>
              <a:buClr>
                <a:schemeClr val="dk1"/>
              </a:buClr>
              <a:buSzPct val="100000"/>
              <a:buChar char="•"/>
            </a:pPr>
            <a:r>
              <a:rPr lang="en-US" sz="1900"/>
              <a:t>Login info</a:t>
            </a:r>
            <a:endParaRPr/>
          </a:p>
          <a:p>
            <a:pPr indent="-201485" lvl="1" marL="685800" rtl="0" algn="l">
              <a:lnSpc>
                <a:spcPct val="120000"/>
              </a:lnSpc>
              <a:spcBef>
                <a:spcPts val="500"/>
              </a:spcBef>
              <a:spcAft>
                <a:spcPts val="0"/>
              </a:spcAft>
              <a:buClr>
                <a:schemeClr val="dk1"/>
              </a:buClr>
              <a:buSzPct val="100000"/>
              <a:buChar char="•"/>
            </a:pPr>
            <a:r>
              <a:rPr lang="en-US" sz="1900"/>
              <a:t>Previous Courses</a:t>
            </a:r>
            <a:endParaRPr/>
          </a:p>
          <a:p>
            <a:pPr indent="-201485" lvl="1" marL="685800" rtl="0" algn="l">
              <a:lnSpc>
                <a:spcPct val="120000"/>
              </a:lnSpc>
              <a:spcBef>
                <a:spcPts val="500"/>
              </a:spcBef>
              <a:spcAft>
                <a:spcPts val="0"/>
              </a:spcAft>
              <a:buClr>
                <a:schemeClr val="dk1"/>
              </a:buClr>
              <a:buSzPct val="100000"/>
              <a:buChar char="•"/>
            </a:pPr>
            <a:r>
              <a:rPr lang="en-US" sz="1900"/>
              <a:t>Current Course</a:t>
            </a:r>
            <a:endParaRPr sz="1900"/>
          </a:p>
          <a:p>
            <a:pPr indent="-201485" lvl="1" marL="685800" rtl="0" algn="l">
              <a:lnSpc>
                <a:spcPct val="120000"/>
              </a:lnSpc>
              <a:spcBef>
                <a:spcPts val="500"/>
              </a:spcBef>
              <a:spcAft>
                <a:spcPts val="0"/>
              </a:spcAft>
              <a:buSzPct val="100000"/>
              <a:buChar char="•"/>
            </a:pPr>
            <a:r>
              <a:rPr lang="en-US" sz="1900"/>
              <a:t>Personal info</a:t>
            </a:r>
            <a:endParaRPr sz="1900"/>
          </a:p>
          <a:p>
            <a:pPr indent="-201485" lvl="0" marL="228600" rtl="0" algn="l">
              <a:lnSpc>
                <a:spcPct val="120000"/>
              </a:lnSpc>
              <a:spcBef>
                <a:spcPts val="1000"/>
              </a:spcBef>
              <a:spcAft>
                <a:spcPts val="0"/>
              </a:spcAft>
              <a:buClr>
                <a:schemeClr val="dk1"/>
              </a:buClr>
              <a:buSzPct val="100000"/>
              <a:buChar char="•"/>
            </a:pPr>
            <a:r>
              <a:rPr lang="en-US" sz="1900"/>
              <a:t>Class info</a:t>
            </a:r>
            <a:endParaRPr/>
          </a:p>
          <a:p>
            <a:pPr indent="-201485" lvl="1" marL="685800" rtl="0" algn="l">
              <a:lnSpc>
                <a:spcPct val="120000"/>
              </a:lnSpc>
              <a:spcBef>
                <a:spcPts val="500"/>
              </a:spcBef>
              <a:spcAft>
                <a:spcPts val="0"/>
              </a:spcAft>
              <a:buClr>
                <a:schemeClr val="dk1"/>
              </a:buClr>
              <a:buSzPct val="100000"/>
              <a:buChar char="•"/>
            </a:pPr>
            <a:r>
              <a:rPr lang="en-US" sz="1900"/>
              <a:t>Prerequisite</a:t>
            </a:r>
            <a:r>
              <a:rPr lang="en-US" sz="1900"/>
              <a:t> </a:t>
            </a:r>
            <a:endParaRPr sz="1900"/>
          </a:p>
          <a:p>
            <a:pPr indent="-201485" lvl="1" marL="685800" rtl="0" algn="l">
              <a:lnSpc>
                <a:spcPct val="120000"/>
              </a:lnSpc>
              <a:spcBef>
                <a:spcPts val="500"/>
              </a:spcBef>
              <a:spcAft>
                <a:spcPts val="0"/>
              </a:spcAft>
              <a:buSzPct val="100000"/>
              <a:buChar char="•"/>
            </a:pPr>
            <a:r>
              <a:rPr lang="en-US" sz="1900"/>
              <a:t>Start/end date</a:t>
            </a:r>
            <a:endParaRPr sz="1900"/>
          </a:p>
          <a:p>
            <a:pPr indent="-201485" lvl="1" marL="685800" rtl="0" algn="l">
              <a:lnSpc>
                <a:spcPct val="120000"/>
              </a:lnSpc>
              <a:spcBef>
                <a:spcPts val="500"/>
              </a:spcBef>
              <a:spcAft>
                <a:spcPts val="0"/>
              </a:spcAft>
              <a:buSzPct val="100000"/>
              <a:buChar char="•"/>
            </a:pPr>
            <a:r>
              <a:rPr lang="en-US" sz="1900"/>
              <a:t>Professor</a:t>
            </a:r>
            <a:endParaRPr sz="1900"/>
          </a:p>
          <a:p>
            <a:pPr indent="-201485" lvl="1" marL="685800" rtl="0" algn="l">
              <a:lnSpc>
                <a:spcPct val="120000"/>
              </a:lnSpc>
              <a:spcBef>
                <a:spcPts val="500"/>
              </a:spcBef>
              <a:spcAft>
                <a:spcPts val="0"/>
              </a:spcAft>
              <a:buSzPct val="100000"/>
              <a:buChar char="•"/>
            </a:pPr>
            <a:r>
              <a:rPr lang="en-US" sz="1900"/>
              <a:t>Other info</a:t>
            </a:r>
            <a:endParaRPr sz="1900"/>
          </a:p>
          <a:p>
            <a:pPr indent="-201485" lvl="0" marL="228600" rtl="0" algn="l">
              <a:lnSpc>
                <a:spcPct val="120000"/>
              </a:lnSpc>
              <a:spcBef>
                <a:spcPts val="1000"/>
              </a:spcBef>
              <a:spcAft>
                <a:spcPts val="0"/>
              </a:spcAft>
              <a:buClr>
                <a:schemeClr val="dk1"/>
              </a:buClr>
              <a:buSzPct val="100000"/>
              <a:buChar char="•"/>
            </a:pPr>
            <a:r>
              <a:rPr lang="en-US" sz="1900"/>
              <a:t>Professor </a:t>
            </a:r>
            <a:endParaRPr/>
          </a:p>
          <a:p>
            <a:pPr indent="-201485" lvl="1" marL="685800" rtl="0" algn="l">
              <a:lnSpc>
                <a:spcPct val="120000"/>
              </a:lnSpc>
              <a:spcBef>
                <a:spcPts val="500"/>
              </a:spcBef>
              <a:spcAft>
                <a:spcPts val="0"/>
              </a:spcAft>
              <a:buClr>
                <a:schemeClr val="dk1"/>
              </a:buClr>
              <a:buSzPct val="100000"/>
              <a:buChar char="•"/>
            </a:pPr>
            <a:r>
              <a:rPr lang="en-US" sz="1900"/>
              <a:t>Classes being instructed</a:t>
            </a:r>
            <a:endParaRPr sz="1900"/>
          </a:p>
          <a:p>
            <a:pPr indent="-201485" lvl="1" marL="685800" rtl="0" algn="l">
              <a:lnSpc>
                <a:spcPct val="120000"/>
              </a:lnSpc>
              <a:spcBef>
                <a:spcPts val="500"/>
              </a:spcBef>
              <a:spcAft>
                <a:spcPts val="0"/>
              </a:spcAft>
              <a:buSzPct val="100000"/>
              <a:buChar char="•"/>
            </a:pPr>
            <a:r>
              <a:rPr lang="en-US" sz="1900"/>
              <a:t>Personal info</a:t>
            </a:r>
            <a:endParaRPr/>
          </a:p>
          <a:p>
            <a:pPr indent="-111125" lvl="0" marL="228600" rtl="0" algn="l">
              <a:lnSpc>
                <a:spcPct val="120000"/>
              </a:lnSpc>
              <a:spcBef>
                <a:spcPts val="1000"/>
              </a:spcBef>
              <a:spcAft>
                <a:spcPts val="0"/>
              </a:spcAft>
              <a:buClr>
                <a:schemeClr val="dk1"/>
              </a:buClr>
              <a:buSzPct val="100000"/>
              <a:buNone/>
            </a:pPr>
            <a:r>
              <a:t/>
            </a:r>
            <a:endParaRPr/>
          </a:p>
        </p:txBody>
      </p:sp>
      <p:pic>
        <p:nvPicPr>
          <p:cNvPr descr="Logo&#10;&#10;Description automatically generated" id="150" name="Google Shape;150;p6"/>
          <p:cNvPicPr preferRelativeResize="0"/>
          <p:nvPr/>
        </p:nvPicPr>
        <p:blipFill rotWithShape="1">
          <a:blip r:embed="rId3">
            <a:alphaModFix/>
          </a:blip>
          <a:srcRect b="0" l="0" r="0" t="0"/>
          <a:stretch/>
        </p:blipFill>
        <p:spPr>
          <a:xfrm>
            <a:off x="10969840" y="5361271"/>
            <a:ext cx="990738" cy="9431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dientRis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2021-04-04T14:58:27Z</dcterms:created>
  <dc:creator>Gomez, Diego A.</dc:creator>
</cp:coreProperties>
</file>