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GB"/>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7829FC52-4B9D-4211-88A3-7E57D1B2353A}" type="datetimeFigureOut">
              <a:rPr lang="en-GB" smtClean="0"/>
              <a:t>06/10/2024</a:t>
            </a:fld>
            <a:endParaRPr lang="en-GB"/>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GB"/>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82B3B33D-91BD-4981-A17F-FD27B8E97CCB}" type="slidenum">
              <a:rPr lang="en-GB" smtClean="0"/>
              <a:t>‹#›</a:t>
            </a:fld>
            <a:endParaRPr lang="en-GB"/>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9090046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7829FC52-4B9D-4211-88A3-7E57D1B2353A}" type="datetimeFigureOut">
              <a:rPr lang="en-GB" smtClean="0"/>
              <a:t>06/10/2024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2B3B33D-91BD-4981-A17F-FD27B8E97CCB}" type="slidenum">
              <a:rPr lang="en-GB" smtClean="0"/>
              <a:t>‹#›</a:t>
            </a:fld>
            <a:endParaRPr lang="en-GB"/>
          </a:p>
        </p:txBody>
      </p:sp>
    </p:spTree>
    <p:extLst>
      <p:ext uri="{BB962C8B-B14F-4D97-AF65-F5344CB8AC3E}">
        <p14:creationId xmlns:p14="http://schemas.microsoft.com/office/powerpoint/2010/main" val="7641755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7829FC52-4B9D-4211-88A3-7E57D1B2353A}" type="datetimeFigureOut">
              <a:rPr lang="en-GB" smtClean="0"/>
              <a:t>06/10/2024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2B3B33D-91BD-4981-A17F-FD27B8E97CCB}" type="slidenum">
              <a:rPr lang="en-GB" smtClean="0"/>
              <a:t>‹#›</a:t>
            </a:fld>
            <a:endParaRPr lang="en-GB"/>
          </a:p>
        </p:txBody>
      </p:sp>
    </p:spTree>
    <p:extLst>
      <p:ext uri="{BB962C8B-B14F-4D97-AF65-F5344CB8AC3E}">
        <p14:creationId xmlns:p14="http://schemas.microsoft.com/office/powerpoint/2010/main" val="12362663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7829FC52-4B9D-4211-88A3-7E57D1B2353A}" type="datetimeFigureOut">
              <a:rPr lang="en-GB" smtClean="0"/>
              <a:t>06/10/2024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2B3B33D-91BD-4981-A17F-FD27B8E97CCB}" type="slidenum">
              <a:rPr lang="en-GB" smtClean="0"/>
              <a:t>‹#›</a:t>
            </a:fld>
            <a:endParaRPr lang="en-GB"/>
          </a:p>
        </p:txBody>
      </p:sp>
    </p:spTree>
    <p:extLst>
      <p:ext uri="{BB962C8B-B14F-4D97-AF65-F5344CB8AC3E}">
        <p14:creationId xmlns:p14="http://schemas.microsoft.com/office/powerpoint/2010/main" val="23003165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GB"/>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7829FC52-4B9D-4211-88A3-7E57D1B2353A}" type="datetimeFigureOut">
              <a:rPr lang="en-GB" smtClean="0"/>
              <a:t>06/10/2024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2B3B33D-91BD-4981-A17F-FD27B8E97CCB}" type="slidenum">
              <a:rPr lang="en-GB" smtClean="0"/>
              <a:t>‹#›</a:t>
            </a:fld>
            <a:endParaRPr lang="en-GB"/>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4374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7829FC52-4B9D-4211-88A3-7E57D1B2353A}" type="datetimeFigureOut">
              <a:rPr lang="en-GB" smtClean="0"/>
              <a:t>06/10/2024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2B3B33D-91BD-4981-A17F-FD27B8E97CCB}" type="slidenum">
              <a:rPr lang="en-GB" smtClean="0"/>
              <a:t>‹#›</a:t>
            </a:fld>
            <a:endParaRPr lang="en-GB"/>
          </a:p>
        </p:txBody>
      </p:sp>
    </p:spTree>
    <p:extLst>
      <p:ext uri="{BB962C8B-B14F-4D97-AF65-F5344CB8AC3E}">
        <p14:creationId xmlns:p14="http://schemas.microsoft.com/office/powerpoint/2010/main" val="26035788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GB"/>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GB"/>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7829FC52-4B9D-4211-88A3-7E57D1B2353A}" type="datetimeFigureOut">
              <a:rPr lang="en-GB" smtClean="0"/>
              <a:t>06/10/2024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82B3B33D-91BD-4981-A17F-FD27B8E97CCB}" type="slidenum">
              <a:rPr lang="en-GB" smtClean="0"/>
              <a:t>‹#›</a:t>
            </a:fld>
            <a:endParaRPr lang="en-GB"/>
          </a:p>
        </p:txBody>
      </p:sp>
    </p:spTree>
    <p:extLst>
      <p:ext uri="{BB962C8B-B14F-4D97-AF65-F5344CB8AC3E}">
        <p14:creationId xmlns:p14="http://schemas.microsoft.com/office/powerpoint/2010/main" val="1054239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7829FC52-4B9D-4211-88A3-7E57D1B2353A}" type="datetimeFigureOut">
              <a:rPr lang="en-GB" smtClean="0"/>
              <a:t>06/10/2024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2B3B33D-91BD-4981-A17F-FD27B8E97CCB}" type="slidenum">
              <a:rPr lang="en-GB" smtClean="0"/>
              <a:t>‹#›</a:t>
            </a:fld>
            <a:endParaRPr lang="en-GB"/>
          </a:p>
        </p:txBody>
      </p:sp>
    </p:spTree>
    <p:extLst>
      <p:ext uri="{BB962C8B-B14F-4D97-AF65-F5344CB8AC3E}">
        <p14:creationId xmlns:p14="http://schemas.microsoft.com/office/powerpoint/2010/main" val="41553445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29FC52-4B9D-4211-88A3-7E57D1B2353A}" type="datetimeFigureOut">
              <a:rPr lang="en-GB" smtClean="0"/>
              <a:t>06/10/2024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82B3B33D-91BD-4981-A17F-FD27B8E97CCB}" type="slidenum">
              <a:rPr lang="en-GB" smtClean="0"/>
              <a:t>‹#›</a:t>
            </a:fld>
            <a:endParaRPr lang="en-GB"/>
          </a:p>
        </p:txBody>
      </p:sp>
    </p:spTree>
    <p:extLst>
      <p:ext uri="{BB962C8B-B14F-4D97-AF65-F5344CB8AC3E}">
        <p14:creationId xmlns:p14="http://schemas.microsoft.com/office/powerpoint/2010/main" val="15131717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GB"/>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7829FC52-4B9D-4211-88A3-7E57D1B2353A}" type="datetimeFigureOut">
              <a:rPr lang="en-GB" smtClean="0"/>
              <a:t>06/10/2024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2B3B33D-91BD-4981-A17F-FD27B8E97CCB}" type="slidenum">
              <a:rPr lang="en-GB" smtClean="0"/>
              <a:t>‹#›</a:t>
            </a:fld>
            <a:endParaRPr lang="en-GB"/>
          </a:p>
        </p:txBody>
      </p:sp>
    </p:spTree>
    <p:extLst>
      <p:ext uri="{BB962C8B-B14F-4D97-AF65-F5344CB8AC3E}">
        <p14:creationId xmlns:p14="http://schemas.microsoft.com/office/powerpoint/2010/main" val="3837662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GB"/>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7829FC52-4B9D-4211-88A3-7E57D1B2353A}" type="datetimeFigureOut">
              <a:rPr lang="en-GB" smtClean="0"/>
              <a:t>06/10/2024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2B3B33D-91BD-4981-A17F-FD27B8E97CCB}" type="slidenum">
              <a:rPr lang="en-GB" smtClean="0"/>
              <a:t>‹#›</a:t>
            </a:fld>
            <a:endParaRPr lang="en-GB"/>
          </a:p>
        </p:txBody>
      </p:sp>
    </p:spTree>
    <p:extLst>
      <p:ext uri="{BB962C8B-B14F-4D97-AF65-F5344CB8AC3E}">
        <p14:creationId xmlns:p14="http://schemas.microsoft.com/office/powerpoint/2010/main" val="9758464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GB"/>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7829FC52-4B9D-4211-88A3-7E57D1B2353A}" type="datetimeFigureOut">
              <a:rPr lang="en-GB" smtClean="0"/>
              <a:t>06/10/2024</a:t>
            </a:fld>
            <a:endParaRPr lang="en-GB"/>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GB"/>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82B3B33D-91BD-4981-A17F-FD27B8E97CCB}" type="slidenum">
              <a:rPr lang="en-GB" smtClean="0"/>
              <a:t>‹#›</a:t>
            </a:fld>
            <a:endParaRPr lang="en-GB"/>
          </a:p>
        </p:txBody>
      </p:sp>
    </p:spTree>
    <p:extLst>
      <p:ext uri="{BB962C8B-B14F-4D97-AF65-F5344CB8AC3E}">
        <p14:creationId xmlns:p14="http://schemas.microsoft.com/office/powerpoint/2010/main" val="38238922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F26A2-D679-BDFE-FBEB-5A31322F59E7}"/>
              </a:ext>
            </a:extLst>
          </p:cNvPr>
          <p:cNvSpPr>
            <a:spLocks noGrp="1"/>
          </p:cNvSpPr>
          <p:nvPr>
            <p:ph type="ctrTitle"/>
          </p:nvPr>
        </p:nvSpPr>
        <p:spPr/>
        <p:txBody>
          <a:bodyPr/>
          <a:lstStyle/>
          <a:p>
            <a:r>
              <a:rPr lang="en-GB" dirty="0"/>
              <a:t>Personal Project</a:t>
            </a:r>
          </a:p>
        </p:txBody>
      </p:sp>
      <p:sp>
        <p:nvSpPr>
          <p:cNvPr id="3" name="Subtitle 2">
            <a:extLst>
              <a:ext uri="{FF2B5EF4-FFF2-40B4-BE49-F238E27FC236}">
                <a16:creationId xmlns:a16="http://schemas.microsoft.com/office/drawing/2014/main" id="{2EB0F5D1-ABA7-B960-D66E-1A697F6F6E05}"/>
              </a:ext>
            </a:extLst>
          </p:cNvPr>
          <p:cNvSpPr>
            <a:spLocks noGrp="1"/>
          </p:cNvSpPr>
          <p:nvPr>
            <p:ph type="subTitle" idx="1"/>
          </p:nvPr>
        </p:nvSpPr>
        <p:spPr/>
        <p:txBody>
          <a:bodyPr/>
          <a:lstStyle/>
          <a:p>
            <a:r>
              <a:rPr lang="en-GB" dirty="0"/>
              <a:t>Callum Myers</a:t>
            </a:r>
          </a:p>
          <a:p>
            <a:r>
              <a:rPr lang="en-GB" dirty="0"/>
              <a:t>2102549</a:t>
            </a:r>
          </a:p>
        </p:txBody>
      </p:sp>
    </p:spTree>
    <p:extLst>
      <p:ext uri="{BB962C8B-B14F-4D97-AF65-F5344CB8AC3E}">
        <p14:creationId xmlns:p14="http://schemas.microsoft.com/office/powerpoint/2010/main" val="30364236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3BB9B-A2E9-F2B7-29A2-3CF71BE48809}"/>
              </a:ext>
            </a:extLst>
          </p:cNvPr>
          <p:cNvSpPr>
            <a:spLocks noGrp="1"/>
          </p:cNvSpPr>
          <p:nvPr>
            <p:ph type="title"/>
          </p:nvPr>
        </p:nvSpPr>
        <p:spPr/>
        <p:txBody>
          <a:bodyPr/>
          <a:lstStyle/>
          <a:p>
            <a:r>
              <a:rPr lang="en-GB" dirty="0"/>
              <a:t>What is the project?</a:t>
            </a:r>
          </a:p>
        </p:txBody>
      </p:sp>
      <p:sp>
        <p:nvSpPr>
          <p:cNvPr id="3" name="Content Placeholder 2">
            <a:extLst>
              <a:ext uri="{FF2B5EF4-FFF2-40B4-BE49-F238E27FC236}">
                <a16:creationId xmlns:a16="http://schemas.microsoft.com/office/drawing/2014/main" id="{A90C47DE-7439-D77D-3583-3669552E423B}"/>
              </a:ext>
            </a:extLst>
          </p:cNvPr>
          <p:cNvSpPr>
            <a:spLocks noGrp="1"/>
          </p:cNvSpPr>
          <p:nvPr>
            <p:ph idx="1"/>
          </p:nvPr>
        </p:nvSpPr>
        <p:spPr/>
        <p:txBody>
          <a:bodyPr/>
          <a:lstStyle/>
          <a:p>
            <a:r>
              <a:rPr lang="en-GB" dirty="0"/>
              <a:t>A 2D game which combines 2 game genres – top-down shooters and endless runners.</a:t>
            </a:r>
          </a:p>
          <a:p>
            <a:r>
              <a:rPr lang="en-GB" dirty="0"/>
              <a:t>The player will complete endless runners to collect materials on supply runs before using these materials to fortify their central base.</a:t>
            </a:r>
          </a:p>
          <a:p>
            <a:r>
              <a:rPr lang="en-GB" dirty="0"/>
              <a:t>There will be a time limit which can be set by the player when starting a new game and this is the amount of time that the player will have before the waves start, so during this time they must gather their supplies and place down any defences.</a:t>
            </a:r>
          </a:p>
          <a:p>
            <a:r>
              <a:rPr lang="en-GB" dirty="0"/>
              <a:t>The aim of the game is to keep your base standing for as many waves as possible at the end of the game, which will require good time management, planning where the defences will go, and having a good enough skill level to be able to collect lots of materials in one supply run to maximise efficiency.</a:t>
            </a:r>
          </a:p>
        </p:txBody>
      </p:sp>
    </p:spTree>
    <p:extLst>
      <p:ext uri="{BB962C8B-B14F-4D97-AF65-F5344CB8AC3E}">
        <p14:creationId xmlns:p14="http://schemas.microsoft.com/office/powerpoint/2010/main" val="9948733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C3619-64AE-2085-9911-A507205AE280}"/>
              </a:ext>
            </a:extLst>
          </p:cNvPr>
          <p:cNvSpPr>
            <a:spLocks noGrp="1"/>
          </p:cNvSpPr>
          <p:nvPr>
            <p:ph type="title"/>
          </p:nvPr>
        </p:nvSpPr>
        <p:spPr/>
        <p:txBody>
          <a:bodyPr/>
          <a:lstStyle/>
          <a:p>
            <a:r>
              <a:rPr lang="en-GB" dirty="0"/>
              <a:t>Why this project?</a:t>
            </a:r>
          </a:p>
        </p:txBody>
      </p:sp>
      <p:sp>
        <p:nvSpPr>
          <p:cNvPr id="3" name="Content Placeholder 2">
            <a:extLst>
              <a:ext uri="{FF2B5EF4-FFF2-40B4-BE49-F238E27FC236}">
                <a16:creationId xmlns:a16="http://schemas.microsoft.com/office/drawing/2014/main" id="{0D4A37E4-C411-88B3-895D-AA731BAB8B9C}"/>
              </a:ext>
            </a:extLst>
          </p:cNvPr>
          <p:cNvSpPr>
            <a:spLocks noGrp="1"/>
          </p:cNvSpPr>
          <p:nvPr>
            <p:ph idx="1"/>
          </p:nvPr>
        </p:nvSpPr>
        <p:spPr/>
        <p:txBody>
          <a:bodyPr/>
          <a:lstStyle/>
          <a:p>
            <a:r>
              <a:rPr lang="en-GB" dirty="0"/>
              <a:t>I want to gain more experience in solo development.</a:t>
            </a:r>
          </a:p>
          <a:p>
            <a:r>
              <a:rPr lang="en-GB" dirty="0"/>
              <a:t>I want to improve my knowledge of the entire concept-to-product pipeline, primarily to solidify my knowledge in the steps taken to take a game from a concept or idea to a fully shipped, marketable product.</a:t>
            </a:r>
          </a:p>
          <a:p>
            <a:r>
              <a:rPr lang="en-GB" dirty="0"/>
              <a:t>I went with Unity and C# scripts as these are still relatively popular in low and mid sized game studios, which I hope will help me have relevant experience for potential employers.</a:t>
            </a:r>
          </a:p>
          <a:p>
            <a:r>
              <a:rPr lang="en-GB" dirty="0"/>
              <a:t>I decided to create the game with 2D as this is what I feel most comfortable with, and I this is where I think that I would be most likely to find an entry-level job in the industry.</a:t>
            </a:r>
          </a:p>
          <a:p>
            <a:r>
              <a:rPr lang="en-GB" dirty="0"/>
              <a:t>My portfolio currently only has a few game projects and none of these demonstrate a solo-developed full game, so I feel this project could be a good addition.</a:t>
            </a:r>
          </a:p>
        </p:txBody>
      </p:sp>
    </p:spTree>
    <p:extLst>
      <p:ext uri="{BB962C8B-B14F-4D97-AF65-F5344CB8AC3E}">
        <p14:creationId xmlns:p14="http://schemas.microsoft.com/office/powerpoint/2010/main" val="14559639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F1DDB-3DD5-3A8C-861D-3E1959F7DE9E}"/>
              </a:ext>
            </a:extLst>
          </p:cNvPr>
          <p:cNvSpPr>
            <a:spLocks noGrp="1"/>
          </p:cNvSpPr>
          <p:nvPr>
            <p:ph type="title"/>
          </p:nvPr>
        </p:nvSpPr>
        <p:spPr/>
        <p:txBody>
          <a:bodyPr/>
          <a:lstStyle/>
          <a:p>
            <a:r>
              <a:rPr lang="en-GB" dirty="0"/>
              <a:t>What software will I use?</a:t>
            </a:r>
          </a:p>
        </p:txBody>
      </p:sp>
      <p:sp>
        <p:nvSpPr>
          <p:cNvPr id="3" name="Content Placeholder 2">
            <a:extLst>
              <a:ext uri="{FF2B5EF4-FFF2-40B4-BE49-F238E27FC236}">
                <a16:creationId xmlns:a16="http://schemas.microsoft.com/office/drawing/2014/main" id="{2E44EC92-06FC-A3DE-2E79-B29BAF1C5ED2}"/>
              </a:ext>
            </a:extLst>
          </p:cNvPr>
          <p:cNvSpPr>
            <a:spLocks noGrp="1"/>
          </p:cNvSpPr>
          <p:nvPr>
            <p:ph idx="1"/>
          </p:nvPr>
        </p:nvSpPr>
        <p:spPr/>
        <p:txBody>
          <a:bodyPr>
            <a:normAutofit/>
          </a:bodyPr>
          <a:lstStyle/>
          <a:p>
            <a:r>
              <a:rPr lang="en-GB" dirty="0"/>
              <a:t>This project will be completed in the Unity game engine, using a variety of plugins and the built in Unity 2D render pipeline.</a:t>
            </a:r>
          </a:p>
          <a:p>
            <a:r>
              <a:rPr lang="en-GB" dirty="0"/>
              <a:t>Game assets can be sourced online or created myself since art and music are not the primary aims of this project, and my time would be better spent improving my implementation skills.</a:t>
            </a:r>
          </a:p>
          <a:p>
            <a:r>
              <a:rPr lang="en-GB" dirty="0"/>
              <a:t>Software used may include:</a:t>
            </a:r>
          </a:p>
          <a:p>
            <a:pPr lvl="1"/>
            <a:r>
              <a:rPr lang="en-GB" dirty="0"/>
              <a:t>Unity</a:t>
            </a:r>
          </a:p>
          <a:p>
            <a:pPr lvl="1"/>
            <a:r>
              <a:rPr lang="en-GB" dirty="0"/>
              <a:t>Visual Studio Code 2022</a:t>
            </a:r>
          </a:p>
          <a:p>
            <a:pPr lvl="1"/>
            <a:r>
              <a:rPr lang="en-GB" dirty="0" err="1"/>
              <a:t>Aseprite</a:t>
            </a:r>
            <a:endParaRPr lang="en-GB" dirty="0"/>
          </a:p>
          <a:p>
            <a:pPr lvl="1"/>
            <a:r>
              <a:rPr lang="en-GB" dirty="0"/>
              <a:t>Soundly</a:t>
            </a:r>
          </a:p>
          <a:p>
            <a:pPr lvl="1"/>
            <a:r>
              <a:rPr lang="en-GB" dirty="0"/>
              <a:t>Audacity</a:t>
            </a:r>
          </a:p>
        </p:txBody>
      </p:sp>
    </p:spTree>
    <p:extLst>
      <p:ext uri="{BB962C8B-B14F-4D97-AF65-F5344CB8AC3E}">
        <p14:creationId xmlns:p14="http://schemas.microsoft.com/office/powerpoint/2010/main" val="37871544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F1DDB-3DD5-3A8C-861D-3E1959F7DE9E}"/>
              </a:ext>
            </a:extLst>
          </p:cNvPr>
          <p:cNvSpPr>
            <a:spLocks noGrp="1"/>
          </p:cNvSpPr>
          <p:nvPr>
            <p:ph type="title"/>
          </p:nvPr>
        </p:nvSpPr>
        <p:spPr/>
        <p:txBody>
          <a:bodyPr/>
          <a:lstStyle/>
          <a:p>
            <a:r>
              <a:rPr lang="en-GB" dirty="0"/>
              <a:t>What documents will I use and create?</a:t>
            </a:r>
          </a:p>
        </p:txBody>
      </p:sp>
      <p:sp>
        <p:nvSpPr>
          <p:cNvPr id="3" name="Content Placeholder 2">
            <a:extLst>
              <a:ext uri="{FF2B5EF4-FFF2-40B4-BE49-F238E27FC236}">
                <a16:creationId xmlns:a16="http://schemas.microsoft.com/office/drawing/2014/main" id="{2E44EC92-06FC-A3DE-2E79-B29BAF1C5ED2}"/>
              </a:ext>
            </a:extLst>
          </p:cNvPr>
          <p:cNvSpPr>
            <a:spLocks noGrp="1"/>
          </p:cNvSpPr>
          <p:nvPr>
            <p:ph idx="1"/>
          </p:nvPr>
        </p:nvSpPr>
        <p:spPr/>
        <p:txBody>
          <a:bodyPr>
            <a:normAutofit/>
          </a:bodyPr>
          <a:lstStyle/>
          <a:p>
            <a:r>
              <a:rPr lang="en-GB" dirty="0"/>
              <a:t>Documentation and sources used to create the project will include YouTube tutorials and Unity Learn tutorials, which will be used as a base before building on these to improve understanding.</a:t>
            </a:r>
          </a:p>
          <a:p>
            <a:r>
              <a:rPr lang="en-GB" dirty="0"/>
              <a:t>Documentation created during the project will include:</a:t>
            </a:r>
          </a:p>
          <a:p>
            <a:pPr lvl="1"/>
            <a:r>
              <a:rPr lang="en-GB" dirty="0"/>
              <a:t>A GDD (Game Design Document) prior to starting implementation which will plan schedules, narrative, game mechanics, etc.</a:t>
            </a:r>
          </a:p>
          <a:p>
            <a:pPr lvl="1"/>
            <a:r>
              <a:rPr lang="en-GB" dirty="0"/>
              <a:t>A GitHub repo with appropriate comments documenting the changes in each commit.</a:t>
            </a:r>
          </a:p>
          <a:p>
            <a:pPr lvl="1"/>
            <a:r>
              <a:rPr lang="en-GB" dirty="0"/>
              <a:t>A project post-mortem outlining any bugs still within the project as well as ways it could be built upon in future.</a:t>
            </a:r>
          </a:p>
        </p:txBody>
      </p:sp>
    </p:spTree>
    <p:extLst>
      <p:ext uri="{BB962C8B-B14F-4D97-AF65-F5344CB8AC3E}">
        <p14:creationId xmlns:p14="http://schemas.microsoft.com/office/powerpoint/2010/main" val="19241212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07948-6691-F5AE-1EC7-E60299A14B39}"/>
              </a:ext>
            </a:extLst>
          </p:cNvPr>
          <p:cNvSpPr>
            <a:spLocks noGrp="1"/>
          </p:cNvSpPr>
          <p:nvPr>
            <p:ph type="title"/>
          </p:nvPr>
        </p:nvSpPr>
        <p:spPr/>
        <p:txBody>
          <a:bodyPr/>
          <a:lstStyle/>
          <a:p>
            <a:r>
              <a:rPr lang="en-GB" dirty="0"/>
              <a:t>Where will I publish?</a:t>
            </a:r>
          </a:p>
        </p:txBody>
      </p:sp>
      <p:sp>
        <p:nvSpPr>
          <p:cNvPr id="3" name="Content Placeholder 2">
            <a:extLst>
              <a:ext uri="{FF2B5EF4-FFF2-40B4-BE49-F238E27FC236}">
                <a16:creationId xmlns:a16="http://schemas.microsoft.com/office/drawing/2014/main" id="{C9D5CDFD-AEB1-1E65-3B1E-F43787C15687}"/>
              </a:ext>
            </a:extLst>
          </p:cNvPr>
          <p:cNvSpPr>
            <a:spLocks noGrp="1"/>
          </p:cNvSpPr>
          <p:nvPr>
            <p:ph idx="1"/>
          </p:nvPr>
        </p:nvSpPr>
        <p:spPr/>
        <p:txBody>
          <a:bodyPr/>
          <a:lstStyle/>
          <a:p>
            <a:r>
              <a:rPr lang="en-GB" dirty="0"/>
              <a:t>I will first build the game to WebGL using Unity’s built-in functions which make this an easy process.</a:t>
            </a:r>
          </a:p>
          <a:p>
            <a:r>
              <a:rPr lang="en-GB" dirty="0"/>
              <a:t>This will be uploaded onto an itch.io page, since itch.io is accessible publicly and for free to anyone, and using WebGL means almost anyone can play the game straight in the browser.</a:t>
            </a:r>
          </a:p>
          <a:p>
            <a:r>
              <a:rPr lang="en-GB" dirty="0"/>
              <a:t>I will then add the game direct download, built as a Window’s executable, to my portfolio website’s “Games” page, and with this direct download I will include links to both the GitHub and itch.io pages.</a:t>
            </a:r>
          </a:p>
          <a:p>
            <a:r>
              <a:rPr lang="en-GB" dirty="0"/>
              <a:t>Depending on how polished this project looks, I may replace my current projects showcase on my portfolio site with this one.</a:t>
            </a:r>
          </a:p>
        </p:txBody>
      </p:sp>
    </p:spTree>
    <p:extLst>
      <p:ext uri="{BB962C8B-B14F-4D97-AF65-F5344CB8AC3E}">
        <p14:creationId xmlns:p14="http://schemas.microsoft.com/office/powerpoint/2010/main" val="2825647744"/>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TM03457515[[fn=View]]</Template>
  <TotalTime>799</TotalTime>
  <Words>628</Words>
  <Application>Microsoft Office PowerPoint</Application>
  <PresentationFormat>Widescreen</PresentationFormat>
  <Paragraphs>34</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Century Schoolbook</vt:lpstr>
      <vt:lpstr>Wingdings 2</vt:lpstr>
      <vt:lpstr>View</vt:lpstr>
      <vt:lpstr>Personal Project</vt:lpstr>
      <vt:lpstr>What is the project?</vt:lpstr>
      <vt:lpstr>Why this project?</vt:lpstr>
      <vt:lpstr>What software will I use?</vt:lpstr>
      <vt:lpstr>What documents will I use and create?</vt:lpstr>
      <vt:lpstr>Where will I publish?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Callum Myers</dc:creator>
  <cp:lastModifiedBy>Callum Myers</cp:lastModifiedBy>
  <cp:revision>5</cp:revision>
  <dcterms:created xsi:type="dcterms:W3CDTF">2024-10-05T13:01:00Z</dcterms:created>
  <dcterms:modified xsi:type="dcterms:W3CDTF">2024-10-06T02:21:52Z</dcterms:modified>
</cp:coreProperties>
</file>