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3989" y="2095500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7330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8033" y="3079865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7911540" y="1158875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1730" y="3294530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20</cp:revision>
  <dcterms:created xsi:type="dcterms:W3CDTF">2022-10-18T11:03:42Z</dcterms:created>
  <dcterms:modified xsi:type="dcterms:W3CDTF">2025-09-05T16:19:32Z</dcterms:modified>
</cp:coreProperties>
</file>