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047" y="1353671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647" y="1353671"/>
            <a:ext cx="914400" cy="914400"/>
          </a:xfrm>
          <a:prstGeom prst="rect">
            <a:avLst/>
          </a:prstGeom>
        </p:spPr>
      </p:pic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DB265C50-FE54-8C42-06AB-C8AEAEC3C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222" y="1353671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973E4-FF25-F4D0-24C2-4C1495700F5C}"/>
              </a:ext>
            </a:extLst>
          </p:cNvPr>
          <p:cNvGrpSpPr/>
          <p:nvPr/>
        </p:nvGrpSpPr>
        <p:grpSpPr>
          <a:xfrm>
            <a:off x="8921537" y="255681"/>
            <a:ext cx="1873250" cy="1873250"/>
            <a:chOff x="7911540" y="1158875"/>
            <a:chExt cx="1873250" cy="1873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CFB030-CC85-137B-0E53-5FFCBDBDD299}"/>
                </a:ext>
              </a:extLst>
            </p:cNvPr>
            <p:cNvGrpSpPr/>
            <p:nvPr/>
          </p:nvGrpSpPr>
          <p:grpSpPr>
            <a:xfrm>
              <a:off x="7933765" y="1353671"/>
              <a:ext cx="1828800" cy="914400"/>
              <a:chOff x="7933765" y="1353671"/>
              <a:chExt cx="1828800" cy="914400"/>
            </a:xfrm>
          </p:grpSpPr>
          <p:pic>
            <p:nvPicPr>
              <p:cNvPr id="6" name="Graphic 5" descr="Arrow Up with solid fill">
                <a:extLst>
                  <a:ext uri="{FF2B5EF4-FFF2-40B4-BE49-F238E27FC236}">
                    <a16:creationId xmlns:a16="http://schemas.microsoft.com/office/drawing/2014/main" id="{529E2D4D-7C22-2C9A-1746-BC13FB690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3765" y="13536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Arrow Up with solid fill">
                <a:extLst>
                  <a:ext uri="{FF2B5EF4-FFF2-40B4-BE49-F238E27FC236}">
                    <a16:creationId xmlns:a16="http://schemas.microsoft.com/office/drawing/2014/main" id="{F432072F-0407-7295-04E0-DB42C98D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48165" y="13536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993CD-EF23-2403-1E69-B654C7AC0491}"/>
                </a:ext>
              </a:extLst>
            </p:cNvPr>
            <p:cNvSpPr/>
            <p:nvPr/>
          </p:nvSpPr>
          <p:spPr>
            <a:xfrm rot="10800000" flipV="1">
              <a:off x="8148358" y="2305903"/>
              <a:ext cx="1399614" cy="931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F3529A-EDE1-D2E4-C87C-B7BF1B3149F8}"/>
                </a:ext>
              </a:extLst>
            </p:cNvPr>
            <p:cNvSpPr/>
            <p:nvPr/>
          </p:nvSpPr>
          <p:spPr>
            <a:xfrm>
              <a:off x="7911540" y="1158875"/>
              <a:ext cx="1873250" cy="187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2C05-75CB-25E7-AB51-9523E69DA8C9}"/>
                </a:ext>
              </a:extLst>
            </p:cNvPr>
            <p:cNvSpPr txBox="1"/>
            <p:nvPr/>
          </p:nvSpPr>
          <p:spPr>
            <a:xfrm>
              <a:off x="8148358" y="2484348"/>
              <a:ext cx="13996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THIS WAY UP</a:t>
              </a:r>
            </a:p>
          </p:txBody>
        </p:sp>
      </p:grp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8A7DEE67-5540-4879-6276-D048BC428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9979" y="1353671"/>
            <a:ext cx="914400" cy="914400"/>
          </a:xfrm>
          <a:prstGeom prst="rect">
            <a:avLst/>
          </a:prstGeom>
        </p:spPr>
      </p:pic>
      <p:pic>
        <p:nvPicPr>
          <p:cNvPr id="15" name="Graphic 14" descr="Clipboard Partially Checked with solid fill">
            <a:extLst>
              <a:ext uri="{FF2B5EF4-FFF2-40B4-BE49-F238E27FC236}">
                <a16:creationId xmlns:a16="http://schemas.microsoft.com/office/drawing/2014/main" id="{165C47EA-B3A0-28A7-2496-AE0172A12B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858" y="345142"/>
            <a:ext cx="914400" cy="914400"/>
          </a:xfrm>
          <a:prstGeom prst="rect">
            <a:avLst/>
          </a:prstGeom>
        </p:spPr>
      </p:pic>
      <p:pic>
        <p:nvPicPr>
          <p:cNvPr id="17" name="Graphic 16" descr="Books with solid fill">
            <a:extLst>
              <a:ext uri="{FF2B5EF4-FFF2-40B4-BE49-F238E27FC236}">
                <a16:creationId xmlns:a16="http://schemas.microsoft.com/office/drawing/2014/main" id="{A7CB5B3E-13C2-0ED3-F72E-6E67B3A919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9507" y="345142"/>
            <a:ext cx="914400" cy="914400"/>
          </a:xfrm>
          <a:prstGeom prst="rect">
            <a:avLst/>
          </a:prstGeom>
        </p:spPr>
      </p:pic>
      <p:pic>
        <p:nvPicPr>
          <p:cNvPr id="19" name="Graphic 18" descr="Typewriter with solid fill">
            <a:extLst>
              <a:ext uri="{FF2B5EF4-FFF2-40B4-BE49-F238E27FC236}">
                <a16:creationId xmlns:a16="http://schemas.microsoft.com/office/drawing/2014/main" id="{3138E870-3EAF-B73B-844C-D18D023476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7330" y="327212"/>
            <a:ext cx="914400" cy="914400"/>
          </a:xfrm>
          <a:prstGeom prst="rect">
            <a:avLst/>
          </a:prstGeom>
        </p:spPr>
      </p:pic>
      <p:pic>
        <p:nvPicPr>
          <p:cNvPr id="21" name="Graphic 20" descr="Treasure Map with solid fill">
            <a:extLst>
              <a:ext uri="{FF2B5EF4-FFF2-40B4-BE49-F238E27FC236}">
                <a16:creationId xmlns:a16="http://schemas.microsoft.com/office/drawing/2014/main" id="{9342CF4D-54EF-20A6-1DC3-9447C4C88C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9979" y="327212"/>
            <a:ext cx="914400" cy="914400"/>
          </a:xfrm>
          <a:prstGeom prst="rect">
            <a:avLst/>
          </a:prstGeom>
        </p:spPr>
      </p:pic>
      <p:pic>
        <p:nvPicPr>
          <p:cNvPr id="23" name="Graphic 22" descr="Exit with solid fill">
            <a:extLst>
              <a:ext uri="{FF2B5EF4-FFF2-40B4-BE49-F238E27FC236}">
                <a16:creationId xmlns:a16="http://schemas.microsoft.com/office/drawing/2014/main" id="{60C55AC9-E66C-6428-AD6F-546106EAD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4435" y="277906"/>
            <a:ext cx="914400" cy="914400"/>
          </a:xfrm>
          <a:prstGeom prst="rect">
            <a:avLst/>
          </a:prstGeom>
        </p:spPr>
      </p:pic>
      <p:pic>
        <p:nvPicPr>
          <p:cNvPr id="25" name="Graphic 24" descr="Settings with solid fill">
            <a:extLst>
              <a:ext uri="{FF2B5EF4-FFF2-40B4-BE49-F238E27FC236}">
                <a16:creationId xmlns:a16="http://schemas.microsoft.com/office/drawing/2014/main" id="{F5ACE1AE-3843-7C6B-69DC-EA6646BB96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17530" y="327212"/>
            <a:ext cx="914400" cy="914400"/>
          </a:xfrm>
          <a:prstGeom prst="rect">
            <a:avLst/>
          </a:prstGeom>
        </p:spPr>
      </p:pic>
      <p:pic>
        <p:nvPicPr>
          <p:cNvPr id="27" name="Graphic 26" descr="Disk with solid fill">
            <a:extLst>
              <a:ext uri="{FF2B5EF4-FFF2-40B4-BE49-F238E27FC236}">
                <a16:creationId xmlns:a16="http://schemas.microsoft.com/office/drawing/2014/main" id="{533970EB-B4B2-EAA6-AB35-23C4CDAD31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91158" y="277906"/>
            <a:ext cx="914400" cy="9144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ED7F56F1-D8E3-835A-3715-AA73C94036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6858" y="2468880"/>
            <a:ext cx="914400" cy="914400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EC889939-09B7-C167-3168-6EB9EFD7EC8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52600" y="2452255"/>
            <a:ext cx="914400" cy="914400"/>
          </a:xfrm>
          <a:prstGeom prst="rect">
            <a:avLst/>
          </a:prstGeom>
        </p:spPr>
      </p:pic>
      <p:pic>
        <p:nvPicPr>
          <p:cNvPr id="22" name="Graphic 21" descr="Full battery with solid fill">
            <a:extLst>
              <a:ext uri="{FF2B5EF4-FFF2-40B4-BE49-F238E27FC236}">
                <a16:creationId xmlns:a16="http://schemas.microsoft.com/office/drawing/2014/main" id="{56493FC3-BFB0-E076-0ADE-18C77C744D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088342" y="2452255"/>
            <a:ext cx="914400" cy="914400"/>
          </a:xfrm>
          <a:prstGeom prst="rect">
            <a:avLst/>
          </a:prstGeom>
        </p:spPr>
      </p:pic>
      <p:pic>
        <p:nvPicPr>
          <p:cNvPr id="26" name="Graphic 25" descr="Power with solid fill">
            <a:extLst>
              <a:ext uri="{FF2B5EF4-FFF2-40B4-BE49-F238E27FC236}">
                <a16:creationId xmlns:a16="http://schemas.microsoft.com/office/drawing/2014/main" id="{3E96B83A-25E2-D40A-78F6-FCA25DC5B4D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60035" y="2380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690CD-4364-C29C-39CE-4E90A5DDF899}"/>
              </a:ext>
            </a:extLst>
          </p:cNvPr>
          <p:cNvSpPr/>
          <p:nvPr/>
        </p:nvSpPr>
        <p:spPr>
          <a:xfrm>
            <a:off x="16639" y="0"/>
            <a:ext cx="3888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Property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Log</a:t>
            </a:r>
          </a:p>
          <a:p>
            <a:pPr algn="ctr"/>
            <a:endParaRPr lang="en-GB" sz="36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DO NOT 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F959B-C84B-9873-5029-8E2E022104EE}"/>
              </a:ext>
            </a:extLst>
          </p:cNvPr>
          <p:cNvSpPr/>
          <p:nvPr/>
        </p:nvSpPr>
        <p:spPr>
          <a:xfrm>
            <a:off x="44206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A to 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5AB23-B448-DCD5-F814-E14DDDC39E92}"/>
              </a:ext>
            </a:extLst>
          </p:cNvPr>
          <p:cNvSpPr/>
          <p:nvPr/>
        </p:nvSpPr>
        <p:spPr>
          <a:xfrm>
            <a:off x="6407701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H to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5D6CD-244B-1AF2-F9CC-13590DDFB58B}"/>
              </a:ext>
            </a:extLst>
          </p:cNvPr>
          <p:cNvSpPr/>
          <p:nvPr/>
        </p:nvSpPr>
        <p:spPr>
          <a:xfrm>
            <a:off x="8328820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N to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00016-3906-3F54-B656-71124F0F5C9C}"/>
              </a:ext>
            </a:extLst>
          </p:cNvPr>
          <p:cNvSpPr/>
          <p:nvPr/>
        </p:nvSpPr>
        <p:spPr>
          <a:xfrm>
            <a:off x="101893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T to Z</a:t>
            </a:r>
          </a:p>
        </p:txBody>
      </p:sp>
    </p:spTree>
    <p:extLst>
      <p:ext uri="{BB962C8B-B14F-4D97-AF65-F5344CB8AC3E}">
        <p14:creationId xmlns:p14="http://schemas.microsoft.com/office/powerpoint/2010/main" val="75365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8BA793-FBF8-A9A8-7FB8-F2DBCF93EC89}"/>
              </a:ext>
            </a:extLst>
          </p:cNvPr>
          <p:cNvSpPr/>
          <p:nvPr/>
        </p:nvSpPr>
        <p:spPr>
          <a:xfrm>
            <a:off x="2647604" y="2173778"/>
            <a:ext cx="6032500" cy="476250"/>
          </a:xfrm>
          <a:prstGeom prst="roundRect">
            <a:avLst>
              <a:gd name="adj" fmla="val 31898"/>
            </a:avLst>
          </a:prstGeom>
          <a:gradFill flip="none" rotWithShape="1">
            <a:gsLst>
              <a:gs pos="0">
                <a:schemeClr val="tx1"/>
              </a:gs>
              <a:gs pos="69000">
                <a:schemeClr val="tx1"/>
              </a:gs>
              <a:gs pos="97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4F4CF-04AF-E10A-3BD5-25F1BDED1CDE}"/>
              </a:ext>
            </a:extLst>
          </p:cNvPr>
          <p:cNvSpPr txBox="1"/>
          <p:nvPr/>
        </p:nvSpPr>
        <p:spPr>
          <a:xfrm>
            <a:off x="2647604" y="1732085"/>
            <a:ext cx="239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 Hint Background</a:t>
            </a:r>
          </a:p>
        </p:txBody>
      </p:sp>
    </p:spTree>
    <p:extLst>
      <p:ext uri="{BB962C8B-B14F-4D97-AF65-F5344CB8AC3E}">
        <p14:creationId xmlns:p14="http://schemas.microsoft.com/office/powerpoint/2010/main" val="35142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E396D-6181-6CF2-5218-4574D2A2092F}"/>
              </a:ext>
            </a:extLst>
          </p:cNvPr>
          <p:cNvSpPr txBox="1"/>
          <p:nvPr/>
        </p:nvSpPr>
        <p:spPr>
          <a:xfrm>
            <a:off x="4678680" y="7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BCAC5-21D7-C8BB-5B1D-D09BDD2CE68C}"/>
              </a:ext>
            </a:extLst>
          </p:cNvPr>
          <p:cNvSpPr txBox="1"/>
          <p:nvPr/>
        </p:nvSpPr>
        <p:spPr>
          <a:xfrm>
            <a:off x="4727171" y="3316342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#6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135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24</cp:revision>
  <dcterms:created xsi:type="dcterms:W3CDTF">2022-10-18T11:03:42Z</dcterms:created>
  <dcterms:modified xsi:type="dcterms:W3CDTF">2025-10-09T16:04:26Z</dcterms:modified>
</cp:coreProperties>
</file>