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17B245-8635-3BFA-227D-3B6A74BC08FE}"/>
              </a:ext>
            </a:extLst>
          </p:cNvPr>
          <p:cNvSpPr txBox="1"/>
          <p:nvPr/>
        </p:nvSpPr>
        <p:spPr>
          <a:xfrm>
            <a:off x="347416" y="35559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ADA5A-6644-26F4-06CD-E43E557C1F22}"/>
              </a:ext>
            </a:extLst>
          </p:cNvPr>
          <p:cNvSpPr txBox="1"/>
          <p:nvPr/>
        </p:nvSpPr>
        <p:spPr>
          <a:xfrm>
            <a:off x="347416" y="179559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Waiting Room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347416" y="4147763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5954131" y="217458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08483-EE7F-7FF6-46AB-955D84ED6FC9}"/>
              </a:ext>
            </a:extLst>
          </p:cNvPr>
          <p:cNvSpPr txBox="1"/>
          <p:nvPr/>
        </p:nvSpPr>
        <p:spPr>
          <a:xfrm>
            <a:off x="3633537" y="5034089"/>
            <a:ext cx="7091889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DEPARTUES/ARRIVALS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5954131" y="73458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5954131" y="342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E56A5-10F2-A24E-E97B-1FD06E929B07}"/>
              </a:ext>
            </a:extLst>
          </p:cNvPr>
          <p:cNvSpPr txBox="1"/>
          <p:nvPr/>
        </p:nvSpPr>
        <p:spPr>
          <a:xfrm>
            <a:off x="851297" y="2958753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RESTRICTED ACCESS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6</cp:revision>
  <dcterms:created xsi:type="dcterms:W3CDTF">2022-10-18T11:03:42Z</dcterms:created>
  <dcterms:modified xsi:type="dcterms:W3CDTF">2024-10-12T14:55:25Z</dcterms:modified>
</cp:coreProperties>
</file>