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61" r:id="rId4"/>
    <p:sldId id="260" r:id="rId5"/>
    <p:sldId id="263" r:id="rId6"/>
    <p:sldId id="264" r:id="rId7"/>
    <p:sldId id="265" r:id="rId8"/>
    <p:sldId id="258" r:id="rId9"/>
    <p:sldId id="259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B0082"/>
    <a:srgbClr val="008000"/>
    <a:srgbClr val="003300"/>
    <a:srgbClr val="00008B"/>
    <a:srgbClr val="1A0D7D"/>
    <a:srgbClr val="1E1E1E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142" d="100"/>
          <a:sy n="142" d="100"/>
        </p:scale>
        <p:origin x="84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3FB29-160F-1CBD-EDB4-DB54F88456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BBA5BA-1962-C9D6-8528-9DF1230EBA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F67361-DF20-2212-E691-060D91EBB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89514-1D2E-45F5-8DC5-A75A64E20C29}" type="datetimeFigureOut">
              <a:rPr lang="en-GB" smtClean="0"/>
              <a:t>23/08/2025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D9A3DD-70C5-350C-65A8-8A84F4679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E34CBD-5817-F49D-78C9-3AAEEC5A6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74254-B139-4407-947A-3025DEE5EF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4126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CE06E-DB47-A5A9-7360-13F41234C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F33B8E-E597-7473-5352-6EDC1DAFC4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79409C-32EF-7985-CFC4-2831CD898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89514-1D2E-45F5-8DC5-A75A64E20C29}" type="datetimeFigureOut">
              <a:rPr lang="en-GB" smtClean="0"/>
              <a:t>23/08/2025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D1D692-8A43-267D-5FB9-1CA4245FA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9DE341-98EB-6A88-306E-18B3EB1B6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74254-B139-4407-947A-3025DEE5EF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5220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CCF17C-EB1D-07A3-AC4E-E8A13D91A9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F3B6BD-5F34-B3C8-A0AF-82BD89255C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1B431D-CA67-DD27-A724-2004BADED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89514-1D2E-45F5-8DC5-A75A64E20C29}" type="datetimeFigureOut">
              <a:rPr lang="en-GB" smtClean="0"/>
              <a:t>23/08/2025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F7CD2-8CA1-AFC0-A9A1-D06AA24F7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965E57-959E-C985-545A-8238BE043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74254-B139-4407-947A-3025DEE5EF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8878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09A2B-2B46-579D-2A3A-5709D6FF4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B3240E-49BA-C5C1-61A3-A53EAF53E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2F4C32-1628-6C29-7857-2270F1FCF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89514-1D2E-45F5-8DC5-A75A64E20C29}" type="datetimeFigureOut">
              <a:rPr lang="en-GB" smtClean="0"/>
              <a:t>23/08/2025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76F080-7355-5D4A-1B3E-DE0DDC47B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2C95BB-2B58-195C-C36E-CBACAEA08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74254-B139-4407-947A-3025DEE5EF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3449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FF261-3A48-8668-4A5F-539182589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D675B8-FD0A-5A9C-AA67-423E403414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BC923B-1116-B42D-0766-693496A99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89514-1D2E-45F5-8DC5-A75A64E20C29}" type="datetimeFigureOut">
              <a:rPr lang="en-GB" smtClean="0"/>
              <a:t>23/08/2025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45E9D-FB65-3F4D-0250-EBFDC1240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B2C70A-0D3D-2A6F-E948-6A4B821C0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74254-B139-4407-947A-3025DEE5EF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9690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E65D2-FE53-BCDC-5EF0-D455DAD4E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8BC9D-5968-571A-FBBF-B714A2E47E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3E3452-4F50-D00E-BA4C-9CF2B0BB2A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F59B66-C617-1A71-CE21-FD4B90216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89514-1D2E-45F5-8DC5-A75A64E20C29}" type="datetimeFigureOut">
              <a:rPr lang="en-GB" smtClean="0"/>
              <a:t>23/08/2025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C4FCAF-B9C3-9FEE-CCE9-7D413A9C5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98CE2A-C0B3-6F77-41F4-35C2FBBB4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74254-B139-4407-947A-3025DEE5EF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8749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77ECF-AFF3-10E8-F3C3-782A36541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9E060B-D0E8-CB01-B6B8-5C28F4AF5C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3279B9-38FE-5540-5BEA-B35CAEECCF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A88114-AA58-CE71-32EC-6C2D5D654F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F69998-B167-03B2-1B71-1BAF0AA871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10D146-BCCB-A04C-0C78-69E3032CF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89514-1D2E-45F5-8DC5-A75A64E20C29}" type="datetimeFigureOut">
              <a:rPr lang="en-GB" smtClean="0"/>
              <a:t>23/08/2025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E3ACD0-8253-D280-8740-E451AAB85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DEC9CE-9BC2-BE7C-4AE8-08DB0395C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74254-B139-4407-947A-3025DEE5EF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134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99DAA-7AD8-A838-68B0-3341492CB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47279F-E927-B3BC-72A1-F5D0BB7B4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89514-1D2E-45F5-8DC5-A75A64E20C29}" type="datetimeFigureOut">
              <a:rPr lang="en-GB" smtClean="0"/>
              <a:t>23/08/2025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0ED082-5015-26F8-47D5-4EE1389B5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7AD0C6-DABF-B3ED-C571-065CBFA79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74254-B139-4407-947A-3025DEE5EF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4445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B7DE88-642D-31ED-6382-F127F38E7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89514-1D2E-45F5-8DC5-A75A64E20C29}" type="datetimeFigureOut">
              <a:rPr lang="en-GB" smtClean="0"/>
              <a:t>23/08/2025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581200-4A7A-AF5B-67DA-925DB1E7B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8A6C14-7207-875C-23D3-0A027DD7F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74254-B139-4407-947A-3025DEE5EF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0845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4DEE4-177F-618C-D48A-7EF16A7EC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13C406-66BB-0ABC-9265-96A074630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432263-E417-EEF4-97D5-2E1643B38B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965E95-5B22-F49A-852F-58D80E171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89514-1D2E-45F5-8DC5-A75A64E20C29}" type="datetimeFigureOut">
              <a:rPr lang="en-GB" smtClean="0"/>
              <a:t>23/08/2025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37EEA0-DD02-BD15-5E17-42B070E6A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56E2AD-97F1-2323-C46D-559268C98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74254-B139-4407-947A-3025DEE5EF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7948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89BF1-27D1-15C3-1146-CE15A8F08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4F532F-5E19-1AFC-0D2F-CA093B5ACF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46544F-ED7B-F62D-7FCC-1B9769B2EC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954731-7562-0CE8-8EF3-3356371F9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89514-1D2E-45F5-8DC5-A75A64E20C29}" type="datetimeFigureOut">
              <a:rPr lang="en-GB" smtClean="0"/>
              <a:t>23/08/2025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5DE621-6939-D7B1-8CDE-7714AB38A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7E4047-3F6B-7B86-6AD2-5155429FE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74254-B139-4407-947A-3025DEE5EF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3741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70FB1C-D219-B179-6C8B-76CD0CBB3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E41D27-089D-4A12-D710-838AB467C4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8E262C-9ADF-F028-38D8-C13D5728BF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389514-1D2E-45F5-8DC5-A75A64E20C29}" type="datetimeFigureOut">
              <a:rPr lang="en-GB" smtClean="0"/>
              <a:t>23/08/2025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97E413-AB8D-B08E-93C2-67BCADE235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0886B0-8944-3F80-EF73-54685B2C62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974254-B139-4407-947A-3025DEE5EF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771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FFC7EE0-CF02-60F2-E895-D54CD3B327EC}"/>
              </a:ext>
            </a:extLst>
          </p:cNvPr>
          <p:cNvSpPr txBox="1"/>
          <p:nvPr/>
        </p:nvSpPr>
        <p:spPr>
          <a:xfrm>
            <a:off x="3576000" y="2709000"/>
            <a:ext cx="5040000" cy="144000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GB" sz="8800" b="1" dirty="0">
                <a:ln w="0"/>
                <a:solidFill>
                  <a:srgbClr val="FF0000"/>
                </a:solidFill>
              </a:rPr>
              <a:t>Save as JPG, not PNG</a:t>
            </a:r>
          </a:p>
        </p:txBody>
      </p:sp>
    </p:spTree>
    <p:extLst>
      <p:ext uri="{BB962C8B-B14F-4D97-AF65-F5344CB8AC3E}">
        <p14:creationId xmlns:p14="http://schemas.microsoft.com/office/powerpoint/2010/main" val="33429686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 descr="Cursor with solid fill">
            <a:extLst>
              <a:ext uri="{FF2B5EF4-FFF2-40B4-BE49-F238E27FC236}">
                <a16:creationId xmlns:a16="http://schemas.microsoft.com/office/drawing/2014/main" id="{6B2F1398-AF8F-6A7E-D642-6F0D89C572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800" y="2971800"/>
            <a:ext cx="914400" cy="914400"/>
          </a:xfrm>
          <a:prstGeom prst="rect">
            <a:avLst/>
          </a:prstGeom>
        </p:spPr>
      </p:pic>
      <p:pic>
        <p:nvPicPr>
          <p:cNvPr id="4" name="Graphic 3" descr="Security camera with solid fill">
            <a:extLst>
              <a:ext uri="{FF2B5EF4-FFF2-40B4-BE49-F238E27FC236}">
                <a16:creationId xmlns:a16="http://schemas.microsoft.com/office/drawing/2014/main" id="{39451223-6A3D-7745-E369-9516932488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37330" y="135367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779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F9A4D01-1960-C905-6308-A9A6DD437A1F}"/>
              </a:ext>
            </a:extLst>
          </p:cNvPr>
          <p:cNvSpPr txBox="1"/>
          <p:nvPr/>
        </p:nvSpPr>
        <p:spPr>
          <a:xfrm>
            <a:off x="-2" y="0"/>
            <a:ext cx="6480000" cy="144000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GB" sz="6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RECEPTION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F32A07-6CFF-6861-14CB-869F707580C0}"/>
              </a:ext>
            </a:extLst>
          </p:cNvPr>
          <p:cNvSpPr txBox="1"/>
          <p:nvPr/>
        </p:nvSpPr>
        <p:spPr>
          <a:xfrm>
            <a:off x="-2" y="1438651"/>
            <a:ext cx="6480000" cy="144000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GB" sz="6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SECURITY OFFICE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C03903-AFB1-4559-E65D-E9C976966460}"/>
              </a:ext>
            </a:extLst>
          </p:cNvPr>
          <p:cNvSpPr txBox="1"/>
          <p:nvPr/>
        </p:nvSpPr>
        <p:spPr>
          <a:xfrm>
            <a:off x="-1" y="2877977"/>
            <a:ext cx="6480000" cy="144000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GB" sz="6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MEDICAL OFFICE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61FDA3-C4FE-00DA-587F-8051C1FDA452}"/>
              </a:ext>
            </a:extLst>
          </p:cNvPr>
          <p:cNvSpPr txBox="1"/>
          <p:nvPr/>
        </p:nvSpPr>
        <p:spPr>
          <a:xfrm>
            <a:off x="-3" y="4315469"/>
            <a:ext cx="6480000" cy="144000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GB" sz="6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STORAGE ROOM</a:t>
            </a:r>
          </a:p>
        </p:txBody>
      </p:sp>
    </p:spTree>
    <p:extLst>
      <p:ext uri="{BB962C8B-B14F-4D97-AF65-F5344CB8AC3E}">
        <p14:creationId xmlns:p14="http://schemas.microsoft.com/office/powerpoint/2010/main" val="944720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F0B17F-EC5E-E16E-8833-3B015B93E3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98AA69-86B8-01AC-912A-E7CE6F7573AE}"/>
              </a:ext>
            </a:extLst>
          </p:cNvPr>
          <p:cNvSpPr txBox="1"/>
          <p:nvPr/>
        </p:nvSpPr>
        <p:spPr>
          <a:xfrm>
            <a:off x="-2" y="0"/>
            <a:ext cx="6480000" cy="144000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GB" sz="6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TV ROOM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2C592C-E0E2-195F-A738-B937E7FA5F40}"/>
              </a:ext>
            </a:extLst>
          </p:cNvPr>
          <p:cNvSpPr txBox="1"/>
          <p:nvPr/>
        </p:nvSpPr>
        <p:spPr>
          <a:xfrm>
            <a:off x="-2" y="1438651"/>
            <a:ext cx="6480000" cy="144000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GB" sz="6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DINING ROOM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A3C82D-49EB-FF4B-AEF1-8DA282E3B987}"/>
              </a:ext>
            </a:extLst>
          </p:cNvPr>
          <p:cNvSpPr txBox="1"/>
          <p:nvPr/>
        </p:nvSpPr>
        <p:spPr>
          <a:xfrm>
            <a:off x="-1" y="2877977"/>
            <a:ext cx="6480000" cy="144000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GB" sz="6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GYMNASIUM</a:t>
            </a:r>
          </a:p>
        </p:txBody>
      </p:sp>
    </p:spTree>
    <p:extLst>
      <p:ext uri="{BB962C8B-B14F-4D97-AF65-F5344CB8AC3E}">
        <p14:creationId xmlns:p14="http://schemas.microsoft.com/office/powerpoint/2010/main" val="211190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B986CA-62B4-FD0F-AF78-3553568A4C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A4897DFA-13D4-3D21-AEED-2D2418D5E04A}"/>
              </a:ext>
            </a:extLst>
          </p:cNvPr>
          <p:cNvSpPr txBox="1"/>
          <p:nvPr/>
        </p:nvSpPr>
        <p:spPr>
          <a:xfrm>
            <a:off x="0" y="1440000"/>
            <a:ext cx="6480000" cy="144000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GB" sz="6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TOILET BLOCK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DF9813B-A4B0-23DD-F35C-A32B2822D0DB}"/>
              </a:ext>
            </a:extLst>
          </p:cNvPr>
          <p:cNvSpPr txBox="1"/>
          <p:nvPr/>
        </p:nvSpPr>
        <p:spPr>
          <a:xfrm>
            <a:off x="0" y="0"/>
            <a:ext cx="6480000" cy="144000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GB" sz="6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SHOWER BLOCK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69A6C0-B69E-F3EA-8985-1417FAAA426E}"/>
              </a:ext>
            </a:extLst>
          </p:cNvPr>
          <p:cNvSpPr txBox="1"/>
          <p:nvPr/>
        </p:nvSpPr>
        <p:spPr>
          <a:xfrm>
            <a:off x="0" y="2880000"/>
            <a:ext cx="6480000" cy="144000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GB" sz="6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 CAMERA FEED</a:t>
            </a:r>
          </a:p>
        </p:txBody>
      </p:sp>
    </p:spTree>
    <p:extLst>
      <p:ext uri="{BB962C8B-B14F-4D97-AF65-F5344CB8AC3E}">
        <p14:creationId xmlns:p14="http://schemas.microsoft.com/office/powerpoint/2010/main" val="651447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CCB66F-79A2-35B1-4934-88D70FFE31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EF4F078-5AD0-1488-3A94-0A7979AC10B6}"/>
              </a:ext>
            </a:extLst>
          </p:cNvPr>
          <p:cNvSpPr txBox="1"/>
          <p:nvPr/>
        </p:nvSpPr>
        <p:spPr>
          <a:xfrm>
            <a:off x="0" y="0"/>
            <a:ext cx="6480000" cy="144000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GB" sz="6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CELL #1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9A5F10-05B1-A109-067C-8926C85B6AB9}"/>
              </a:ext>
            </a:extLst>
          </p:cNvPr>
          <p:cNvSpPr txBox="1"/>
          <p:nvPr/>
        </p:nvSpPr>
        <p:spPr>
          <a:xfrm>
            <a:off x="0" y="1440000"/>
            <a:ext cx="6480000" cy="144000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GB" sz="6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CELL #2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012F32-6575-1FB7-E97A-20D3DC1BFBB8}"/>
              </a:ext>
            </a:extLst>
          </p:cNvPr>
          <p:cNvSpPr txBox="1"/>
          <p:nvPr/>
        </p:nvSpPr>
        <p:spPr>
          <a:xfrm>
            <a:off x="0" y="2880000"/>
            <a:ext cx="6480000" cy="144000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GB" sz="6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CELL #3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49CD37D-F841-D75E-D105-1F713E931A71}"/>
              </a:ext>
            </a:extLst>
          </p:cNvPr>
          <p:cNvSpPr txBox="1"/>
          <p:nvPr/>
        </p:nvSpPr>
        <p:spPr>
          <a:xfrm>
            <a:off x="0" y="4320000"/>
            <a:ext cx="6480000" cy="144000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GB" sz="6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CELL #4</a:t>
            </a:r>
          </a:p>
        </p:txBody>
      </p:sp>
    </p:spTree>
    <p:extLst>
      <p:ext uri="{BB962C8B-B14F-4D97-AF65-F5344CB8AC3E}">
        <p14:creationId xmlns:p14="http://schemas.microsoft.com/office/powerpoint/2010/main" val="8680119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DE7AC6-353B-1C05-3179-AD7C43CFFA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CBB003-6C6B-D484-9114-9E5E7F60BD32}"/>
              </a:ext>
            </a:extLst>
          </p:cNvPr>
          <p:cNvSpPr txBox="1"/>
          <p:nvPr/>
        </p:nvSpPr>
        <p:spPr>
          <a:xfrm>
            <a:off x="-2" y="0"/>
            <a:ext cx="7920000" cy="144000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GB" sz="6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RECEPTION CORRIDOR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01B013-FBE5-188F-2993-16C396D63687}"/>
              </a:ext>
            </a:extLst>
          </p:cNvPr>
          <p:cNvSpPr txBox="1"/>
          <p:nvPr/>
        </p:nvSpPr>
        <p:spPr>
          <a:xfrm>
            <a:off x="-2" y="1438651"/>
            <a:ext cx="7920000" cy="144000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GB" sz="6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OFFICE CORRIDOR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ECAAFE-6510-BC08-A68A-4D6AAF242B0B}"/>
              </a:ext>
            </a:extLst>
          </p:cNvPr>
          <p:cNvSpPr txBox="1"/>
          <p:nvPr/>
        </p:nvSpPr>
        <p:spPr>
          <a:xfrm>
            <a:off x="-1" y="2877977"/>
            <a:ext cx="7920000" cy="144000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GB" sz="6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BACK CORRIDOR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063EFD-D87B-47E5-79E9-FFB1599A69D4}"/>
              </a:ext>
            </a:extLst>
          </p:cNvPr>
          <p:cNvSpPr txBox="1"/>
          <p:nvPr/>
        </p:nvSpPr>
        <p:spPr>
          <a:xfrm>
            <a:off x="-3" y="4315469"/>
            <a:ext cx="7920000" cy="144000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GB" sz="6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RECREATION CORRIDOR</a:t>
            </a:r>
          </a:p>
        </p:txBody>
      </p:sp>
    </p:spTree>
    <p:extLst>
      <p:ext uri="{BB962C8B-B14F-4D97-AF65-F5344CB8AC3E}">
        <p14:creationId xmlns:p14="http://schemas.microsoft.com/office/powerpoint/2010/main" val="37158625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F0B349-CDED-3A53-B630-84FC424325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B7647E1-BC2F-6C29-825C-B0F0C1CEAF80}"/>
              </a:ext>
            </a:extLst>
          </p:cNvPr>
          <p:cNvSpPr txBox="1"/>
          <p:nvPr/>
        </p:nvSpPr>
        <p:spPr>
          <a:xfrm>
            <a:off x="-2" y="0"/>
            <a:ext cx="7920000" cy="144000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GB" sz="6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STAIRS (DOWN)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2804D0-0641-1DC3-266A-5AE127786469}"/>
              </a:ext>
            </a:extLst>
          </p:cNvPr>
          <p:cNvSpPr txBox="1"/>
          <p:nvPr/>
        </p:nvSpPr>
        <p:spPr>
          <a:xfrm>
            <a:off x="-2" y="1438651"/>
            <a:ext cx="7920000" cy="144000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GB" sz="6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STAIRS (UP)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DDB21A-FC56-ACC9-CEE9-F896B50722FF}"/>
              </a:ext>
            </a:extLst>
          </p:cNvPr>
          <p:cNvSpPr txBox="1"/>
          <p:nvPr/>
        </p:nvSpPr>
        <p:spPr>
          <a:xfrm>
            <a:off x="-1" y="2877977"/>
            <a:ext cx="7920000" cy="144000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GB" sz="6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CELLS LANDING</a:t>
            </a:r>
          </a:p>
        </p:txBody>
      </p:sp>
    </p:spTree>
    <p:extLst>
      <p:ext uri="{BB962C8B-B14F-4D97-AF65-F5344CB8AC3E}">
        <p14:creationId xmlns:p14="http://schemas.microsoft.com/office/powerpoint/2010/main" val="37737364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6B67DF0-4721-8B8B-C75D-269DD8554881}"/>
              </a:ext>
            </a:extLst>
          </p:cNvPr>
          <p:cNvSpPr txBox="1"/>
          <p:nvPr/>
        </p:nvSpPr>
        <p:spPr>
          <a:xfrm>
            <a:off x="1126121" y="2598056"/>
            <a:ext cx="9890221" cy="3486669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>
            <a:defPPr>
              <a:defRPr lang="en-US"/>
            </a:defPPr>
            <a:lvl1pPr algn="ctr">
              <a:defRPr sz="60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defRPr>
            </a:lvl1pPr>
          </a:lstStyle>
          <a:p>
            <a:pPr marL="1143000" indent="-1143000" algn="l">
              <a:buFont typeface="+mj-lt"/>
              <a:buAutoNum type="arabicPeriod"/>
            </a:pPr>
            <a:r>
              <a:rPr lang="en-GB" dirty="0"/>
              <a:t>Record identification</a:t>
            </a:r>
          </a:p>
          <a:p>
            <a:pPr marL="1143000" indent="-1143000" algn="l">
              <a:buFont typeface="+mj-lt"/>
              <a:buAutoNum type="arabicPeriod"/>
            </a:pPr>
            <a:r>
              <a:rPr lang="en-GB" dirty="0"/>
              <a:t>Medical check</a:t>
            </a:r>
          </a:p>
          <a:p>
            <a:pPr marL="1143000" indent="-1143000" algn="l">
              <a:buFont typeface="+mj-lt"/>
              <a:buAutoNum type="arabicPeriod"/>
            </a:pPr>
            <a:r>
              <a:rPr lang="en-GB" dirty="0"/>
              <a:t>Remove personal property</a:t>
            </a:r>
          </a:p>
          <a:p>
            <a:pPr marL="1143000" indent="-1143000" algn="l">
              <a:buFont typeface="+mj-lt"/>
              <a:buAutoNum type="arabicPeriod"/>
            </a:pPr>
            <a:r>
              <a:rPr lang="en-GB" dirty="0"/>
              <a:t>Cell assignment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FA00A8-F39F-1BC1-875B-9AF04FFD0A02}"/>
              </a:ext>
            </a:extLst>
          </p:cNvPr>
          <p:cNvSpPr txBox="1"/>
          <p:nvPr/>
        </p:nvSpPr>
        <p:spPr>
          <a:xfrm>
            <a:off x="212777" y="255644"/>
            <a:ext cx="5040000" cy="144000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GB" sz="6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Induction</a:t>
            </a:r>
          </a:p>
          <a:p>
            <a:pPr algn="ctr"/>
            <a:r>
              <a:rPr lang="en-GB" sz="6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Process</a:t>
            </a:r>
          </a:p>
        </p:txBody>
      </p:sp>
    </p:spTree>
    <p:extLst>
      <p:ext uri="{BB962C8B-B14F-4D97-AF65-F5344CB8AC3E}">
        <p14:creationId xmlns:p14="http://schemas.microsoft.com/office/powerpoint/2010/main" val="16704830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7B07077-A5CD-B898-08FF-F759CC3CAEF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76200">
            <a:solidFill>
              <a:srgbClr val="4B008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6B7F6F7-6C36-A423-552C-F05E8CD441AE}"/>
              </a:ext>
            </a:extLst>
          </p:cNvPr>
          <p:cNvSpPr/>
          <p:nvPr/>
        </p:nvSpPr>
        <p:spPr>
          <a:xfrm>
            <a:off x="10280985" y="5696952"/>
            <a:ext cx="1672389" cy="914400"/>
          </a:xfrm>
          <a:prstGeom prst="roundRect">
            <a:avLst/>
          </a:prstGeom>
          <a:solidFill>
            <a:srgbClr val="4B0082"/>
          </a:solidFill>
          <a:ln w="76200">
            <a:solidFill>
              <a:srgbClr val="4B008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>
                <a:solidFill>
                  <a:schemeClr val="bg1"/>
                </a:solidFill>
              </a:rPr>
              <a:t>SCAN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BFA1F0B-AA43-15BF-A01F-2C9B9101A932}"/>
              </a:ext>
            </a:extLst>
          </p:cNvPr>
          <p:cNvSpPr/>
          <p:nvPr/>
        </p:nvSpPr>
        <p:spPr>
          <a:xfrm>
            <a:off x="3483142" y="2195763"/>
            <a:ext cx="6466973" cy="9144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8100">
            <a:solidFill>
              <a:srgbClr val="4B008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600" dirty="0">
                <a:solidFill>
                  <a:srgbClr val="008000"/>
                </a:solidFill>
              </a:rPr>
              <a:t>H4095696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B044FC1-E8B6-0734-0A04-20F100703A9C}"/>
              </a:ext>
            </a:extLst>
          </p:cNvPr>
          <p:cNvSpPr/>
          <p:nvPr/>
        </p:nvSpPr>
        <p:spPr>
          <a:xfrm>
            <a:off x="872290" y="2195763"/>
            <a:ext cx="2514600" cy="9144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3600" dirty="0">
                <a:solidFill>
                  <a:srgbClr val="008000"/>
                </a:solidFill>
              </a:rPr>
              <a:t>Prisoner ID: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CE0A71C-F94E-C9D6-A7F8-194538B6B357}"/>
              </a:ext>
            </a:extLst>
          </p:cNvPr>
          <p:cNvSpPr/>
          <p:nvPr/>
        </p:nvSpPr>
        <p:spPr>
          <a:xfrm>
            <a:off x="10280984" y="4646250"/>
            <a:ext cx="1672389" cy="914400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4B008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>
                <a:solidFill>
                  <a:srgbClr val="4B0082"/>
                </a:solidFill>
              </a:rPr>
              <a:t>Cancel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DC07184-0DAD-6EA4-9BA3-BBDCEC534658}"/>
              </a:ext>
            </a:extLst>
          </p:cNvPr>
          <p:cNvSpPr/>
          <p:nvPr/>
        </p:nvSpPr>
        <p:spPr>
          <a:xfrm>
            <a:off x="3483142" y="3230478"/>
            <a:ext cx="6466973" cy="338087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8100">
            <a:solidFill>
              <a:srgbClr val="4B008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GB" sz="3600" dirty="0">
              <a:solidFill>
                <a:sysClr val="windowText" lastClr="000000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5EC01C6-BF45-122C-9463-D60EE81C8418}"/>
              </a:ext>
            </a:extLst>
          </p:cNvPr>
          <p:cNvSpPr/>
          <p:nvPr/>
        </p:nvSpPr>
        <p:spPr>
          <a:xfrm>
            <a:off x="872290" y="3230479"/>
            <a:ext cx="2514600" cy="9144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3600" dirty="0">
                <a:solidFill>
                  <a:srgbClr val="008000"/>
                </a:solidFill>
              </a:rPr>
              <a:t>Scan Type: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ABEAE2C-BB48-9AB0-AA80-6A59CB8A058A}"/>
              </a:ext>
            </a:extLst>
          </p:cNvPr>
          <p:cNvSpPr/>
          <p:nvPr/>
        </p:nvSpPr>
        <p:spPr>
          <a:xfrm>
            <a:off x="3612482" y="3397932"/>
            <a:ext cx="372979" cy="372979"/>
          </a:xfrm>
          <a:prstGeom prst="ellipse">
            <a:avLst/>
          </a:prstGeom>
          <a:solidFill>
            <a:srgbClr val="4B0082"/>
          </a:solidFill>
          <a:ln>
            <a:solidFill>
              <a:srgbClr val="4B008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9203E8E-3899-7DEF-B5B9-AFE6FAFB78A0}"/>
              </a:ext>
            </a:extLst>
          </p:cNvPr>
          <p:cNvSpPr/>
          <p:nvPr/>
        </p:nvSpPr>
        <p:spPr>
          <a:xfrm>
            <a:off x="50132" y="48127"/>
            <a:ext cx="12141868" cy="9144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solidFill>
              <a:srgbClr val="4B0082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600" b="1" dirty="0">
                <a:solidFill>
                  <a:srgbClr val="008000"/>
                </a:solidFill>
              </a:rPr>
              <a:t>World Orbital Prison: MEDICAL SCANNER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7F7EFA2-A335-FC91-4BC2-49406381FBF5}"/>
              </a:ext>
            </a:extLst>
          </p:cNvPr>
          <p:cNvSpPr/>
          <p:nvPr/>
        </p:nvSpPr>
        <p:spPr>
          <a:xfrm>
            <a:off x="50132" y="962527"/>
            <a:ext cx="12141868" cy="9144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solidFill>
              <a:srgbClr val="4B0082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400" dirty="0">
                <a:solidFill>
                  <a:srgbClr val="008000"/>
                </a:solidFill>
              </a:rPr>
              <a:t>File   Home   </a:t>
            </a:r>
            <a:r>
              <a:rPr lang="en-GB" sz="2400" u="sng" dirty="0">
                <a:solidFill>
                  <a:srgbClr val="008000"/>
                </a:solidFill>
              </a:rPr>
              <a:t>Scan</a:t>
            </a:r>
            <a:r>
              <a:rPr lang="en-GB" sz="2400" dirty="0">
                <a:solidFill>
                  <a:srgbClr val="008000"/>
                </a:solidFill>
              </a:rPr>
              <a:t>   Help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93694E0-B460-29FA-859C-6F619630ECAD}"/>
              </a:ext>
            </a:extLst>
          </p:cNvPr>
          <p:cNvSpPr txBox="1"/>
          <p:nvPr/>
        </p:nvSpPr>
        <p:spPr>
          <a:xfrm>
            <a:off x="4033587" y="3230478"/>
            <a:ext cx="58714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>
                <a:solidFill>
                  <a:srgbClr val="008000"/>
                </a:solidFill>
              </a:rPr>
              <a:t>Prisoner Induction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B4783B0-6505-9F2C-3FF4-20AAD97201FA}"/>
              </a:ext>
            </a:extLst>
          </p:cNvPr>
          <p:cNvSpPr/>
          <p:nvPr/>
        </p:nvSpPr>
        <p:spPr>
          <a:xfrm>
            <a:off x="3612482" y="4105818"/>
            <a:ext cx="372979" cy="372979"/>
          </a:xfrm>
          <a:prstGeom prst="ellipse">
            <a:avLst/>
          </a:prstGeom>
          <a:noFill/>
          <a:ln>
            <a:solidFill>
              <a:srgbClr val="4B008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C98B18-824A-2437-D0FC-ED2F53373D31}"/>
              </a:ext>
            </a:extLst>
          </p:cNvPr>
          <p:cNvSpPr txBox="1"/>
          <p:nvPr/>
        </p:nvSpPr>
        <p:spPr>
          <a:xfrm>
            <a:off x="4033587" y="3938364"/>
            <a:ext cx="58714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>
                <a:solidFill>
                  <a:srgbClr val="008000"/>
                </a:solidFill>
              </a:rPr>
              <a:t>Annual Checkup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25B24A7-43F2-BE6F-8B99-044E40DCD157}"/>
              </a:ext>
            </a:extLst>
          </p:cNvPr>
          <p:cNvSpPr/>
          <p:nvPr/>
        </p:nvSpPr>
        <p:spPr>
          <a:xfrm>
            <a:off x="3612482" y="4813704"/>
            <a:ext cx="372979" cy="372979"/>
          </a:xfrm>
          <a:prstGeom prst="ellipse">
            <a:avLst/>
          </a:prstGeom>
          <a:noFill/>
          <a:ln>
            <a:solidFill>
              <a:srgbClr val="4B008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D94A277-271C-9849-A13D-9C1AE3228BDC}"/>
              </a:ext>
            </a:extLst>
          </p:cNvPr>
          <p:cNvSpPr txBox="1"/>
          <p:nvPr/>
        </p:nvSpPr>
        <p:spPr>
          <a:xfrm>
            <a:off x="4033587" y="4646250"/>
            <a:ext cx="58714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>
                <a:solidFill>
                  <a:srgbClr val="008000"/>
                </a:solidFill>
              </a:rPr>
              <a:t>Prohibited Substances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5125C39-B877-818B-1B32-61E340B21022}"/>
              </a:ext>
            </a:extLst>
          </p:cNvPr>
          <p:cNvSpPr/>
          <p:nvPr/>
        </p:nvSpPr>
        <p:spPr>
          <a:xfrm>
            <a:off x="3612482" y="5517635"/>
            <a:ext cx="372979" cy="372979"/>
          </a:xfrm>
          <a:prstGeom prst="ellipse">
            <a:avLst/>
          </a:prstGeom>
          <a:noFill/>
          <a:ln>
            <a:solidFill>
              <a:srgbClr val="4B008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4CBE8CC-41A1-B8A1-55B3-6EB8427E677F}"/>
              </a:ext>
            </a:extLst>
          </p:cNvPr>
          <p:cNvSpPr txBox="1"/>
          <p:nvPr/>
        </p:nvSpPr>
        <p:spPr>
          <a:xfrm>
            <a:off x="4033587" y="5350181"/>
            <a:ext cx="58714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>
                <a:solidFill>
                  <a:srgbClr val="008000"/>
                </a:solidFill>
              </a:rPr>
              <a:t>Prisoner Release</a:t>
            </a:r>
          </a:p>
        </p:txBody>
      </p:sp>
    </p:spTree>
    <p:extLst>
      <p:ext uri="{BB962C8B-B14F-4D97-AF65-F5344CB8AC3E}">
        <p14:creationId xmlns:p14="http://schemas.microsoft.com/office/powerpoint/2010/main" val="10816678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2191</TotalTime>
  <Words>93</Words>
  <Application>Microsoft Office PowerPoint</Application>
  <PresentationFormat>Widescreen</PresentationFormat>
  <Paragraphs>39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Callum Shillan</dc:creator>
  <cp:lastModifiedBy>Callum Shillan</cp:lastModifiedBy>
  <cp:revision>16</cp:revision>
  <dcterms:created xsi:type="dcterms:W3CDTF">2022-10-18T11:03:42Z</dcterms:created>
  <dcterms:modified xsi:type="dcterms:W3CDTF">2025-08-23T15:48:12Z</dcterms:modified>
</cp:coreProperties>
</file>