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66" d="100"/>
          <a:sy n="66" d="100"/>
        </p:scale>
        <p:origin x="3870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FB29-160F-1CBD-EDB4-DB54F884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A5BA-1962-C9D6-8528-9DF1230E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7361-DF20-2212-E691-060D91EB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A3DD-70C5-350C-65A8-8A84F46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4CBD-5817-F49D-78C9-3AAEEC5A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06E-DB47-A5A9-7360-13F4123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3B8E-E597-7473-5352-6EDC1DAF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09C-32EF-7985-CFC4-2831CD89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D692-8A43-267D-5FB9-1CA4245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341-98EB-6A88-306E-18B3EB1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F17C-EB1D-07A3-AC4E-E8A13D91A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3B6BD-5F34-B3C8-A0AF-82BD8925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431D-CA67-DD27-A724-2004BADE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7CD2-8CA1-AFC0-A9A1-D06AA24F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5E57-959E-C985-545A-8238BE0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9A2B-2B46-579D-2A3A-5709D6FF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240E-49BA-C5C1-61A3-A53EAF5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C32-1628-6C29-7857-2270F1F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F080-7355-5D4A-1B3E-DE0DDC4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95BB-2B58-195C-C36E-CBACAEA0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F261-3A48-8668-4A5F-53918258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75B8-FD0A-5A9C-AA67-423E4034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923B-1116-B42D-0766-693496A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E9D-FB65-3F4D-0250-EBFDC124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C70A-0D3D-2A6F-E948-6A4B821C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5D2-FE53-BCDC-5EF0-D455DAD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BC9D-5968-571A-FBBF-B714A2E4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3452-4F50-D00E-BA4C-9CF2B0BB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9B66-C617-1A71-CE21-FD4B9021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FCAF-B9C3-9FEE-CCE9-7D413A9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CE2A-C0B3-6F77-41F4-35C2FBB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7ECF-AFF3-10E8-F3C3-782A365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E060B-D0E8-CB01-B6B8-5C28F4AF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79B9-38FE-5540-5BEA-B35CAEEC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88114-AA58-CE71-32EC-6C2D5D65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69998-B167-03B2-1B71-1BAF0AA8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0D146-BCCB-A04C-0C78-69E3032C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3ACD0-8253-D280-8740-E451AAB8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EC9CE-9BC2-BE7C-4AE8-08DB039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DAA-7AD8-A838-68B0-3341492C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7279F-E927-B3BC-72A1-F5D0BB7B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D082-5015-26F8-47D5-4EE1389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AD0C6-DABF-B3ED-C571-065CBFA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DE88-642D-31ED-6382-F127F38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81200-4A7A-AF5B-67DA-925DB1E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A6C14-7207-875C-23D3-0A027DD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4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DEE4-177F-618C-D48A-7EF16A7E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406-66BB-0ABC-9265-96A07463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2263-E417-EEF4-97D5-2E1643B3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5E95-5B22-F49A-852F-58D80E1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EEA0-DD02-BD15-5E17-42B070E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E2AD-97F1-2323-C46D-559268C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9BF1-27D1-15C3-1146-CE15A8F0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F532F-5E19-1AFC-0D2F-CA093B5A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544F-ED7B-F62D-7FCC-1B9769B2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4731-7562-0CE8-8EF3-3356371F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E621-6939-D7B1-8CDE-7714AB38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4047-3F6B-7B86-6AD2-5155429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FB1C-D219-B179-6C8B-76CD0CBB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1D27-089D-4A12-D710-838AB46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2C-9ADF-F028-38D8-C13D5728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9514-1D2E-45F5-8DC5-A75A64E20C29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E413-AB8D-B08E-93C2-67BCADE2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86B0-8944-3F80-EF73-54685B2C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C7EE0-CF02-60F2-E895-D54CD3B327EC}"/>
              </a:ext>
            </a:extLst>
          </p:cNvPr>
          <p:cNvSpPr txBox="1"/>
          <p:nvPr/>
        </p:nvSpPr>
        <p:spPr>
          <a:xfrm>
            <a:off x="3576000" y="270900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8800" b="1" dirty="0">
                <a:ln w="0"/>
                <a:solidFill>
                  <a:srgbClr val="FF0000"/>
                </a:solidFill>
              </a:rPr>
              <a:t>Save as JPG, not PNG</a:t>
            </a:r>
          </a:p>
        </p:txBody>
      </p:sp>
    </p:spTree>
    <p:extLst>
      <p:ext uri="{BB962C8B-B14F-4D97-AF65-F5344CB8AC3E}">
        <p14:creationId xmlns:p14="http://schemas.microsoft.com/office/powerpoint/2010/main" val="334296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17B245-8635-3BFA-227D-3B6A74BC08FE}"/>
              </a:ext>
            </a:extLst>
          </p:cNvPr>
          <p:cNvSpPr txBox="1"/>
          <p:nvPr/>
        </p:nvSpPr>
        <p:spPr>
          <a:xfrm>
            <a:off x="347416" y="35559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Ingestion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ADA5A-6644-26F4-06CD-E43E557C1F22}"/>
              </a:ext>
            </a:extLst>
          </p:cNvPr>
          <p:cNvSpPr txBox="1"/>
          <p:nvPr/>
        </p:nvSpPr>
        <p:spPr>
          <a:xfrm>
            <a:off x="347416" y="179559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Waiting Room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9A4D01-1960-C905-6308-A9A6DD437A1F}"/>
              </a:ext>
            </a:extLst>
          </p:cNvPr>
          <p:cNvSpPr txBox="1"/>
          <p:nvPr/>
        </p:nvSpPr>
        <p:spPr>
          <a:xfrm>
            <a:off x="347416" y="4147763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2A07-6CFF-6861-14CB-869F707580C0}"/>
              </a:ext>
            </a:extLst>
          </p:cNvPr>
          <p:cNvSpPr txBox="1"/>
          <p:nvPr/>
        </p:nvSpPr>
        <p:spPr>
          <a:xfrm>
            <a:off x="5954131" y="217458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08483-EE7F-7FF6-46AB-955D84ED6FC9}"/>
              </a:ext>
            </a:extLst>
          </p:cNvPr>
          <p:cNvSpPr txBox="1"/>
          <p:nvPr/>
        </p:nvSpPr>
        <p:spPr>
          <a:xfrm>
            <a:off x="3633537" y="5034089"/>
            <a:ext cx="7091889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DEPARTUES/ARRIVALS</a:t>
            </a:r>
          </a:p>
        </p:txBody>
      </p:sp>
    </p:spTree>
    <p:extLst>
      <p:ext uri="{BB962C8B-B14F-4D97-AF65-F5344CB8AC3E}">
        <p14:creationId xmlns:p14="http://schemas.microsoft.com/office/powerpoint/2010/main" val="94472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67DF0-4721-8B8B-C75D-269DD8554881}"/>
              </a:ext>
            </a:extLst>
          </p:cNvPr>
          <p:cNvSpPr txBox="1"/>
          <p:nvPr/>
        </p:nvSpPr>
        <p:spPr>
          <a:xfrm>
            <a:off x="1126121" y="2598056"/>
            <a:ext cx="9890221" cy="348666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6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marL="1143000" indent="-1143000" algn="l">
              <a:buFont typeface="+mj-lt"/>
              <a:buAutoNum type="arabicPeriod"/>
            </a:pPr>
            <a:r>
              <a:rPr lang="en-GB" dirty="0"/>
              <a:t>Record identification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Medical check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Remove personal property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Cell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A00A8-F39F-1BC1-875B-9AF04FFD0A02}"/>
              </a:ext>
            </a:extLst>
          </p:cNvPr>
          <p:cNvSpPr txBox="1"/>
          <p:nvPr/>
        </p:nvSpPr>
        <p:spPr>
          <a:xfrm>
            <a:off x="212777" y="25564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</a:t>
            </a:r>
          </a:p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048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Shillan</dc:creator>
  <cp:lastModifiedBy>Callum Shillan</cp:lastModifiedBy>
  <cp:revision>4</cp:revision>
  <dcterms:created xsi:type="dcterms:W3CDTF">2022-10-18T11:03:42Z</dcterms:created>
  <dcterms:modified xsi:type="dcterms:W3CDTF">2024-09-22T16:09:01Z</dcterms:modified>
</cp:coreProperties>
</file>