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0" r:id="rId5"/>
    <p:sldId id="263" r:id="rId6"/>
    <p:sldId id="264" r:id="rId7"/>
    <p:sldId id="265" r:id="rId8"/>
    <p:sldId id="258" r:id="rId9"/>
    <p:sldId id="25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082"/>
    <a:srgbClr val="008000"/>
    <a:srgbClr val="003300"/>
    <a:srgbClr val="00008B"/>
    <a:srgbClr val="1A0D7D"/>
    <a:srgbClr val="1E1E1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FB29-160F-1CBD-EDB4-DB54F8845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BA5BA-1962-C9D6-8528-9DF1230EB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7361-DF20-2212-E691-060D91EB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17/08/2025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A3DD-70C5-350C-65A8-8A84F467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4CBD-5817-F49D-78C9-3AAEEC5A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2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E06E-DB47-A5A9-7360-13F41234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33B8E-E597-7473-5352-6EDC1DAFC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409C-32EF-7985-CFC4-2831CD89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17/08/2025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D692-8A43-267D-5FB9-1CA4245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E341-98EB-6A88-306E-18B3EB1B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CF17C-EB1D-07A3-AC4E-E8A13D91A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3B6BD-5F34-B3C8-A0AF-82BD89255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431D-CA67-DD27-A724-2004BADE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17/08/2025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7CD2-8CA1-AFC0-A9A1-D06AA24F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65E57-959E-C985-545A-8238BE04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7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9A2B-2B46-579D-2A3A-5709D6FF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240E-49BA-C5C1-61A3-A53EAF53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4C32-1628-6C29-7857-2270F1FC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17/08/2025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F080-7355-5D4A-1B3E-DE0DDC47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95BB-2B58-195C-C36E-CBACAEA0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4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F261-3A48-8668-4A5F-53918258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75B8-FD0A-5A9C-AA67-423E40341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923B-1116-B42D-0766-693496A9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17/08/2025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5E9D-FB65-3F4D-0250-EBFDC124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C70A-0D3D-2A6F-E948-6A4B821C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69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65D2-FE53-BCDC-5EF0-D455DAD4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BC9D-5968-571A-FBBF-B714A2E47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E3452-4F50-D00E-BA4C-9CF2B0BB2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9B66-C617-1A71-CE21-FD4B9021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17/08/2025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4FCAF-B9C3-9FEE-CCE9-7D413A9C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8CE2A-C0B3-6F77-41F4-35C2FBBB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7ECF-AFF3-10E8-F3C3-782A3654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E060B-D0E8-CB01-B6B8-5C28F4AF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279B9-38FE-5540-5BEA-B35CAEEC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88114-AA58-CE71-32EC-6C2D5D654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69998-B167-03B2-1B71-1BAF0AA87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0D146-BCCB-A04C-0C78-69E3032C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17/08/2025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3ACD0-8253-D280-8740-E451AAB8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EC9CE-9BC2-BE7C-4AE8-08DB0395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9DAA-7AD8-A838-68B0-3341492C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7279F-E927-B3BC-72A1-F5D0BB7B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17/08/2025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ED082-5015-26F8-47D5-4EE1389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AD0C6-DABF-B3ED-C571-065CBFA7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4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7DE88-642D-31ED-6382-F127F38E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17/08/2025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81200-4A7A-AF5B-67DA-925DB1E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A6C14-7207-875C-23D3-0A027DD7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4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DEE4-177F-618C-D48A-7EF16A7E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C406-66BB-0ABC-9265-96A07463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32263-E417-EEF4-97D5-2E1643B38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65E95-5B22-F49A-852F-58D80E17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17/08/2025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EEA0-DD02-BD15-5E17-42B070E6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6E2AD-97F1-2323-C46D-559268C9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4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9BF1-27D1-15C3-1146-CE15A8F0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F532F-5E19-1AFC-0D2F-CA093B5AC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6544F-ED7B-F62D-7FCC-1B9769B2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4731-7562-0CE8-8EF3-3356371F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17/08/2025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E621-6939-D7B1-8CDE-7714AB38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E4047-3F6B-7B86-6AD2-5155429F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4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0FB1C-D219-B179-6C8B-76CD0CBB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41D27-089D-4A12-D710-838AB467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262C-9ADF-F028-38D8-C13D5728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9514-1D2E-45F5-8DC5-A75A64E20C29}" type="datetimeFigureOut">
              <a:rPr lang="en-GB" smtClean="0"/>
              <a:t>17/08/2025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E413-AB8D-B08E-93C2-67BCADE23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86B0-8944-3F80-EF73-54685B2C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71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FC7EE0-CF02-60F2-E895-D54CD3B327EC}"/>
              </a:ext>
            </a:extLst>
          </p:cNvPr>
          <p:cNvSpPr txBox="1"/>
          <p:nvPr/>
        </p:nvSpPr>
        <p:spPr>
          <a:xfrm>
            <a:off x="3576000" y="2709000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8800" b="1" dirty="0">
                <a:ln w="0"/>
                <a:solidFill>
                  <a:srgbClr val="FF0000"/>
                </a:solidFill>
              </a:rPr>
              <a:t>Save as JPG, not PNG</a:t>
            </a:r>
          </a:p>
        </p:txBody>
      </p:sp>
    </p:spTree>
    <p:extLst>
      <p:ext uri="{BB962C8B-B14F-4D97-AF65-F5344CB8AC3E}">
        <p14:creationId xmlns:p14="http://schemas.microsoft.com/office/powerpoint/2010/main" val="334296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6B2F1398-AF8F-6A7E-D642-6F0D89C57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7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A4D01-1960-C905-6308-A9A6DD437A1F}"/>
              </a:ext>
            </a:extLst>
          </p:cNvPr>
          <p:cNvSpPr txBox="1"/>
          <p:nvPr/>
        </p:nvSpPr>
        <p:spPr>
          <a:xfrm>
            <a:off x="-2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32A07-6CFF-6861-14CB-869F707580C0}"/>
              </a:ext>
            </a:extLst>
          </p:cNvPr>
          <p:cNvSpPr txBox="1"/>
          <p:nvPr/>
        </p:nvSpPr>
        <p:spPr>
          <a:xfrm>
            <a:off x="-2" y="1438651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 OFFICE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03903-AFB1-4559-E65D-E9C976966460}"/>
              </a:ext>
            </a:extLst>
          </p:cNvPr>
          <p:cNvSpPr txBox="1"/>
          <p:nvPr/>
        </p:nvSpPr>
        <p:spPr>
          <a:xfrm>
            <a:off x="-1" y="2877977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MEDICAL OFFICE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1FDA3-C4FE-00DA-587F-8051C1FDA452}"/>
              </a:ext>
            </a:extLst>
          </p:cNvPr>
          <p:cNvSpPr txBox="1"/>
          <p:nvPr/>
        </p:nvSpPr>
        <p:spPr>
          <a:xfrm>
            <a:off x="-3" y="4315469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ROOM</a:t>
            </a:r>
          </a:p>
        </p:txBody>
      </p:sp>
    </p:spTree>
    <p:extLst>
      <p:ext uri="{BB962C8B-B14F-4D97-AF65-F5344CB8AC3E}">
        <p14:creationId xmlns:p14="http://schemas.microsoft.com/office/powerpoint/2010/main" val="94472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0B17F-EC5E-E16E-8833-3B015B93E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98AA69-86B8-01AC-912A-E7CE6F7573AE}"/>
              </a:ext>
            </a:extLst>
          </p:cNvPr>
          <p:cNvSpPr txBox="1"/>
          <p:nvPr/>
        </p:nvSpPr>
        <p:spPr>
          <a:xfrm>
            <a:off x="-2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TV ROOM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C592C-E0E2-195F-A738-B937E7FA5F40}"/>
              </a:ext>
            </a:extLst>
          </p:cNvPr>
          <p:cNvSpPr txBox="1"/>
          <p:nvPr/>
        </p:nvSpPr>
        <p:spPr>
          <a:xfrm>
            <a:off x="-2" y="1438651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DINING ROOM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3C82D-49EB-FF4B-AEF1-8DA282E3B987}"/>
              </a:ext>
            </a:extLst>
          </p:cNvPr>
          <p:cNvSpPr txBox="1"/>
          <p:nvPr/>
        </p:nvSpPr>
        <p:spPr>
          <a:xfrm>
            <a:off x="-1" y="2877977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GYMNASIUM</a:t>
            </a:r>
          </a:p>
        </p:txBody>
      </p:sp>
    </p:spTree>
    <p:extLst>
      <p:ext uri="{BB962C8B-B14F-4D97-AF65-F5344CB8AC3E}">
        <p14:creationId xmlns:p14="http://schemas.microsoft.com/office/powerpoint/2010/main" val="21119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986CA-62B4-FD0F-AF78-3553568A4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4897DFA-13D4-3D21-AEED-2D2418D5E04A}"/>
              </a:ext>
            </a:extLst>
          </p:cNvPr>
          <p:cNvSpPr txBox="1"/>
          <p:nvPr/>
        </p:nvSpPr>
        <p:spPr>
          <a:xfrm>
            <a:off x="0" y="144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TOILET BLOCK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9813B-A4B0-23DD-F35C-A32B2822D0DB}"/>
              </a:ext>
            </a:extLst>
          </p:cNvPr>
          <p:cNvSpPr txBox="1"/>
          <p:nvPr/>
        </p:nvSpPr>
        <p:spPr>
          <a:xfrm>
            <a:off x="0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SHOWER BLOCK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9A6C0-B69E-F3EA-8985-1417FAAA426E}"/>
              </a:ext>
            </a:extLst>
          </p:cNvPr>
          <p:cNvSpPr txBox="1"/>
          <p:nvPr/>
        </p:nvSpPr>
        <p:spPr>
          <a:xfrm>
            <a:off x="0" y="288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CAMERA FEED</a:t>
            </a:r>
          </a:p>
        </p:txBody>
      </p:sp>
    </p:spTree>
    <p:extLst>
      <p:ext uri="{BB962C8B-B14F-4D97-AF65-F5344CB8AC3E}">
        <p14:creationId xmlns:p14="http://schemas.microsoft.com/office/powerpoint/2010/main" val="65144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CB66F-79A2-35B1-4934-88D70FFE3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F4F078-5AD0-1488-3A94-0A7979AC10B6}"/>
              </a:ext>
            </a:extLst>
          </p:cNvPr>
          <p:cNvSpPr txBox="1"/>
          <p:nvPr/>
        </p:nvSpPr>
        <p:spPr>
          <a:xfrm>
            <a:off x="0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A5F10-05B1-A109-067C-8926C85B6AB9}"/>
              </a:ext>
            </a:extLst>
          </p:cNvPr>
          <p:cNvSpPr txBox="1"/>
          <p:nvPr/>
        </p:nvSpPr>
        <p:spPr>
          <a:xfrm>
            <a:off x="0" y="144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12F32-6575-1FB7-E97A-20D3DC1BFBB8}"/>
              </a:ext>
            </a:extLst>
          </p:cNvPr>
          <p:cNvSpPr txBox="1"/>
          <p:nvPr/>
        </p:nvSpPr>
        <p:spPr>
          <a:xfrm>
            <a:off x="0" y="288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CD37D-F841-D75E-D105-1F713E931A71}"/>
              </a:ext>
            </a:extLst>
          </p:cNvPr>
          <p:cNvSpPr txBox="1"/>
          <p:nvPr/>
        </p:nvSpPr>
        <p:spPr>
          <a:xfrm>
            <a:off x="0" y="432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#4</a:t>
            </a:r>
          </a:p>
        </p:txBody>
      </p:sp>
    </p:spTree>
    <p:extLst>
      <p:ext uri="{BB962C8B-B14F-4D97-AF65-F5344CB8AC3E}">
        <p14:creationId xmlns:p14="http://schemas.microsoft.com/office/powerpoint/2010/main" val="86801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E7AC6-353B-1C05-3179-AD7C43CFF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BB003-6C6B-D484-9114-9E5E7F60BD32}"/>
              </a:ext>
            </a:extLst>
          </p:cNvPr>
          <p:cNvSpPr txBox="1"/>
          <p:nvPr/>
        </p:nvSpPr>
        <p:spPr>
          <a:xfrm>
            <a:off x="-2" y="0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 CORRIDOR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1B013-FBE5-188F-2993-16C396D63687}"/>
              </a:ext>
            </a:extLst>
          </p:cNvPr>
          <p:cNvSpPr txBox="1"/>
          <p:nvPr/>
        </p:nvSpPr>
        <p:spPr>
          <a:xfrm>
            <a:off x="-2" y="1438651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OFFICE CORRIDOR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CAAFE-6510-BC08-A68A-4D6AAF242B0B}"/>
              </a:ext>
            </a:extLst>
          </p:cNvPr>
          <p:cNvSpPr txBox="1"/>
          <p:nvPr/>
        </p:nvSpPr>
        <p:spPr>
          <a:xfrm>
            <a:off x="-1" y="2877977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CORRIDOR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63EFD-D87B-47E5-79E9-FFB1599A69D4}"/>
              </a:ext>
            </a:extLst>
          </p:cNvPr>
          <p:cNvSpPr txBox="1"/>
          <p:nvPr/>
        </p:nvSpPr>
        <p:spPr>
          <a:xfrm>
            <a:off x="-3" y="4315469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RECREATION CORRIDOR</a:t>
            </a:r>
          </a:p>
        </p:txBody>
      </p:sp>
    </p:spTree>
    <p:extLst>
      <p:ext uri="{BB962C8B-B14F-4D97-AF65-F5344CB8AC3E}">
        <p14:creationId xmlns:p14="http://schemas.microsoft.com/office/powerpoint/2010/main" val="371586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B349-CDED-3A53-B630-84FC42432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647E1-BC2F-6C29-825C-B0F0C1CEAF80}"/>
              </a:ext>
            </a:extLst>
          </p:cNvPr>
          <p:cNvSpPr txBox="1"/>
          <p:nvPr/>
        </p:nvSpPr>
        <p:spPr>
          <a:xfrm>
            <a:off x="-2" y="0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STAIRS (DOWN)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804D0-0641-1DC3-266A-5AE127786469}"/>
              </a:ext>
            </a:extLst>
          </p:cNvPr>
          <p:cNvSpPr txBox="1"/>
          <p:nvPr/>
        </p:nvSpPr>
        <p:spPr>
          <a:xfrm>
            <a:off x="-2" y="1438651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STAIRS (UP)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DB21A-FC56-ACC9-CEE9-F896B50722FF}"/>
              </a:ext>
            </a:extLst>
          </p:cNvPr>
          <p:cNvSpPr txBox="1"/>
          <p:nvPr/>
        </p:nvSpPr>
        <p:spPr>
          <a:xfrm>
            <a:off x="-1" y="2877977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CELLS LANDING</a:t>
            </a:r>
          </a:p>
        </p:txBody>
      </p:sp>
    </p:spTree>
    <p:extLst>
      <p:ext uri="{BB962C8B-B14F-4D97-AF65-F5344CB8AC3E}">
        <p14:creationId xmlns:p14="http://schemas.microsoft.com/office/powerpoint/2010/main" val="377373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B67DF0-4721-8B8B-C75D-269DD8554881}"/>
              </a:ext>
            </a:extLst>
          </p:cNvPr>
          <p:cNvSpPr txBox="1"/>
          <p:nvPr/>
        </p:nvSpPr>
        <p:spPr>
          <a:xfrm>
            <a:off x="1126121" y="2598056"/>
            <a:ext cx="9890221" cy="348666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6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marL="1143000" indent="-1143000" algn="l">
              <a:buFont typeface="+mj-lt"/>
              <a:buAutoNum type="arabicPeriod"/>
            </a:pPr>
            <a:r>
              <a:rPr lang="en-GB" dirty="0"/>
              <a:t>Record identification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Medical check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Remove personal property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Cell 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A00A8-F39F-1BC1-875B-9AF04FFD0A02}"/>
              </a:ext>
            </a:extLst>
          </p:cNvPr>
          <p:cNvSpPr txBox="1"/>
          <p:nvPr/>
        </p:nvSpPr>
        <p:spPr>
          <a:xfrm>
            <a:off x="212777" y="255644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Induction</a:t>
            </a:r>
          </a:p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67048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B07077-A5CD-B898-08FF-F759CC3CA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B7F6F7-6C36-A423-552C-F05E8CD441AE}"/>
              </a:ext>
            </a:extLst>
          </p:cNvPr>
          <p:cNvSpPr/>
          <p:nvPr/>
        </p:nvSpPr>
        <p:spPr>
          <a:xfrm>
            <a:off x="10280985" y="5696952"/>
            <a:ext cx="1672389" cy="914400"/>
          </a:xfrm>
          <a:prstGeom prst="roundRect">
            <a:avLst/>
          </a:prstGeom>
          <a:solidFill>
            <a:srgbClr val="4B0082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SCAN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FA1F0B-AA43-15BF-A01F-2C9B9101A932}"/>
              </a:ext>
            </a:extLst>
          </p:cNvPr>
          <p:cNvSpPr/>
          <p:nvPr/>
        </p:nvSpPr>
        <p:spPr>
          <a:xfrm>
            <a:off x="3483142" y="2195763"/>
            <a:ext cx="6466973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rgbClr val="008000"/>
                </a:solidFill>
              </a:rPr>
              <a:t>H4095696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044FC1-E8B6-0734-0A04-20F100703A9C}"/>
              </a:ext>
            </a:extLst>
          </p:cNvPr>
          <p:cNvSpPr/>
          <p:nvPr/>
        </p:nvSpPr>
        <p:spPr>
          <a:xfrm>
            <a:off x="872290" y="2195763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Prisoner ID: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E0A71C-F94E-C9D6-A7F8-194538B6B357}"/>
              </a:ext>
            </a:extLst>
          </p:cNvPr>
          <p:cNvSpPr/>
          <p:nvPr/>
        </p:nvSpPr>
        <p:spPr>
          <a:xfrm>
            <a:off x="10280984" y="4646250"/>
            <a:ext cx="1672389" cy="9144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4B0082"/>
                </a:solidFill>
              </a:rPr>
              <a:t>Cancel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C07184-0DAD-6EA4-9BA3-BBDCEC534658}"/>
              </a:ext>
            </a:extLst>
          </p:cNvPr>
          <p:cNvSpPr/>
          <p:nvPr/>
        </p:nvSpPr>
        <p:spPr>
          <a:xfrm>
            <a:off x="3483142" y="3230478"/>
            <a:ext cx="6466973" cy="33808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36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EC01C6-BF45-122C-9463-D60EE81C8418}"/>
              </a:ext>
            </a:extLst>
          </p:cNvPr>
          <p:cNvSpPr/>
          <p:nvPr/>
        </p:nvSpPr>
        <p:spPr>
          <a:xfrm>
            <a:off x="872290" y="3230479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Scan Type: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BEAE2C-BB48-9AB0-AA80-6A59CB8A058A}"/>
              </a:ext>
            </a:extLst>
          </p:cNvPr>
          <p:cNvSpPr/>
          <p:nvPr/>
        </p:nvSpPr>
        <p:spPr>
          <a:xfrm>
            <a:off x="3612482" y="3397932"/>
            <a:ext cx="372979" cy="372979"/>
          </a:xfrm>
          <a:prstGeom prst="ellipse">
            <a:avLst/>
          </a:prstGeom>
          <a:solidFill>
            <a:srgbClr val="4B0082"/>
          </a:solidFill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203E8E-3899-7DEF-B5B9-AFE6FAFB78A0}"/>
              </a:ext>
            </a:extLst>
          </p:cNvPr>
          <p:cNvSpPr/>
          <p:nvPr/>
        </p:nvSpPr>
        <p:spPr>
          <a:xfrm>
            <a:off x="50132" y="481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008000"/>
                </a:solidFill>
              </a:rPr>
              <a:t>World Orbital Prison: MEDICAL SCANNER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F7EFA2-A335-FC91-4BC2-49406381FBF5}"/>
              </a:ext>
            </a:extLst>
          </p:cNvPr>
          <p:cNvSpPr/>
          <p:nvPr/>
        </p:nvSpPr>
        <p:spPr>
          <a:xfrm>
            <a:off x="50132" y="9625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008000"/>
                </a:solidFill>
              </a:rPr>
              <a:t>File   Home   </a:t>
            </a:r>
            <a:r>
              <a:rPr lang="en-GB" sz="2400" u="sng" dirty="0">
                <a:solidFill>
                  <a:srgbClr val="008000"/>
                </a:solidFill>
              </a:rPr>
              <a:t>Scan</a:t>
            </a:r>
            <a:r>
              <a:rPr lang="en-GB" sz="2400" dirty="0">
                <a:solidFill>
                  <a:srgbClr val="008000"/>
                </a:solidFill>
              </a:rPr>
              <a:t>   Help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694E0-B460-29FA-859C-6F619630ECAD}"/>
              </a:ext>
            </a:extLst>
          </p:cNvPr>
          <p:cNvSpPr txBox="1"/>
          <p:nvPr/>
        </p:nvSpPr>
        <p:spPr>
          <a:xfrm>
            <a:off x="4033587" y="3230478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Induction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4783B0-6505-9F2C-3FF4-20AAD97201FA}"/>
              </a:ext>
            </a:extLst>
          </p:cNvPr>
          <p:cNvSpPr/>
          <p:nvPr/>
        </p:nvSpPr>
        <p:spPr>
          <a:xfrm>
            <a:off x="3612482" y="4105818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98B18-824A-2437-D0FC-ED2F53373D31}"/>
              </a:ext>
            </a:extLst>
          </p:cNvPr>
          <p:cNvSpPr txBox="1"/>
          <p:nvPr/>
        </p:nvSpPr>
        <p:spPr>
          <a:xfrm>
            <a:off x="4033587" y="3938364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Annual Checkup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5B24A7-43F2-BE6F-8B99-044E40DCD157}"/>
              </a:ext>
            </a:extLst>
          </p:cNvPr>
          <p:cNvSpPr/>
          <p:nvPr/>
        </p:nvSpPr>
        <p:spPr>
          <a:xfrm>
            <a:off x="3612482" y="4813704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4A277-271C-9849-A13D-9C1AE3228BDC}"/>
              </a:ext>
            </a:extLst>
          </p:cNvPr>
          <p:cNvSpPr txBox="1"/>
          <p:nvPr/>
        </p:nvSpPr>
        <p:spPr>
          <a:xfrm>
            <a:off x="4033587" y="4646250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Prohibited Substances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125C39-B877-818B-1B32-61E340B21022}"/>
              </a:ext>
            </a:extLst>
          </p:cNvPr>
          <p:cNvSpPr/>
          <p:nvPr/>
        </p:nvSpPr>
        <p:spPr>
          <a:xfrm>
            <a:off x="3612482" y="5517635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BE8CC-41A1-B8A1-55B3-6EB8427E677F}"/>
              </a:ext>
            </a:extLst>
          </p:cNvPr>
          <p:cNvSpPr txBox="1"/>
          <p:nvPr/>
        </p:nvSpPr>
        <p:spPr>
          <a:xfrm>
            <a:off x="4033587" y="5350181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Release</a:t>
            </a:r>
          </a:p>
        </p:txBody>
      </p:sp>
    </p:spTree>
    <p:extLst>
      <p:ext uri="{BB962C8B-B14F-4D97-AF65-F5344CB8AC3E}">
        <p14:creationId xmlns:p14="http://schemas.microsoft.com/office/powerpoint/2010/main" val="108166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93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Shillan</dc:creator>
  <cp:lastModifiedBy>Callum Shillan</cp:lastModifiedBy>
  <cp:revision>15</cp:revision>
  <dcterms:created xsi:type="dcterms:W3CDTF">2022-10-18T11:03:42Z</dcterms:created>
  <dcterms:modified xsi:type="dcterms:W3CDTF">2025-08-17T15:14:45Z</dcterms:modified>
</cp:coreProperties>
</file>