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5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7330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78033" y="3079865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7911540" y="1158875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2515</TotalTime>
  <Words>126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19</cp:revision>
  <dcterms:created xsi:type="dcterms:W3CDTF">2022-10-18T11:03:42Z</dcterms:created>
  <dcterms:modified xsi:type="dcterms:W3CDTF">2025-09-03T16:29:07Z</dcterms:modified>
</cp:coreProperties>
</file>