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1" r:id="rId4"/>
    <p:sldId id="260" r:id="rId5"/>
    <p:sldId id="263" r:id="rId6"/>
    <p:sldId id="264" r:id="rId7"/>
    <p:sldId id="265" r:id="rId8"/>
    <p:sldId id="258" r:id="rId9"/>
    <p:sldId id="259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B0082"/>
    <a:srgbClr val="008000"/>
    <a:srgbClr val="003300"/>
    <a:srgbClr val="00008B"/>
    <a:srgbClr val="1A0D7D"/>
    <a:srgbClr val="1E1E1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524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3FB29-160F-1CBD-EDB4-DB54F88456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BA5BA-1962-C9D6-8528-9DF1230EB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67361-DF20-2212-E691-060D91EBB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9A3DD-70C5-350C-65A8-8A84F4679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34CBD-5817-F49D-78C9-3AAEEC5A6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126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CE06E-DB47-A5A9-7360-13F41234C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33B8E-E597-7473-5352-6EDC1DAFC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409C-32EF-7985-CFC4-2831CD89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1D692-8A43-267D-5FB9-1CA4245FA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E341-98EB-6A88-306E-18B3EB1B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220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CCF17C-EB1D-07A3-AC4E-E8A13D91A9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F3B6BD-5F34-B3C8-A0AF-82BD89255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B431D-CA67-DD27-A724-2004BADED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7CD2-8CA1-AFC0-A9A1-D06AA24F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5E57-959E-C985-545A-8238BE043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878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09A2B-2B46-579D-2A3A-5709D6FF4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3240E-49BA-C5C1-61A3-A53EAF53E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F4C32-1628-6C29-7857-2270F1FCF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6F080-7355-5D4A-1B3E-DE0DDC47B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C95BB-2B58-195C-C36E-CBACAEA08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3449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FF261-3A48-8668-4A5F-53918258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675B8-FD0A-5A9C-AA67-423E40341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C923B-1116-B42D-0766-693496A99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45E9D-FB65-3F4D-0250-EBFDC1240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B2C70A-0D3D-2A6F-E948-6A4B821C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9690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E65D2-FE53-BCDC-5EF0-D455DAD4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BC9D-5968-571A-FBBF-B714A2E47E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3452-4F50-D00E-BA4C-9CF2B0BB2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59B66-C617-1A71-CE21-FD4B90216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C4FCAF-B9C3-9FEE-CCE9-7D413A9C5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8CE2A-C0B3-6F77-41F4-35C2FBBB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8749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77ECF-AFF3-10E8-F3C3-782A36541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E060B-D0E8-CB01-B6B8-5C28F4AF5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3279B9-38FE-5540-5BEA-B35CAEECC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A88114-AA58-CE71-32EC-6C2D5D654F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F69998-B167-03B2-1B71-1BAF0AA871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10D146-BCCB-A04C-0C78-69E3032C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E3ACD0-8253-D280-8740-E451AAB85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DEC9CE-9BC2-BE7C-4AE8-08DB0395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3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99DAA-7AD8-A838-68B0-3341492CB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47279F-E927-B3BC-72A1-F5D0BB7B4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ED082-5015-26F8-47D5-4EE1389B5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7AD0C6-DABF-B3ED-C571-065CBFA79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44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B7DE88-642D-31ED-6382-F127F38E7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581200-4A7A-AF5B-67DA-925DB1E7B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A6C14-7207-875C-23D3-0A027DD7F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845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4DEE4-177F-618C-D48A-7EF16A7EC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3C406-66BB-0ABC-9265-96A07463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32263-E417-EEF4-97D5-2E1643B38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965E95-5B22-F49A-852F-58D80E171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37EEA0-DD02-BD15-5E17-42B070E6A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6E2AD-97F1-2323-C46D-559268C98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7948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89BF1-27D1-15C3-1146-CE15A8F08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4F532F-5E19-1AFC-0D2F-CA093B5ACF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46544F-ED7B-F62D-7FCC-1B9769B2E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954731-7562-0CE8-8EF3-3356371F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5DE621-6939-D7B1-8CDE-7714AB38A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E4047-3F6B-7B86-6AD2-5155429F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37411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70FB1C-D219-B179-6C8B-76CD0CBB3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41D27-089D-4A12-D710-838AB467C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E262C-9ADF-F028-38D8-C13D5728BF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89514-1D2E-45F5-8DC5-A75A64E20C29}" type="datetimeFigureOut">
              <a:rPr lang="en-GB" smtClean="0"/>
              <a:t>04/10/2025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7E413-AB8D-B08E-93C2-67BCADE23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886B0-8944-3F80-EF73-54685B2C6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74254-B139-4407-947A-3025DEE5EFF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71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svg"/><Relationship Id="rId21" Type="http://schemas.openxmlformats.org/officeDocument/2006/relationships/image" Target="../media/image20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5" Type="http://schemas.openxmlformats.org/officeDocument/2006/relationships/image" Target="../media/image24.svg"/><Relationship Id="rId33" Type="http://schemas.openxmlformats.org/officeDocument/2006/relationships/image" Target="../media/image32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23" Type="http://schemas.openxmlformats.org/officeDocument/2006/relationships/image" Target="../media/image22.sv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31" Type="http://schemas.openxmlformats.org/officeDocument/2006/relationships/image" Target="../media/image30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svg"/><Relationship Id="rId30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FC7EE0-CF02-60F2-E895-D54CD3B327EC}"/>
              </a:ext>
            </a:extLst>
          </p:cNvPr>
          <p:cNvSpPr txBox="1"/>
          <p:nvPr/>
        </p:nvSpPr>
        <p:spPr>
          <a:xfrm>
            <a:off x="3576000" y="2709000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8800" b="1" dirty="0">
                <a:ln w="0"/>
                <a:solidFill>
                  <a:srgbClr val="FF0000"/>
                </a:solidFill>
              </a:rPr>
              <a:t>Save as JPG, not PNG</a:t>
            </a:r>
          </a:p>
        </p:txBody>
      </p:sp>
    </p:spTree>
    <p:extLst>
      <p:ext uri="{BB962C8B-B14F-4D97-AF65-F5344CB8AC3E}">
        <p14:creationId xmlns:p14="http://schemas.microsoft.com/office/powerpoint/2010/main" val="3342968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Cursor with solid fill">
            <a:extLst>
              <a:ext uri="{FF2B5EF4-FFF2-40B4-BE49-F238E27FC236}">
                <a16:creationId xmlns:a16="http://schemas.microsoft.com/office/drawing/2014/main" id="{6B2F1398-AF8F-6A7E-D642-6F0D89C572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20047" y="1353671"/>
            <a:ext cx="914400" cy="914400"/>
          </a:xfrm>
          <a:prstGeom prst="rect">
            <a:avLst/>
          </a:prstGeom>
        </p:spPr>
      </p:pic>
      <p:pic>
        <p:nvPicPr>
          <p:cNvPr id="4" name="Graphic 3" descr="Security camera with solid fill">
            <a:extLst>
              <a:ext uri="{FF2B5EF4-FFF2-40B4-BE49-F238E27FC236}">
                <a16:creationId xmlns:a16="http://schemas.microsoft.com/office/drawing/2014/main" id="{39451223-6A3D-7745-E369-9516932488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35647" y="1353671"/>
            <a:ext cx="914400" cy="914400"/>
          </a:xfrm>
          <a:prstGeom prst="rect">
            <a:avLst/>
          </a:prstGeom>
        </p:spPr>
      </p:pic>
      <p:pic>
        <p:nvPicPr>
          <p:cNvPr id="5" name="Graphic 4" descr="Thumbs up sign with solid fill">
            <a:extLst>
              <a:ext uri="{FF2B5EF4-FFF2-40B4-BE49-F238E27FC236}">
                <a16:creationId xmlns:a16="http://schemas.microsoft.com/office/drawing/2014/main" id="{DB265C50-FE54-8C42-06AB-C8AEAEC3CB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3222" y="1353671"/>
            <a:ext cx="914400" cy="91440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A19973E4-FF25-F4D0-24C2-4C1495700F5C}"/>
              </a:ext>
            </a:extLst>
          </p:cNvPr>
          <p:cNvGrpSpPr/>
          <p:nvPr/>
        </p:nvGrpSpPr>
        <p:grpSpPr>
          <a:xfrm>
            <a:off x="8921537" y="255681"/>
            <a:ext cx="1873250" cy="1873250"/>
            <a:chOff x="7911540" y="1158875"/>
            <a:chExt cx="1873250" cy="187325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4CFB030-CC85-137B-0E53-5FFCBDBDD299}"/>
                </a:ext>
              </a:extLst>
            </p:cNvPr>
            <p:cNvGrpSpPr/>
            <p:nvPr/>
          </p:nvGrpSpPr>
          <p:grpSpPr>
            <a:xfrm>
              <a:off x="7933765" y="1353671"/>
              <a:ext cx="1828800" cy="914400"/>
              <a:chOff x="7933765" y="1353671"/>
              <a:chExt cx="1828800" cy="914400"/>
            </a:xfrm>
          </p:grpSpPr>
          <p:pic>
            <p:nvPicPr>
              <p:cNvPr id="6" name="Graphic 5" descr="Arrow Up with solid fill">
                <a:extLst>
                  <a:ext uri="{FF2B5EF4-FFF2-40B4-BE49-F238E27FC236}">
                    <a16:creationId xmlns:a16="http://schemas.microsoft.com/office/drawing/2014/main" id="{529E2D4D-7C22-2C9A-1746-BC13FB690A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7933765" y="1353671"/>
                <a:ext cx="914400" cy="914400"/>
              </a:xfrm>
              <a:prstGeom prst="rect">
                <a:avLst/>
              </a:prstGeom>
            </p:spPr>
          </p:pic>
          <p:pic>
            <p:nvPicPr>
              <p:cNvPr id="7" name="Graphic 6" descr="Arrow Up with solid fill">
                <a:extLst>
                  <a:ext uri="{FF2B5EF4-FFF2-40B4-BE49-F238E27FC236}">
                    <a16:creationId xmlns:a16="http://schemas.microsoft.com/office/drawing/2014/main" id="{F432072F-0407-7295-04E0-DB42C98D9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8848165" y="1353671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B0993CD-EF23-2403-1E69-B654C7AC0491}"/>
                </a:ext>
              </a:extLst>
            </p:cNvPr>
            <p:cNvSpPr/>
            <p:nvPr/>
          </p:nvSpPr>
          <p:spPr>
            <a:xfrm rot="10800000" flipV="1">
              <a:off x="8148358" y="2305903"/>
              <a:ext cx="1399614" cy="9316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8F3529A-EDE1-D2E4-C87C-B7BF1B3149F8}"/>
                </a:ext>
              </a:extLst>
            </p:cNvPr>
            <p:cNvSpPr/>
            <p:nvPr/>
          </p:nvSpPr>
          <p:spPr>
            <a:xfrm>
              <a:off x="7911540" y="1158875"/>
              <a:ext cx="1873250" cy="187325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9AF2C05-75CB-25E7-AB51-9523E69DA8C9}"/>
                </a:ext>
              </a:extLst>
            </p:cNvPr>
            <p:cNvSpPr txBox="1"/>
            <p:nvPr/>
          </p:nvSpPr>
          <p:spPr>
            <a:xfrm>
              <a:off x="8148358" y="2484348"/>
              <a:ext cx="1399614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>
                  <a:solidFill>
                    <a:schemeClr val="bg1"/>
                  </a:solidFill>
                </a:rPr>
                <a:t>THIS WAY UP</a:t>
              </a:r>
            </a:p>
          </p:txBody>
        </p:sp>
      </p:grpSp>
      <p:pic>
        <p:nvPicPr>
          <p:cNvPr id="8" name="Graphic 7" descr="Document with solid fill">
            <a:extLst>
              <a:ext uri="{FF2B5EF4-FFF2-40B4-BE49-F238E27FC236}">
                <a16:creationId xmlns:a16="http://schemas.microsoft.com/office/drawing/2014/main" id="{8A7DEE67-5540-4879-6276-D048BC4282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069979" y="1353671"/>
            <a:ext cx="914400" cy="914400"/>
          </a:xfrm>
          <a:prstGeom prst="rect">
            <a:avLst/>
          </a:prstGeom>
        </p:spPr>
      </p:pic>
      <p:pic>
        <p:nvPicPr>
          <p:cNvPr id="15" name="Graphic 14" descr="Clipboard Partially Checked with solid fill">
            <a:extLst>
              <a:ext uri="{FF2B5EF4-FFF2-40B4-BE49-F238E27FC236}">
                <a16:creationId xmlns:a16="http://schemas.microsoft.com/office/drawing/2014/main" id="{165C47EA-B3A0-28A7-2496-AE0172A12BF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16858" y="345142"/>
            <a:ext cx="914400" cy="914400"/>
          </a:xfrm>
          <a:prstGeom prst="rect">
            <a:avLst/>
          </a:prstGeom>
        </p:spPr>
      </p:pic>
      <p:pic>
        <p:nvPicPr>
          <p:cNvPr id="17" name="Graphic 16" descr="Books with solid fill">
            <a:extLst>
              <a:ext uri="{FF2B5EF4-FFF2-40B4-BE49-F238E27FC236}">
                <a16:creationId xmlns:a16="http://schemas.microsoft.com/office/drawing/2014/main" id="{A7CB5B3E-13C2-0ED3-F72E-6E67B3A9190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649507" y="345142"/>
            <a:ext cx="914400" cy="914400"/>
          </a:xfrm>
          <a:prstGeom prst="rect">
            <a:avLst/>
          </a:prstGeom>
        </p:spPr>
      </p:pic>
      <p:pic>
        <p:nvPicPr>
          <p:cNvPr id="19" name="Graphic 18" descr="Typewriter with solid fill">
            <a:extLst>
              <a:ext uri="{FF2B5EF4-FFF2-40B4-BE49-F238E27FC236}">
                <a16:creationId xmlns:a16="http://schemas.microsoft.com/office/drawing/2014/main" id="{3138E870-3EAF-B73B-844C-D18D023476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837330" y="327212"/>
            <a:ext cx="914400" cy="914400"/>
          </a:xfrm>
          <a:prstGeom prst="rect">
            <a:avLst/>
          </a:prstGeom>
        </p:spPr>
      </p:pic>
      <p:pic>
        <p:nvPicPr>
          <p:cNvPr id="21" name="Graphic 20" descr="Treasure Map with solid fill">
            <a:extLst>
              <a:ext uri="{FF2B5EF4-FFF2-40B4-BE49-F238E27FC236}">
                <a16:creationId xmlns:a16="http://schemas.microsoft.com/office/drawing/2014/main" id="{9342CF4D-54EF-20A6-1DC3-9447C4C88CE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069979" y="327212"/>
            <a:ext cx="914400" cy="914400"/>
          </a:xfrm>
          <a:prstGeom prst="rect">
            <a:avLst/>
          </a:prstGeom>
        </p:spPr>
      </p:pic>
      <p:pic>
        <p:nvPicPr>
          <p:cNvPr id="23" name="Graphic 22" descr="Exit with solid fill">
            <a:extLst>
              <a:ext uri="{FF2B5EF4-FFF2-40B4-BE49-F238E27FC236}">
                <a16:creationId xmlns:a16="http://schemas.microsoft.com/office/drawing/2014/main" id="{60C55AC9-E66C-6428-AD6F-546106EADC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374435" y="277906"/>
            <a:ext cx="914400" cy="914400"/>
          </a:xfrm>
          <a:prstGeom prst="rect">
            <a:avLst/>
          </a:prstGeom>
        </p:spPr>
      </p:pic>
      <p:pic>
        <p:nvPicPr>
          <p:cNvPr id="25" name="Graphic 24" descr="Settings with solid fill">
            <a:extLst>
              <a:ext uri="{FF2B5EF4-FFF2-40B4-BE49-F238E27FC236}">
                <a16:creationId xmlns:a16="http://schemas.microsoft.com/office/drawing/2014/main" id="{F5ACE1AE-3843-7C6B-69DC-EA6646BB9674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6517530" y="327212"/>
            <a:ext cx="914400" cy="914400"/>
          </a:xfrm>
          <a:prstGeom prst="rect">
            <a:avLst/>
          </a:prstGeom>
        </p:spPr>
      </p:pic>
      <p:pic>
        <p:nvPicPr>
          <p:cNvPr id="27" name="Graphic 26" descr="Disk with solid fill">
            <a:extLst>
              <a:ext uri="{FF2B5EF4-FFF2-40B4-BE49-F238E27FC236}">
                <a16:creationId xmlns:a16="http://schemas.microsoft.com/office/drawing/2014/main" id="{533970EB-B4B2-EAA6-AB35-23C4CDAD31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7691158" y="277906"/>
            <a:ext cx="914400" cy="914400"/>
          </a:xfrm>
          <a:prstGeom prst="rect">
            <a:avLst/>
          </a:prstGeom>
        </p:spPr>
      </p:pic>
      <p:pic>
        <p:nvPicPr>
          <p:cNvPr id="9" name="Graphic 8" descr="Home with solid fill">
            <a:extLst>
              <a:ext uri="{FF2B5EF4-FFF2-40B4-BE49-F238E27FC236}">
                <a16:creationId xmlns:a16="http://schemas.microsoft.com/office/drawing/2014/main" id="{ED7F56F1-D8E3-835A-3715-AA73C940367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16858" y="2468880"/>
            <a:ext cx="914400" cy="914400"/>
          </a:xfrm>
          <a:prstGeom prst="rect">
            <a:avLst/>
          </a:prstGeom>
        </p:spPr>
      </p:pic>
      <p:pic>
        <p:nvPicPr>
          <p:cNvPr id="18" name="Graphic 17" descr="Wi-Fi with solid fill">
            <a:extLst>
              <a:ext uri="{FF2B5EF4-FFF2-40B4-BE49-F238E27FC236}">
                <a16:creationId xmlns:a16="http://schemas.microsoft.com/office/drawing/2014/main" id="{EC889939-09B7-C167-3168-6EB9EFD7EC85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752600" y="2452255"/>
            <a:ext cx="914400" cy="914400"/>
          </a:xfrm>
          <a:prstGeom prst="rect">
            <a:avLst/>
          </a:prstGeom>
        </p:spPr>
      </p:pic>
      <p:pic>
        <p:nvPicPr>
          <p:cNvPr id="22" name="Graphic 21" descr="Full battery with solid fill">
            <a:extLst>
              <a:ext uri="{FF2B5EF4-FFF2-40B4-BE49-F238E27FC236}">
                <a16:creationId xmlns:a16="http://schemas.microsoft.com/office/drawing/2014/main" id="{56493FC3-BFB0-E076-0ADE-18C77C744DB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3088342" y="2452255"/>
            <a:ext cx="914400" cy="914400"/>
          </a:xfrm>
          <a:prstGeom prst="rect">
            <a:avLst/>
          </a:prstGeom>
        </p:spPr>
      </p:pic>
      <p:pic>
        <p:nvPicPr>
          <p:cNvPr id="26" name="Graphic 25" descr="Power with solid fill">
            <a:extLst>
              <a:ext uri="{FF2B5EF4-FFF2-40B4-BE49-F238E27FC236}">
                <a16:creationId xmlns:a16="http://schemas.microsoft.com/office/drawing/2014/main" id="{3E96B83A-25E2-D40A-78F6-FCA25DC5B4D5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460035" y="238013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9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6690CD-4364-C29C-39CE-4E90A5DDF899}"/>
              </a:ext>
            </a:extLst>
          </p:cNvPr>
          <p:cNvSpPr/>
          <p:nvPr/>
        </p:nvSpPr>
        <p:spPr>
          <a:xfrm>
            <a:off x="16639" y="0"/>
            <a:ext cx="3888000" cy="3384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Property</a:t>
            </a: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Log</a:t>
            </a:r>
          </a:p>
          <a:p>
            <a:pPr algn="ctr"/>
            <a:endParaRPr lang="en-GB" sz="36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600" b="1" dirty="0">
                <a:solidFill>
                  <a:schemeClr val="tx1"/>
                </a:solidFill>
                <a:latin typeface="Ink Free" panose="03080402000500000000" pitchFamily="66" charset="0"/>
              </a:rPr>
              <a:t>DO NOT REMOVE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98F959B-C84B-9873-5029-8E2E022104EE}"/>
              </a:ext>
            </a:extLst>
          </p:cNvPr>
          <p:cNvSpPr/>
          <p:nvPr/>
        </p:nvSpPr>
        <p:spPr>
          <a:xfrm>
            <a:off x="44206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A to 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B5AB23-B448-DCD5-F814-E14DDDC39E92}"/>
              </a:ext>
            </a:extLst>
          </p:cNvPr>
          <p:cNvSpPr/>
          <p:nvPr/>
        </p:nvSpPr>
        <p:spPr>
          <a:xfrm>
            <a:off x="6407701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H to 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AA5D6CD-244B-1AF2-F9CC-13590DDFB58B}"/>
              </a:ext>
            </a:extLst>
          </p:cNvPr>
          <p:cNvSpPr/>
          <p:nvPr/>
        </p:nvSpPr>
        <p:spPr>
          <a:xfrm>
            <a:off x="8328820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N to 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900016-3906-3F54-B656-71124F0F5C9C}"/>
              </a:ext>
            </a:extLst>
          </p:cNvPr>
          <p:cNvSpPr/>
          <p:nvPr/>
        </p:nvSpPr>
        <p:spPr>
          <a:xfrm>
            <a:off x="10189339" y="0"/>
            <a:ext cx="1814400" cy="2890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Prisoner Property Log</a:t>
            </a:r>
          </a:p>
          <a:p>
            <a:pPr algn="ctr"/>
            <a:endParaRPr lang="en-GB" sz="3200" b="1" dirty="0">
              <a:solidFill>
                <a:schemeClr val="tx1"/>
              </a:solidFill>
              <a:latin typeface="Ink Free" panose="03080402000500000000" pitchFamily="66" charset="0"/>
            </a:endParaRPr>
          </a:p>
          <a:p>
            <a:pPr algn="ctr"/>
            <a:r>
              <a:rPr lang="en-GB" sz="3200" b="1" dirty="0">
                <a:solidFill>
                  <a:schemeClr val="tx1"/>
                </a:solidFill>
                <a:latin typeface="Ink Free" panose="03080402000500000000" pitchFamily="66" charset="0"/>
              </a:rPr>
              <a:t>T to Z</a:t>
            </a:r>
          </a:p>
        </p:txBody>
      </p:sp>
    </p:spTree>
    <p:extLst>
      <p:ext uri="{BB962C8B-B14F-4D97-AF65-F5344CB8AC3E}">
        <p14:creationId xmlns:p14="http://schemas.microsoft.com/office/powerpoint/2010/main" val="753657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98BA793-FBF8-A9A8-7FB8-F2DBCF93EC89}"/>
              </a:ext>
            </a:extLst>
          </p:cNvPr>
          <p:cNvSpPr/>
          <p:nvPr/>
        </p:nvSpPr>
        <p:spPr>
          <a:xfrm>
            <a:off x="2647604" y="2173778"/>
            <a:ext cx="6032500" cy="476250"/>
          </a:xfrm>
          <a:prstGeom prst="roundRect">
            <a:avLst>
              <a:gd name="adj" fmla="val 31898"/>
            </a:avLst>
          </a:prstGeom>
          <a:gradFill flip="none" rotWithShape="0">
            <a:gsLst>
              <a:gs pos="51000">
                <a:schemeClr val="tx1"/>
              </a:gs>
              <a:gs pos="83000">
                <a:schemeClr val="bg1">
                  <a:lumMod val="75000"/>
                </a:scheme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24F4CF-04AF-E10A-3BD5-25F1BDED1CDE}"/>
              </a:ext>
            </a:extLst>
          </p:cNvPr>
          <p:cNvSpPr txBox="1"/>
          <p:nvPr/>
        </p:nvSpPr>
        <p:spPr>
          <a:xfrm>
            <a:off x="2647604" y="1732085"/>
            <a:ext cx="2398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Action Hint Background</a:t>
            </a:r>
          </a:p>
        </p:txBody>
      </p:sp>
    </p:spTree>
    <p:extLst>
      <p:ext uri="{BB962C8B-B14F-4D97-AF65-F5344CB8AC3E}">
        <p14:creationId xmlns:p14="http://schemas.microsoft.com/office/powerpoint/2010/main" val="3514224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9A4D01-1960-C905-6308-A9A6DD437A1F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32A07-6CFF-6861-14CB-869F707580C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SECURITY OFFICE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C03903-AFB1-4559-E65D-E9C976966460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MEDICAL OFFICE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1FDA3-C4FE-00DA-587F-8051C1FDA452}"/>
              </a:ext>
            </a:extLst>
          </p:cNvPr>
          <p:cNvSpPr txBox="1"/>
          <p:nvPr/>
        </p:nvSpPr>
        <p:spPr>
          <a:xfrm>
            <a:off x="-3" y="4315469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STORAGE ROOM</a:t>
            </a:r>
          </a:p>
        </p:txBody>
      </p:sp>
    </p:spTree>
    <p:extLst>
      <p:ext uri="{BB962C8B-B14F-4D97-AF65-F5344CB8AC3E}">
        <p14:creationId xmlns:p14="http://schemas.microsoft.com/office/powerpoint/2010/main" val="94472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F0B17F-EC5E-E16E-8833-3B015B93E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798AA69-86B8-01AC-912A-E7CE6F7573AE}"/>
              </a:ext>
            </a:extLst>
          </p:cNvPr>
          <p:cNvSpPr txBox="1"/>
          <p:nvPr/>
        </p:nvSpPr>
        <p:spPr>
          <a:xfrm>
            <a:off x="-2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TV ROOM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2C592C-E0E2-195F-A738-B937E7FA5F40}"/>
              </a:ext>
            </a:extLst>
          </p:cNvPr>
          <p:cNvSpPr txBox="1"/>
          <p:nvPr/>
        </p:nvSpPr>
        <p:spPr>
          <a:xfrm>
            <a:off x="-2" y="1438651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DINING ROOM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A3C82D-49EB-FF4B-AEF1-8DA282E3B987}"/>
              </a:ext>
            </a:extLst>
          </p:cNvPr>
          <p:cNvSpPr txBox="1"/>
          <p:nvPr/>
        </p:nvSpPr>
        <p:spPr>
          <a:xfrm>
            <a:off x="-1" y="2877977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GYMNASIUM</a:t>
            </a:r>
          </a:p>
        </p:txBody>
      </p:sp>
    </p:spTree>
    <p:extLst>
      <p:ext uri="{BB962C8B-B14F-4D97-AF65-F5344CB8AC3E}">
        <p14:creationId xmlns:p14="http://schemas.microsoft.com/office/powerpoint/2010/main" val="21119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986CA-62B4-FD0F-AF78-3553568A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A4897DFA-13D4-3D21-AEED-2D2418D5E04A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TOILET BLOCK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F9813B-A4B0-23DD-F35C-A32B2822D0DB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SHOWER BLOCK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69A6C0-B69E-F3EA-8985-1417FAAA426E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 CAMERA FEED</a:t>
            </a:r>
          </a:p>
        </p:txBody>
      </p:sp>
    </p:spTree>
    <p:extLst>
      <p:ext uri="{BB962C8B-B14F-4D97-AF65-F5344CB8AC3E}">
        <p14:creationId xmlns:p14="http://schemas.microsoft.com/office/powerpoint/2010/main" val="6514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B66F-79A2-35B1-4934-88D70FFE3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EF4F078-5AD0-1488-3A94-0A7979AC10B6}"/>
              </a:ext>
            </a:extLst>
          </p:cNvPr>
          <p:cNvSpPr txBox="1"/>
          <p:nvPr/>
        </p:nvSpPr>
        <p:spPr>
          <a:xfrm>
            <a:off x="0" y="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9A5F10-05B1-A109-067C-8926C85B6AB9}"/>
              </a:ext>
            </a:extLst>
          </p:cNvPr>
          <p:cNvSpPr txBox="1"/>
          <p:nvPr/>
        </p:nvSpPr>
        <p:spPr>
          <a:xfrm>
            <a:off x="0" y="144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A012F32-6575-1FB7-E97A-20D3DC1BFBB8}"/>
              </a:ext>
            </a:extLst>
          </p:cNvPr>
          <p:cNvSpPr txBox="1"/>
          <p:nvPr/>
        </p:nvSpPr>
        <p:spPr>
          <a:xfrm>
            <a:off x="0" y="288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9CD37D-F841-D75E-D105-1F713E931A71}"/>
              </a:ext>
            </a:extLst>
          </p:cNvPr>
          <p:cNvSpPr txBox="1"/>
          <p:nvPr/>
        </p:nvSpPr>
        <p:spPr>
          <a:xfrm>
            <a:off x="0" y="43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EE396D-6181-6CF2-5218-4574D2A2092F}"/>
              </a:ext>
            </a:extLst>
          </p:cNvPr>
          <p:cNvSpPr txBox="1"/>
          <p:nvPr/>
        </p:nvSpPr>
        <p:spPr>
          <a:xfrm>
            <a:off x="4678680" y="720000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ABCAC5-21D7-C8BB-5B1D-D09BDD2CE68C}"/>
              </a:ext>
            </a:extLst>
          </p:cNvPr>
          <p:cNvSpPr txBox="1"/>
          <p:nvPr/>
        </p:nvSpPr>
        <p:spPr>
          <a:xfrm>
            <a:off x="4727171" y="3316342"/>
            <a:ext cx="648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 #6</a:t>
            </a:r>
          </a:p>
        </p:txBody>
      </p:sp>
    </p:spTree>
    <p:extLst>
      <p:ext uri="{BB962C8B-B14F-4D97-AF65-F5344CB8AC3E}">
        <p14:creationId xmlns:p14="http://schemas.microsoft.com/office/powerpoint/2010/main" val="868011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E7AC6-353B-1C05-3179-AD7C43CFF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CBB003-6C6B-D484-9114-9E5E7F60BD32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RECEPTION CORRIDOR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01B013-FBE5-188F-2993-16C396D63687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OFFICE CORRIDOR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ECAAFE-6510-BC08-A68A-4D6AAF242B0B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 CORRIDOR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063EFD-D87B-47E5-79E9-FFB1599A69D4}"/>
              </a:ext>
            </a:extLst>
          </p:cNvPr>
          <p:cNvSpPr txBox="1"/>
          <p:nvPr/>
        </p:nvSpPr>
        <p:spPr>
          <a:xfrm>
            <a:off x="-3" y="4315469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RECREATION CORRIDOR</a:t>
            </a:r>
          </a:p>
        </p:txBody>
      </p:sp>
    </p:spTree>
    <p:extLst>
      <p:ext uri="{BB962C8B-B14F-4D97-AF65-F5344CB8AC3E}">
        <p14:creationId xmlns:p14="http://schemas.microsoft.com/office/powerpoint/2010/main" val="371586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0B349-CDED-3A53-B630-84FC42432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B7647E1-BC2F-6C29-825C-B0F0C1CEAF80}"/>
              </a:ext>
            </a:extLst>
          </p:cNvPr>
          <p:cNvSpPr txBox="1"/>
          <p:nvPr/>
        </p:nvSpPr>
        <p:spPr>
          <a:xfrm>
            <a:off x="-2" y="0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(DOWN)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2804D0-0641-1DC3-266A-5AE127786469}"/>
              </a:ext>
            </a:extLst>
          </p:cNvPr>
          <p:cNvSpPr txBox="1"/>
          <p:nvPr/>
        </p:nvSpPr>
        <p:spPr>
          <a:xfrm>
            <a:off x="-2" y="1438651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STAIRS (UP)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DDB21A-FC56-ACC9-CEE9-F896B50722FF}"/>
              </a:ext>
            </a:extLst>
          </p:cNvPr>
          <p:cNvSpPr txBox="1"/>
          <p:nvPr/>
        </p:nvSpPr>
        <p:spPr>
          <a:xfrm>
            <a:off x="-1" y="2877977"/>
            <a:ext cx="792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CELLS LANDING</a:t>
            </a:r>
          </a:p>
        </p:txBody>
      </p:sp>
    </p:spTree>
    <p:extLst>
      <p:ext uri="{BB962C8B-B14F-4D97-AF65-F5344CB8AC3E}">
        <p14:creationId xmlns:p14="http://schemas.microsoft.com/office/powerpoint/2010/main" val="3773736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6B67DF0-4721-8B8B-C75D-269DD8554881}"/>
              </a:ext>
            </a:extLst>
          </p:cNvPr>
          <p:cNvSpPr txBox="1"/>
          <p:nvPr/>
        </p:nvSpPr>
        <p:spPr>
          <a:xfrm>
            <a:off x="1126121" y="2598056"/>
            <a:ext cx="9890221" cy="3486669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>
            <a:defPPr>
              <a:defRPr lang="en-US"/>
            </a:defPPr>
            <a:lvl1pPr algn="ctr">
              <a:defRPr sz="600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defRPr>
            </a:lvl1pPr>
          </a:lstStyle>
          <a:p>
            <a:pPr marL="1143000" indent="-1143000" algn="l">
              <a:buFont typeface="+mj-lt"/>
              <a:buAutoNum type="arabicPeriod"/>
            </a:pPr>
            <a:r>
              <a:rPr lang="en-GB" dirty="0"/>
              <a:t>Record identification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Medical check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Remove personal property</a:t>
            </a:r>
          </a:p>
          <a:p>
            <a:pPr marL="1143000" indent="-1143000" algn="l">
              <a:buFont typeface="+mj-lt"/>
              <a:buAutoNum type="arabicPeriod"/>
            </a:pPr>
            <a:r>
              <a:rPr lang="en-GB" dirty="0"/>
              <a:t>Cell 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FA00A8-F39F-1BC1-875B-9AF04FFD0A02}"/>
              </a:ext>
            </a:extLst>
          </p:cNvPr>
          <p:cNvSpPr txBox="1"/>
          <p:nvPr/>
        </p:nvSpPr>
        <p:spPr>
          <a:xfrm>
            <a:off x="212777" y="255644"/>
            <a:ext cx="5040000" cy="1440000"/>
          </a:xfrm>
          <a:prstGeom prst="rect">
            <a:avLst/>
          </a:prstGeom>
          <a:noFill/>
        </p:spPr>
        <p:txBody>
          <a:bodyPr wrap="none" rtlCol="0" anchor="ctr">
            <a:noAutofit/>
          </a:bodyPr>
          <a:lstStyle/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Induction</a:t>
            </a:r>
          </a:p>
          <a:p>
            <a:pPr algn="ctr"/>
            <a:r>
              <a:rPr lang="en-GB" sz="6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1670483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B7B07077-A5CD-B898-08FF-F759CC3CAEF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6B7F6F7-6C36-A423-552C-F05E8CD441AE}"/>
              </a:ext>
            </a:extLst>
          </p:cNvPr>
          <p:cNvSpPr/>
          <p:nvPr/>
        </p:nvSpPr>
        <p:spPr>
          <a:xfrm>
            <a:off x="10280985" y="5696952"/>
            <a:ext cx="1672389" cy="914400"/>
          </a:xfrm>
          <a:prstGeom prst="roundRect">
            <a:avLst/>
          </a:prstGeom>
          <a:solidFill>
            <a:srgbClr val="4B0082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SCAN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FA1F0B-AA43-15BF-A01F-2C9B9101A932}"/>
              </a:ext>
            </a:extLst>
          </p:cNvPr>
          <p:cNvSpPr/>
          <p:nvPr/>
        </p:nvSpPr>
        <p:spPr>
          <a:xfrm>
            <a:off x="3483142" y="2195763"/>
            <a:ext cx="6466973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dirty="0">
                <a:solidFill>
                  <a:srgbClr val="008000"/>
                </a:solidFill>
              </a:rPr>
              <a:t>H4095696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044FC1-E8B6-0734-0A04-20F100703A9C}"/>
              </a:ext>
            </a:extLst>
          </p:cNvPr>
          <p:cNvSpPr/>
          <p:nvPr/>
        </p:nvSpPr>
        <p:spPr>
          <a:xfrm>
            <a:off x="872290" y="2195763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Prisoner ID: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CE0A71C-F94E-C9D6-A7F8-194538B6B357}"/>
              </a:ext>
            </a:extLst>
          </p:cNvPr>
          <p:cNvSpPr/>
          <p:nvPr/>
        </p:nvSpPr>
        <p:spPr>
          <a:xfrm>
            <a:off x="10280984" y="4646250"/>
            <a:ext cx="1672389" cy="914400"/>
          </a:xfrm>
          <a:prstGeom prst="roundRect">
            <a:avLst/>
          </a:prstGeom>
          <a:solidFill>
            <a:schemeClr val="bg1"/>
          </a:solidFill>
          <a:ln w="762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rgbClr val="4B0082"/>
                </a:solidFill>
              </a:rPr>
              <a:t>Cancel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DC07184-0DAD-6EA4-9BA3-BBDCEC534658}"/>
              </a:ext>
            </a:extLst>
          </p:cNvPr>
          <p:cNvSpPr/>
          <p:nvPr/>
        </p:nvSpPr>
        <p:spPr>
          <a:xfrm>
            <a:off x="3483142" y="3230478"/>
            <a:ext cx="6466973" cy="338087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8100"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36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5EC01C6-BF45-122C-9463-D60EE81C8418}"/>
              </a:ext>
            </a:extLst>
          </p:cNvPr>
          <p:cNvSpPr/>
          <p:nvPr/>
        </p:nvSpPr>
        <p:spPr>
          <a:xfrm>
            <a:off x="872290" y="3230479"/>
            <a:ext cx="2514600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3600" dirty="0">
                <a:solidFill>
                  <a:srgbClr val="008000"/>
                </a:solidFill>
              </a:rPr>
              <a:t>Scan Type: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BEAE2C-BB48-9AB0-AA80-6A59CB8A058A}"/>
              </a:ext>
            </a:extLst>
          </p:cNvPr>
          <p:cNvSpPr/>
          <p:nvPr/>
        </p:nvSpPr>
        <p:spPr>
          <a:xfrm>
            <a:off x="3612482" y="3397932"/>
            <a:ext cx="372979" cy="372979"/>
          </a:xfrm>
          <a:prstGeom prst="ellipse">
            <a:avLst/>
          </a:prstGeom>
          <a:solidFill>
            <a:srgbClr val="4B0082"/>
          </a:solidFill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9203E8E-3899-7DEF-B5B9-AFE6FAFB78A0}"/>
              </a:ext>
            </a:extLst>
          </p:cNvPr>
          <p:cNvSpPr/>
          <p:nvPr/>
        </p:nvSpPr>
        <p:spPr>
          <a:xfrm>
            <a:off x="50132" y="481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008000"/>
                </a:solidFill>
              </a:rPr>
              <a:t>World Orbital Prison: MEDICAL SCANNER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7F7EFA2-A335-FC91-4BC2-49406381FBF5}"/>
              </a:ext>
            </a:extLst>
          </p:cNvPr>
          <p:cNvSpPr/>
          <p:nvPr/>
        </p:nvSpPr>
        <p:spPr>
          <a:xfrm>
            <a:off x="50132" y="962527"/>
            <a:ext cx="12141868" cy="9144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8575">
            <a:solidFill>
              <a:srgbClr val="4B008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008000"/>
                </a:solidFill>
              </a:rPr>
              <a:t>File   Home   </a:t>
            </a:r>
            <a:r>
              <a:rPr lang="en-GB" sz="2400" u="sng" dirty="0">
                <a:solidFill>
                  <a:srgbClr val="008000"/>
                </a:solidFill>
              </a:rPr>
              <a:t>Scan</a:t>
            </a:r>
            <a:r>
              <a:rPr lang="en-GB" sz="2400" dirty="0">
                <a:solidFill>
                  <a:srgbClr val="008000"/>
                </a:solidFill>
              </a:rPr>
              <a:t>   Help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3694E0-B460-29FA-859C-6F619630ECAD}"/>
              </a:ext>
            </a:extLst>
          </p:cNvPr>
          <p:cNvSpPr txBox="1"/>
          <p:nvPr/>
        </p:nvSpPr>
        <p:spPr>
          <a:xfrm>
            <a:off x="4033587" y="3230478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Induction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B4783B0-6505-9F2C-3FF4-20AAD97201FA}"/>
              </a:ext>
            </a:extLst>
          </p:cNvPr>
          <p:cNvSpPr/>
          <p:nvPr/>
        </p:nvSpPr>
        <p:spPr>
          <a:xfrm>
            <a:off x="3612482" y="4105818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C98B18-824A-2437-D0FC-ED2F53373D31}"/>
              </a:ext>
            </a:extLst>
          </p:cNvPr>
          <p:cNvSpPr txBox="1"/>
          <p:nvPr/>
        </p:nvSpPr>
        <p:spPr>
          <a:xfrm>
            <a:off x="4033587" y="3938364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Annual Checkup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5B24A7-43F2-BE6F-8B99-044E40DCD157}"/>
              </a:ext>
            </a:extLst>
          </p:cNvPr>
          <p:cNvSpPr/>
          <p:nvPr/>
        </p:nvSpPr>
        <p:spPr>
          <a:xfrm>
            <a:off x="3612482" y="4813704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94A277-271C-9849-A13D-9C1AE3228BDC}"/>
              </a:ext>
            </a:extLst>
          </p:cNvPr>
          <p:cNvSpPr txBox="1"/>
          <p:nvPr/>
        </p:nvSpPr>
        <p:spPr>
          <a:xfrm>
            <a:off x="4033587" y="4646250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Prohibited Substances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125C39-B877-818B-1B32-61E340B21022}"/>
              </a:ext>
            </a:extLst>
          </p:cNvPr>
          <p:cNvSpPr/>
          <p:nvPr/>
        </p:nvSpPr>
        <p:spPr>
          <a:xfrm>
            <a:off x="3612482" y="5517635"/>
            <a:ext cx="372979" cy="372979"/>
          </a:xfrm>
          <a:prstGeom prst="ellipse">
            <a:avLst/>
          </a:prstGeom>
          <a:noFill/>
          <a:ln>
            <a:solidFill>
              <a:srgbClr val="4B0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CBE8CC-41A1-B8A1-55B3-6EB8427E677F}"/>
              </a:ext>
            </a:extLst>
          </p:cNvPr>
          <p:cNvSpPr txBox="1"/>
          <p:nvPr/>
        </p:nvSpPr>
        <p:spPr>
          <a:xfrm>
            <a:off x="4033587" y="5350181"/>
            <a:ext cx="58714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>
                <a:solidFill>
                  <a:srgbClr val="008000"/>
                </a:solidFill>
              </a:rPr>
              <a:t>Prisoner Release</a:t>
            </a:r>
          </a:p>
        </p:txBody>
      </p:sp>
    </p:spTree>
    <p:extLst>
      <p:ext uri="{BB962C8B-B14F-4D97-AF65-F5344CB8AC3E}">
        <p14:creationId xmlns:p14="http://schemas.microsoft.com/office/powerpoint/2010/main" val="1081667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2707</TotalTime>
  <Words>135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Ink Free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Callum Shillan</dc:creator>
  <cp:lastModifiedBy>Callum Shillan</cp:lastModifiedBy>
  <cp:revision>23</cp:revision>
  <dcterms:created xsi:type="dcterms:W3CDTF">2022-10-18T11:03:42Z</dcterms:created>
  <dcterms:modified xsi:type="dcterms:W3CDTF">2025-10-04T14:02:01Z</dcterms:modified>
</cp:coreProperties>
</file>