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047" y="1353671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47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22" y="1353671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8921537" y="255681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9979" y="1353671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ED7F56F1-D8E3-835A-3715-AA73C9403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858" y="2468880"/>
            <a:ext cx="914400" cy="914400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EC889939-09B7-C167-3168-6EB9EFD7EC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2600" y="2452255"/>
            <a:ext cx="914400" cy="914400"/>
          </a:xfrm>
          <a:prstGeom prst="rect">
            <a:avLst/>
          </a:prstGeom>
        </p:spPr>
      </p:pic>
      <p:pic>
        <p:nvPicPr>
          <p:cNvPr id="22" name="Graphic 21" descr="Full battery with solid fill">
            <a:extLst>
              <a:ext uri="{FF2B5EF4-FFF2-40B4-BE49-F238E27FC236}">
                <a16:creationId xmlns:a16="http://schemas.microsoft.com/office/drawing/2014/main" id="{56493FC3-BFB0-E076-0ADE-18C77C744D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88342" y="2452255"/>
            <a:ext cx="914400" cy="914400"/>
          </a:xfrm>
          <a:prstGeom prst="rect">
            <a:avLst/>
          </a:prstGeom>
        </p:spPr>
      </p:pic>
      <p:pic>
        <p:nvPicPr>
          <p:cNvPr id="26" name="Graphic 25" descr="Power with solid fill">
            <a:extLst>
              <a:ext uri="{FF2B5EF4-FFF2-40B4-BE49-F238E27FC236}">
                <a16:creationId xmlns:a16="http://schemas.microsoft.com/office/drawing/2014/main" id="{3E96B83A-25E2-D40A-78F6-FCA25DC5B4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0035" y="238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126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21</cp:revision>
  <dcterms:created xsi:type="dcterms:W3CDTF">2022-10-18T11:03:42Z</dcterms:created>
  <dcterms:modified xsi:type="dcterms:W3CDTF">2025-09-06T11:59:07Z</dcterms:modified>
</cp:coreProperties>
</file>