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6" r:id="rId4"/>
    <p:sldId id="261" r:id="rId5"/>
    <p:sldId id="260" r:id="rId6"/>
    <p:sldId id="263" r:id="rId7"/>
    <p:sldId id="264" r:id="rId8"/>
    <p:sldId id="265" r:id="rId9"/>
    <p:sldId id="258" r:id="rId10"/>
    <p:sldId id="259" r:id="rId11"/>
    <p:sldId id="266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93C"/>
    <a:srgbClr val="1E1E1E"/>
    <a:srgbClr val="FFFFFF"/>
    <a:srgbClr val="E6D8B8"/>
    <a:srgbClr val="4CAF50"/>
    <a:srgbClr val="B8B8B8"/>
    <a:srgbClr val="D94F4F"/>
    <a:srgbClr val="F99E2A"/>
    <a:srgbClr val="30393E"/>
    <a:srgbClr val="5B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FB29-160F-1CBD-EDB4-DB54F884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A5BA-1962-C9D6-8528-9DF1230E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7361-DF20-2212-E691-060D91EB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A3DD-70C5-350C-65A8-8A84F46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4CBD-5817-F49D-78C9-3AAEEC5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06E-DB47-A5A9-7360-13F4123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3B8E-E597-7473-5352-6EDC1DAF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09C-32EF-7985-CFC4-2831CD89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D692-8A43-267D-5FB9-1CA4245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341-98EB-6A88-306E-18B3EB1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F17C-EB1D-07A3-AC4E-E8A13D91A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3B6BD-5F34-B3C8-A0AF-82BD8925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431D-CA67-DD27-A724-2004BADE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CD2-8CA1-AFC0-A9A1-D06AA24F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5E57-959E-C985-545A-8238BE0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9A2B-2B46-579D-2A3A-5709D6FF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240E-49BA-C5C1-61A3-A53EAF5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C32-1628-6C29-7857-2270F1F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F080-7355-5D4A-1B3E-DE0DDC4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95BB-2B58-195C-C36E-CBACAEA0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F261-3A48-8668-4A5F-53918258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75B8-FD0A-5A9C-AA67-423E4034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923B-1116-B42D-0766-693496A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E9D-FB65-3F4D-0250-EBFDC1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C70A-0D3D-2A6F-E948-6A4B821C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5D2-FE53-BCDC-5EF0-D455DAD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C9D-5968-571A-FBBF-B714A2E4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3452-4F50-D00E-BA4C-9CF2B0BB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9B66-C617-1A71-CE21-FD4B902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FCAF-B9C3-9FEE-CCE9-7D413A9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CE2A-C0B3-6F77-41F4-35C2FBB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ECF-AFF3-10E8-F3C3-782A365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060B-D0E8-CB01-B6B8-5C28F4AF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79B9-38FE-5540-5BEA-B35CAEEC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88114-AA58-CE71-32EC-6C2D5D65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9998-B167-03B2-1B71-1BAF0AA8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0D146-BCCB-A04C-0C78-69E3032C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3ACD0-8253-D280-8740-E451AAB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C9CE-9BC2-BE7C-4AE8-08DB039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DAA-7AD8-A838-68B0-3341492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279F-E927-B3BC-72A1-F5D0BB7B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D082-5015-26F8-47D5-4EE1389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AD0C6-DABF-B3ED-C571-065CBFA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DE88-642D-31ED-6382-F127F38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81200-4A7A-AF5B-67DA-925DB1E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6C14-7207-875C-23D3-0A027DD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DEE4-177F-618C-D48A-7EF16A7E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406-66BB-0ABC-9265-96A0746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2263-E417-EEF4-97D5-2E1643B3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5E95-5B22-F49A-852F-58D80E1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EEA0-DD02-BD15-5E17-42B070E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E2AD-97F1-2323-C46D-559268C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BF1-27D1-15C3-1146-CE15A8F0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F532F-5E19-1AFC-0D2F-CA093B5A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544F-ED7B-F62D-7FCC-1B9769B2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4731-7562-0CE8-8EF3-3356371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E621-6939-D7B1-8CDE-7714AB3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4047-3F6B-7B86-6AD2-5155429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FB1C-D219-B179-6C8B-76CD0CBB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1D27-089D-4A12-D710-838AB46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C-9ADF-F028-38D8-C13D5728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9514-1D2E-45F5-8DC5-A75A64E20C29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E413-AB8D-B08E-93C2-67BCADE2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6B0-8944-3F80-EF73-54685B2C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4193D-FB1E-310D-1859-B4A825D1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PDA Palette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BB8913-297C-8738-B249-FBAA7669B508}"/>
              </a:ext>
            </a:extLst>
          </p:cNvPr>
          <p:cNvSpPr/>
          <p:nvPr/>
        </p:nvSpPr>
        <p:spPr>
          <a:xfrm>
            <a:off x="838200" y="1504603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screen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AC65BB-A72C-04B5-50C2-BB088313BE6E}"/>
              </a:ext>
            </a:extLst>
          </p:cNvPr>
          <p:cNvSpPr/>
          <p:nvPr/>
        </p:nvSpPr>
        <p:spPr>
          <a:xfrm>
            <a:off x="3798916" y="1504603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f8f2de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84BD7F-F2F7-6772-96E9-3CCD7E32387A}"/>
              </a:ext>
            </a:extLst>
          </p:cNvPr>
          <p:cNvSpPr/>
          <p:nvPr/>
        </p:nvSpPr>
        <p:spPr>
          <a:xfrm>
            <a:off x="6759632" y="1504603"/>
            <a:ext cx="2288772" cy="286789"/>
          </a:xfrm>
          <a:prstGeom prst="rect">
            <a:avLst/>
          </a:prstGeom>
          <a:solidFill>
            <a:srgbClr val="F8F2DE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3C73A-1EEB-2C99-380F-FEBF6A9C54B6}"/>
              </a:ext>
            </a:extLst>
          </p:cNvPr>
          <p:cNvSpPr/>
          <p:nvPr/>
        </p:nvSpPr>
        <p:spPr>
          <a:xfrm>
            <a:off x="838200" y="1791392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F3E983-E45B-AE82-14A3-10C555C0B958}"/>
              </a:ext>
            </a:extLst>
          </p:cNvPr>
          <p:cNvSpPr/>
          <p:nvPr/>
        </p:nvSpPr>
        <p:spPr>
          <a:xfrm>
            <a:off x="3798916" y="1791392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5ba9a9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6CB89A-0AAF-5A04-08EF-FD8B5A84208C}"/>
              </a:ext>
            </a:extLst>
          </p:cNvPr>
          <p:cNvSpPr/>
          <p:nvPr/>
        </p:nvSpPr>
        <p:spPr>
          <a:xfrm>
            <a:off x="6759632" y="1791392"/>
            <a:ext cx="2288772" cy="286789"/>
          </a:xfrm>
          <a:prstGeom prst="rect">
            <a:avLst/>
          </a:prstGeom>
          <a:solidFill>
            <a:srgbClr val="5BA9A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78346-C447-D036-DA90-425F7FC85B5D}"/>
              </a:ext>
            </a:extLst>
          </p:cNvPr>
          <p:cNvSpPr/>
          <p:nvPr/>
        </p:nvSpPr>
        <p:spPr>
          <a:xfrm>
            <a:off x="838200" y="2078181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highlight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1CB792-36DD-81D9-F2B6-86C44B160661}"/>
              </a:ext>
            </a:extLst>
          </p:cNvPr>
          <p:cNvSpPr/>
          <p:nvPr/>
        </p:nvSpPr>
        <p:spPr>
          <a:xfrm>
            <a:off x="3798916" y="2078181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f1693c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FD81A9-278D-9A23-52B7-04DD38D3A3B8}"/>
              </a:ext>
            </a:extLst>
          </p:cNvPr>
          <p:cNvSpPr/>
          <p:nvPr/>
        </p:nvSpPr>
        <p:spPr>
          <a:xfrm>
            <a:off x="6759632" y="2078181"/>
            <a:ext cx="2288772" cy="286789"/>
          </a:xfrm>
          <a:prstGeom prst="rect">
            <a:avLst/>
          </a:prstGeom>
          <a:solidFill>
            <a:srgbClr val="F1693C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394D33-9D3C-72C8-ACAD-6E17CD992478}"/>
              </a:ext>
            </a:extLst>
          </p:cNvPr>
          <p:cNvSpPr/>
          <p:nvPr/>
        </p:nvSpPr>
        <p:spPr>
          <a:xfrm>
            <a:off x="838200" y="2364970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ED0D38-8313-2F24-4430-07137B24CE01}"/>
              </a:ext>
            </a:extLst>
          </p:cNvPr>
          <p:cNvSpPr/>
          <p:nvPr/>
        </p:nvSpPr>
        <p:spPr>
          <a:xfrm>
            <a:off x="3798916" y="2364970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30393e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67BA1B-71CD-F713-22A9-BA1CB3A4F8A2}"/>
              </a:ext>
            </a:extLst>
          </p:cNvPr>
          <p:cNvSpPr/>
          <p:nvPr/>
        </p:nvSpPr>
        <p:spPr>
          <a:xfrm>
            <a:off x="6759632" y="2364970"/>
            <a:ext cx="2288772" cy="286789"/>
          </a:xfrm>
          <a:prstGeom prst="rect">
            <a:avLst/>
          </a:prstGeom>
          <a:solidFill>
            <a:srgbClr val="30393E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3E1A82-FDBD-B58D-FA93-8AB3E2108E3E}"/>
              </a:ext>
            </a:extLst>
          </p:cNvPr>
          <p:cNvSpPr/>
          <p:nvPr/>
        </p:nvSpPr>
        <p:spPr>
          <a:xfrm>
            <a:off x="838200" y="2651759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alternate highlight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F228AA-19B9-A97E-482F-0B9599C46226}"/>
              </a:ext>
            </a:extLst>
          </p:cNvPr>
          <p:cNvSpPr/>
          <p:nvPr/>
        </p:nvSpPr>
        <p:spPr>
          <a:xfrm>
            <a:off x="3798916" y="2651759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f99e2a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782B23-5C07-383C-697E-301FED640B43}"/>
              </a:ext>
            </a:extLst>
          </p:cNvPr>
          <p:cNvSpPr/>
          <p:nvPr/>
        </p:nvSpPr>
        <p:spPr>
          <a:xfrm>
            <a:off x="6759632" y="2651759"/>
            <a:ext cx="2288772" cy="286789"/>
          </a:xfrm>
          <a:prstGeom prst="rect">
            <a:avLst/>
          </a:prstGeom>
          <a:solidFill>
            <a:srgbClr val="F99E2A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3A3F02-4DF8-B0BC-7889-A9E246469CE9}"/>
              </a:ext>
            </a:extLst>
          </p:cNvPr>
          <p:cNvSpPr/>
          <p:nvPr/>
        </p:nvSpPr>
        <p:spPr>
          <a:xfrm>
            <a:off x="838200" y="2938548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error/alert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3D32F8-1E9F-41AA-BE9A-7F517873F2ED}"/>
              </a:ext>
            </a:extLst>
          </p:cNvPr>
          <p:cNvSpPr/>
          <p:nvPr/>
        </p:nvSpPr>
        <p:spPr>
          <a:xfrm>
            <a:off x="3798916" y="2938548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d94f4f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8F58C5-5EDC-D28D-F351-5DB54933143C}"/>
              </a:ext>
            </a:extLst>
          </p:cNvPr>
          <p:cNvSpPr/>
          <p:nvPr/>
        </p:nvSpPr>
        <p:spPr>
          <a:xfrm>
            <a:off x="6759632" y="2938548"/>
            <a:ext cx="2288772" cy="286789"/>
          </a:xfrm>
          <a:prstGeom prst="rect">
            <a:avLst/>
          </a:prstGeom>
          <a:solidFill>
            <a:srgbClr val="D94F4F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8A15D7-711B-C76A-CAD5-5D2ACE36D006}"/>
              </a:ext>
            </a:extLst>
          </p:cNvPr>
          <p:cNvSpPr/>
          <p:nvPr/>
        </p:nvSpPr>
        <p:spPr>
          <a:xfrm>
            <a:off x="838200" y="3225337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disabled/inactive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AA5893-A408-434A-9B9E-F81ED7EE370E}"/>
              </a:ext>
            </a:extLst>
          </p:cNvPr>
          <p:cNvSpPr/>
          <p:nvPr/>
        </p:nvSpPr>
        <p:spPr>
          <a:xfrm>
            <a:off x="3798916" y="3225337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b8b8b8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A5E225-3CD5-D25B-11AD-B834B944B344}"/>
              </a:ext>
            </a:extLst>
          </p:cNvPr>
          <p:cNvSpPr/>
          <p:nvPr/>
        </p:nvSpPr>
        <p:spPr>
          <a:xfrm>
            <a:off x="6759632" y="3225337"/>
            <a:ext cx="2288772" cy="286789"/>
          </a:xfrm>
          <a:prstGeom prst="rect">
            <a:avLst/>
          </a:prstGeom>
          <a:solidFill>
            <a:srgbClr val="B8B8B8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D4FB31-C9DE-CCA3-B6E8-B37DEEE532FD}"/>
              </a:ext>
            </a:extLst>
          </p:cNvPr>
          <p:cNvSpPr/>
          <p:nvPr/>
        </p:nvSpPr>
        <p:spPr>
          <a:xfrm>
            <a:off x="838200" y="3512126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success/confirmation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17A241-0B79-2E48-AE04-ECC1850D5D0F}"/>
              </a:ext>
            </a:extLst>
          </p:cNvPr>
          <p:cNvSpPr/>
          <p:nvPr/>
        </p:nvSpPr>
        <p:spPr>
          <a:xfrm>
            <a:off x="3798916" y="3512126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4caf50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12A4B1-9AF0-E5C0-CA72-176B886E4CC2}"/>
              </a:ext>
            </a:extLst>
          </p:cNvPr>
          <p:cNvSpPr/>
          <p:nvPr/>
        </p:nvSpPr>
        <p:spPr>
          <a:xfrm>
            <a:off x="6759632" y="3512126"/>
            <a:ext cx="2288772" cy="286789"/>
          </a:xfrm>
          <a:prstGeom prst="rect">
            <a:avLst/>
          </a:prstGeom>
          <a:solidFill>
            <a:srgbClr val="4CAF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75519F-5FED-CC84-8BB8-548C33A3081F}"/>
              </a:ext>
            </a:extLst>
          </p:cNvPr>
          <p:cNvSpPr/>
          <p:nvPr/>
        </p:nvSpPr>
        <p:spPr>
          <a:xfrm>
            <a:off x="838200" y="3798915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35915E-54CD-B425-F19A-490F730CC023}"/>
              </a:ext>
            </a:extLst>
          </p:cNvPr>
          <p:cNvSpPr/>
          <p:nvPr/>
        </p:nvSpPr>
        <p:spPr>
          <a:xfrm>
            <a:off x="3798916" y="3798915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e6d8b8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CFAAD7-FBF3-8C3B-3896-59C78FA31367}"/>
              </a:ext>
            </a:extLst>
          </p:cNvPr>
          <p:cNvSpPr/>
          <p:nvPr/>
        </p:nvSpPr>
        <p:spPr>
          <a:xfrm>
            <a:off x="6759632" y="3798915"/>
            <a:ext cx="2288772" cy="286789"/>
          </a:xfrm>
          <a:prstGeom prst="rect">
            <a:avLst/>
          </a:prstGeom>
          <a:solidFill>
            <a:srgbClr val="E6D8B8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4E683E-BD92-D536-B71D-A72320F73FD7}"/>
              </a:ext>
            </a:extLst>
          </p:cNvPr>
          <p:cNvSpPr/>
          <p:nvPr/>
        </p:nvSpPr>
        <p:spPr>
          <a:xfrm>
            <a:off x="838200" y="4085704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tooltip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43F9F8-BE74-3509-1FA9-028230E53CCB}"/>
              </a:ext>
            </a:extLst>
          </p:cNvPr>
          <p:cNvSpPr/>
          <p:nvPr/>
        </p:nvSpPr>
        <p:spPr>
          <a:xfrm>
            <a:off x="3798916" y="4085704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ffffff</a:t>
            </a:r>
            <a:r>
              <a:rPr lang="en-GB" dirty="0">
                <a:solidFill>
                  <a:schemeClr val="tx1"/>
                </a:solidFill>
              </a:rPr>
              <a:t> (with 85% opacity)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F545A0-FD99-5D86-7E39-1A1F9E9E094F}"/>
              </a:ext>
            </a:extLst>
          </p:cNvPr>
          <p:cNvSpPr/>
          <p:nvPr/>
        </p:nvSpPr>
        <p:spPr>
          <a:xfrm>
            <a:off x="6759632" y="4085704"/>
            <a:ext cx="2288772" cy="286789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8A09FB-32BA-6B3B-EA12-35BCF37F1EF3}"/>
              </a:ext>
            </a:extLst>
          </p:cNvPr>
          <p:cNvSpPr/>
          <p:nvPr/>
        </p:nvSpPr>
        <p:spPr>
          <a:xfrm>
            <a:off x="838200" y="4372493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shadow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DBA4FE-2CB3-FB6A-A385-2E108784E7DB}"/>
              </a:ext>
            </a:extLst>
          </p:cNvPr>
          <p:cNvSpPr/>
          <p:nvPr/>
        </p:nvSpPr>
        <p:spPr>
          <a:xfrm>
            <a:off x="3798916" y="4372493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1e1e1e (with 85% opacity)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632DA4-7CCF-76F6-FF44-37606EA41A24}"/>
              </a:ext>
            </a:extLst>
          </p:cNvPr>
          <p:cNvSpPr/>
          <p:nvPr/>
        </p:nvSpPr>
        <p:spPr>
          <a:xfrm>
            <a:off x="6759632" y="4372493"/>
            <a:ext cx="2288772" cy="286789"/>
          </a:xfrm>
          <a:prstGeom prst="rect">
            <a:avLst/>
          </a:prstGeom>
          <a:solidFill>
            <a:srgbClr val="1E1E1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07820B-2FB4-A89B-134A-4C7D748385CE}"/>
              </a:ext>
            </a:extLst>
          </p:cNvPr>
          <p:cNvSpPr/>
          <p:nvPr/>
        </p:nvSpPr>
        <p:spPr>
          <a:xfrm>
            <a:off x="838200" y="4659282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glow/focus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D7BE2C-251F-27D3-09B9-ACBBA642F4D1}"/>
              </a:ext>
            </a:extLst>
          </p:cNvPr>
          <p:cNvSpPr/>
          <p:nvPr/>
        </p:nvSpPr>
        <p:spPr>
          <a:xfrm>
            <a:off x="3798916" y="4659282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f1693c (60% opacity)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124E51-7AA0-1699-0772-976881D496E2}"/>
              </a:ext>
            </a:extLst>
          </p:cNvPr>
          <p:cNvSpPr/>
          <p:nvPr/>
        </p:nvSpPr>
        <p:spPr>
          <a:xfrm>
            <a:off x="6759632" y="4659282"/>
            <a:ext cx="2288772" cy="286789"/>
          </a:xfrm>
          <a:prstGeom prst="rect">
            <a:avLst/>
          </a:prstGeom>
          <a:solidFill>
            <a:srgbClr val="F1693C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CEE42B-05F9-072E-F0AB-75867FD21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60" y="1504603"/>
            <a:ext cx="2640676" cy="39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0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B07077-A5CD-B898-08FF-F759CC3CA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B7F6F7-6C36-A423-552C-F05E8CD441AE}"/>
              </a:ext>
            </a:extLst>
          </p:cNvPr>
          <p:cNvSpPr/>
          <p:nvPr/>
        </p:nvSpPr>
        <p:spPr>
          <a:xfrm>
            <a:off x="10280985" y="5696952"/>
            <a:ext cx="1672389" cy="914400"/>
          </a:xfrm>
          <a:prstGeom prst="roundRect">
            <a:avLst/>
          </a:prstGeom>
          <a:solidFill>
            <a:srgbClr val="4B0082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SCAN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FA1F0B-AA43-15BF-A01F-2C9B9101A932}"/>
              </a:ext>
            </a:extLst>
          </p:cNvPr>
          <p:cNvSpPr/>
          <p:nvPr/>
        </p:nvSpPr>
        <p:spPr>
          <a:xfrm>
            <a:off x="3483142" y="2195763"/>
            <a:ext cx="6466973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rgbClr val="008000"/>
                </a:solidFill>
              </a:rPr>
              <a:t>H4095696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044FC1-E8B6-0734-0A04-20F100703A9C}"/>
              </a:ext>
            </a:extLst>
          </p:cNvPr>
          <p:cNvSpPr/>
          <p:nvPr/>
        </p:nvSpPr>
        <p:spPr>
          <a:xfrm>
            <a:off x="872290" y="2195763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Prisoner ID: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E0A71C-F94E-C9D6-A7F8-194538B6B357}"/>
              </a:ext>
            </a:extLst>
          </p:cNvPr>
          <p:cNvSpPr/>
          <p:nvPr/>
        </p:nvSpPr>
        <p:spPr>
          <a:xfrm>
            <a:off x="10280984" y="4646250"/>
            <a:ext cx="1672389" cy="914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4B0082"/>
                </a:solidFill>
              </a:rPr>
              <a:t>Cancel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C07184-0DAD-6EA4-9BA3-BBDCEC534658}"/>
              </a:ext>
            </a:extLst>
          </p:cNvPr>
          <p:cNvSpPr/>
          <p:nvPr/>
        </p:nvSpPr>
        <p:spPr>
          <a:xfrm>
            <a:off x="3483142" y="3230478"/>
            <a:ext cx="6466973" cy="33808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EC01C6-BF45-122C-9463-D60EE81C8418}"/>
              </a:ext>
            </a:extLst>
          </p:cNvPr>
          <p:cNvSpPr/>
          <p:nvPr/>
        </p:nvSpPr>
        <p:spPr>
          <a:xfrm>
            <a:off x="872290" y="3230479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Scan Type: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BEAE2C-BB48-9AB0-AA80-6A59CB8A058A}"/>
              </a:ext>
            </a:extLst>
          </p:cNvPr>
          <p:cNvSpPr/>
          <p:nvPr/>
        </p:nvSpPr>
        <p:spPr>
          <a:xfrm>
            <a:off x="3612482" y="3397932"/>
            <a:ext cx="372979" cy="372979"/>
          </a:xfrm>
          <a:prstGeom prst="ellipse">
            <a:avLst/>
          </a:prstGeom>
          <a:solidFill>
            <a:srgbClr val="4B0082"/>
          </a:solidFill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203E8E-3899-7DEF-B5B9-AFE6FAFB78A0}"/>
              </a:ext>
            </a:extLst>
          </p:cNvPr>
          <p:cNvSpPr/>
          <p:nvPr/>
        </p:nvSpPr>
        <p:spPr>
          <a:xfrm>
            <a:off x="50132" y="481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008000"/>
                </a:solidFill>
              </a:rPr>
              <a:t>World Orbital Prison: MEDICAL SCANNER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F7EFA2-A335-FC91-4BC2-49406381FBF5}"/>
              </a:ext>
            </a:extLst>
          </p:cNvPr>
          <p:cNvSpPr/>
          <p:nvPr/>
        </p:nvSpPr>
        <p:spPr>
          <a:xfrm>
            <a:off x="50132" y="9625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08000"/>
                </a:solidFill>
              </a:rPr>
              <a:t>File   Home   </a:t>
            </a:r>
            <a:r>
              <a:rPr lang="en-GB" sz="2400" u="sng" dirty="0">
                <a:solidFill>
                  <a:srgbClr val="008000"/>
                </a:solidFill>
              </a:rPr>
              <a:t>Scan</a:t>
            </a:r>
            <a:r>
              <a:rPr lang="en-GB" sz="2400" dirty="0">
                <a:solidFill>
                  <a:srgbClr val="008000"/>
                </a:solidFill>
              </a:rPr>
              <a:t>   Help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694E0-B460-29FA-859C-6F619630ECAD}"/>
              </a:ext>
            </a:extLst>
          </p:cNvPr>
          <p:cNvSpPr txBox="1"/>
          <p:nvPr/>
        </p:nvSpPr>
        <p:spPr>
          <a:xfrm>
            <a:off x="4033587" y="3230478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Induction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4783B0-6505-9F2C-3FF4-20AAD97201FA}"/>
              </a:ext>
            </a:extLst>
          </p:cNvPr>
          <p:cNvSpPr/>
          <p:nvPr/>
        </p:nvSpPr>
        <p:spPr>
          <a:xfrm>
            <a:off x="3612482" y="4105818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98B18-824A-2437-D0FC-ED2F53373D31}"/>
              </a:ext>
            </a:extLst>
          </p:cNvPr>
          <p:cNvSpPr txBox="1"/>
          <p:nvPr/>
        </p:nvSpPr>
        <p:spPr>
          <a:xfrm>
            <a:off x="4033587" y="3938364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Annual Checkup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5B24A7-43F2-BE6F-8B99-044E40DCD157}"/>
              </a:ext>
            </a:extLst>
          </p:cNvPr>
          <p:cNvSpPr/>
          <p:nvPr/>
        </p:nvSpPr>
        <p:spPr>
          <a:xfrm>
            <a:off x="3612482" y="4813704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4A277-271C-9849-A13D-9C1AE3228BDC}"/>
              </a:ext>
            </a:extLst>
          </p:cNvPr>
          <p:cNvSpPr txBox="1"/>
          <p:nvPr/>
        </p:nvSpPr>
        <p:spPr>
          <a:xfrm>
            <a:off x="4033587" y="4646250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Prohibited Substances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125C39-B877-818B-1B32-61E340B21022}"/>
              </a:ext>
            </a:extLst>
          </p:cNvPr>
          <p:cNvSpPr/>
          <p:nvPr/>
        </p:nvSpPr>
        <p:spPr>
          <a:xfrm>
            <a:off x="3612482" y="5517635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BE8CC-41A1-B8A1-55B3-6EB8427E677F}"/>
              </a:ext>
            </a:extLst>
          </p:cNvPr>
          <p:cNvSpPr txBox="1"/>
          <p:nvPr/>
        </p:nvSpPr>
        <p:spPr>
          <a:xfrm>
            <a:off x="4033587" y="5350181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Release</a:t>
            </a:r>
          </a:p>
        </p:txBody>
      </p:sp>
    </p:spTree>
    <p:extLst>
      <p:ext uri="{BB962C8B-B14F-4D97-AF65-F5344CB8AC3E}">
        <p14:creationId xmlns:p14="http://schemas.microsoft.com/office/powerpoint/2010/main" val="108166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6B2F1398-AF8F-6A7E-D642-6F0D89C5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047" y="1353671"/>
            <a:ext cx="914400" cy="914400"/>
          </a:xfrm>
          <a:prstGeom prst="rect">
            <a:avLst/>
          </a:prstGeom>
        </p:spPr>
      </p:pic>
      <p:pic>
        <p:nvPicPr>
          <p:cNvPr id="4" name="Graphic 3" descr="Security camera with solid fill">
            <a:extLst>
              <a:ext uri="{FF2B5EF4-FFF2-40B4-BE49-F238E27FC236}">
                <a16:creationId xmlns:a16="http://schemas.microsoft.com/office/drawing/2014/main" id="{39451223-6A3D-7745-E369-951693248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5647" y="1353671"/>
            <a:ext cx="914400" cy="914400"/>
          </a:xfrm>
          <a:prstGeom prst="rect">
            <a:avLst/>
          </a:prstGeom>
        </p:spPr>
      </p:pic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DB265C50-FE54-8C42-06AB-C8AEAEC3C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222" y="1353671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19973E4-FF25-F4D0-24C2-4C1495700F5C}"/>
              </a:ext>
            </a:extLst>
          </p:cNvPr>
          <p:cNvGrpSpPr/>
          <p:nvPr/>
        </p:nvGrpSpPr>
        <p:grpSpPr>
          <a:xfrm>
            <a:off x="8921537" y="255681"/>
            <a:ext cx="1873250" cy="1873250"/>
            <a:chOff x="7911540" y="1158875"/>
            <a:chExt cx="1873250" cy="18732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CFB030-CC85-137B-0E53-5FFCBDBDD299}"/>
                </a:ext>
              </a:extLst>
            </p:cNvPr>
            <p:cNvGrpSpPr/>
            <p:nvPr/>
          </p:nvGrpSpPr>
          <p:grpSpPr>
            <a:xfrm>
              <a:off x="7933765" y="1353671"/>
              <a:ext cx="1828800" cy="914400"/>
              <a:chOff x="7933765" y="1353671"/>
              <a:chExt cx="1828800" cy="914400"/>
            </a:xfrm>
          </p:grpSpPr>
          <p:pic>
            <p:nvPicPr>
              <p:cNvPr id="6" name="Graphic 5" descr="Arrow Up with solid fill">
                <a:extLst>
                  <a:ext uri="{FF2B5EF4-FFF2-40B4-BE49-F238E27FC236}">
                    <a16:creationId xmlns:a16="http://schemas.microsoft.com/office/drawing/2014/main" id="{529E2D4D-7C22-2C9A-1746-BC13FB690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33765" y="13536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Arrow Up with solid fill">
                <a:extLst>
                  <a:ext uri="{FF2B5EF4-FFF2-40B4-BE49-F238E27FC236}">
                    <a16:creationId xmlns:a16="http://schemas.microsoft.com/office/drawing/2014/main" id="{F432072F-0407-7295-04E0-DB42C98D9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48165" y="135367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0993CD-EF23-2403-1E69-B654C7AC0491}"/>
                </a:ext>
              </a:extLst>
            </p:cNvPr>
            <p:cNvSpPr/>
            <p:nvPr/>
          </p:nvSpPr>
          <p:spPr>
            <a:xfrm rot="10800000" flipV="1">
              <a:off x="8148358" y="2305903"/>
              <a:ext cx="1399614" cy="931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8F3529A-EDE1-D2E4-C87C-B7BF1B3149F8}"/>
                </a:ext>
              </a:extLst>
            </p:cNvPr>
            <p:cNvSpPr/>
            <p:nvPr/>
          </p:nvSpPr>
          <p:spPr>
            <a:xfrm>
              <a:off x="7911540" y="1158875"/>
              <a:ext cx="1873250" cy="18732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AF2C05-75CB-25E7-AB51-9523E69DA8C9}"/>
                </a:ext>
              </a:extLst>
            </p:cNvPr>
            <p:cNvSpPr txBox="1"/>
            <p:nvPr/>
          </p:nvSpPr>
          <p:spPr>
            <a:xfrm>
              <a:off x="8148358" y="2484348"/>
              <a:ext cx="13996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THIS WAY UP</a:t>
              </a:r>
            </a:p>
          </p:txBody>
        </p:sp>
      </p:grp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8A7DEE67-5540-4879-6276-D048BC428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9979" y="1353671"/>
            <a:ext cx="914400" cy="914400"/>
          </a:xfrm>
          <a:prstGeom prst="rect">
            <a:avLst/>
          </a:prstGeom>
        </p:spPr>
      </p:pic>
      <p:pic>
        <p:nvPicPr>
          <p:cNvPr id="15" name="Graphic 14" descr="Clipboard Partially Checked with solid fill">
            <a:extLst>
              <a:ext uri="{FF2B5EF4-FFF2-40B4-BE49-F238E27FC236}">
                <a16:creationId xmlns:a16="http://schemas.microsoft.com/office/drawing/2014/main" id="{165C47EA-B3A0-28A7-2496-AE0172A12B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6858" y="345142"/>
            <a:ext cx="914400" cy="914400"/>
          </a:xfrm>
          <a:prstGeom prst="rect">
            <a:avLst/>
          </a:prstGeom>
        </p:spPr>
      </p:pic>
      <p:pic>
        <p:nvPicPr>
          <p:cNvPr id="17" name="Graphic 16" descr="Books with solid fill">
            <a:extLst>
              <a:ext uri="{FF2B5EF4-FFF2-40B4-BE49-F238E27FC236}">
                <a16:creationId xmlns:a16="http://schemas.microsoft.com/office/drawing/2014/main" id="{A7CB5B3E-13C2-0ED3-F72E-6E67B3A919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49507" y="345142"/>
            <a:ext cx="914400" cy="914400"/>
          </a:xfrm>
          <a:prstGeom prst="rect">
            <a:avLst/>
          </a:prstGeom>
        </p:spPr>
      </p:pic>
      <p:pic>
        <p:nvPicPr>
          <p:cNvPr id="19" name="Graphic 18" descr="Typewriter with solid fill">
            <a:extLst>
              <a:ext uri="{FF2B5EF4-FFF2-40B4-BE49-F238E27FC236}">
                <a16:creationId xmlns:a16="http://schemas.microsoft.com/office/drawing/2014/main" id="{3138E870-3EAF-B73B-844C-D18D023476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7330" y="327212"/>
            <a:ext cx="914400" cy="914400"/>
          </a:xfrm>
          <a:prstGeom prst="rect">
            <a:avLst/>
          </a:prstGeom>
        </p:spPr>
      </p:pic>
      <p:pic>
        <p:nvPicPr>
          <p:cNvPr id="21" name="Graphic 20" descr="Treasure Map with solid fill">
            <a:extLst>
              <a:ext uri="{FF2B5EF4-FFF2-40B4-BE49-F238E27FC236}">
                <a16:creationId xmlns:a16="http://schemas.microsoft.com/office/drawing/2014/main" id="{9342CF4D-54EF-20A6-1DC3-9447C4C88C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9979" y="327212"/>
            <a:ext cx="914400" cy="914400"/>
          </a:xfrm>
          <a:prstGeom prst="rect">
            <a:avLst/>
          </a:prstGeom>
        </p:spPr>
      </p:pic>
      <p:pic>
        <p:nvPicPr>
          <p:cNvPr id="23" name="Graphic 22" descr="Exit with solid fill">
            <a:extLst>
              <a:ext uri="{FF2B5EF4-FFF2-40B4-BE49-F238E27FC236}">
                <a16:creationId xmlns:a16="http://schemas.microsoft.com/office/drawing/2014/main" id="{60C55AC9-E66C-6428-AD6F-546106EADC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74435" y="277906"/>
            <a:ext cx="914400" cy="914400"/>
          </a:xfrm>
          <a:prstGeom prst="rect">
            <a:avLst/>
          </a:prstGeom>
        </p:spPr>
      </p:pic>
      <p:pic>
        <p:nvPicPr>
          <p:cNvPr id="25" name="Graphic 24" descr="Settings with solid fill">
            <a:extLst>
              <a:ext uri="{FF2B5EF4-FFF2-40B4-BE49-F238E27FC236}">
                <a16:creationId xmlns:a16="http://schemas.microsoft.com/office/drawing/2014/main" id="{F5ACE1AE-3843-7C6B-69DC-EA6646BB96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517530" y="327212"/>
            <a:ext cx="914400" cy="914400"/>
          </a:xfrm>
          <a:prstGeom prst="rect">
            <a:avLst/>
          </a:prstGeom>
        </p:spPr>
      </p:pic>
      <p:pic>
        <p:nvPicPr>
          <p:cNvPr id="27" name="Graphic 26" descr="Disk with solid fill">
            <a:extLst>
              <a:ext uri="{FF2B5EF4-FFF2-40B4-BE49-F238E27FC236}">
                <a16:creationId xmlns:a16="http://schemas.microsoft.com/office/drawing/2014/main" id="{533970EB-B4B2-EAA6-AB35-23C4CDAD317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91158" y="277906"/>
            <a:ext cx="914400" cy="9144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ED7F56F1-D8E3-835A-3715-AA73C940367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6858" y="2468880"/>
            <a:ext cx="914400" cy="914400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EC889939-09B7-C167-3168-6EB9EFD7EC8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52600" y="2452255"/>
            <a:ext cx="914400" cy="914400"/>
          </a:xfrm>
          <a:prstGeom prst="rect">
            <a:avLst/>
          </a:prstGeom>
        </p:spPr>
      </p:pic>
      <p:pic>
        <p:nvPicPr>
          <p:cNvPr id="22" name="Graphic 21" descr="Full battery with solid fill">
            <a:extLst>
              <a:ext uri="{FF2B5EF4-FFF2-40B4-BE49-F238E27FC236}">
                <a16:creationId xmlns:a16="http://schemas.microsoft.com/office/drawing/2014/main" id="{56493FC3-BFB0-E076-0ADE-18C77C744DB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088342" y="2452255"/>
            <a:ext cx="914400" cy="914400"/>
          </a:xfrm>
          <a:prstGeom prst="rect">
            <a:avLst/>
          </a:prstGeom>
        </p:spPr>
      </p:pic>
      <p:pic>
        <p:nvPicPr>
          <p:cNvPr id="26" name="Graphic 25" descr="Power with solid fill">
            <a:extLst>
              <a:ext uri="{FF2B5EF4-FFF2-40B4-BE49-F238E27FC236}">
                <a16:creationId xmlns:a16="http://schemas.microsoft.com/office/drawing/2014/main" id="{3E96B83A-25E2-D40A-78F6-FCA25DC5B4D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60035" y="2380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 1">
            <a:extLst>
              <a:ext uri="{FF2B5EF4-FFF2-40B4-BE49-F238E27FC236}">
                <a16:creationId xmlns:a16="http://schemas.microsoft.com/office/drawing/2014/main" id="{56BDB5AE-8899-5204-65FF-34846270FA99}"/>
              </a:ext>
            </a:extLst>
          </p:cNvPr>
          <p:cNvSpPr/>
          <p:nvPr/>
        </p:nvSpPr>
        <p:spPr>
          <a:xfrm>
            <a:off x="0" y="1826990"/>
            <a:ext cx="12192000" cy="223453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solidFill>
                  <a:schemeClr val="bg1"/>
                </a:solidFill>
              </a:rPr>
              <a:t>To the cells</a:t>
            </a:r>
          </a:p>
        </p:txBody>
      </p:sp>
    </p:spTree>
    <p:extLst>
      <p:ext uri="{BB962C8B-B14F-4D97-AF65-F5344CB8AC3E}">
        <p14:creationId xmlns:p14="http://schemas.microsoft.com/office/powerpoint/2010/main" val="34700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6690CD-4364-C29C-39CE-4E90A5DDF899}"/>
              </a:ext>
            </a:extLst>
          </p:cNvPr>
          <p:cNvSpPr/>
          <p:nvPr/>
        </p:nvSpPr>
        <p:spPr>
          <a:xfrm>
            <a:off x="16639" y="0"/>
            <a:ext cx="3888000" cy="33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Property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Log</a:t>
            </a:r>
          </a:p>
          <a:p>
            <a:pPr algn="ctr"/>
            <a:endParaRPr lang="en-GB" sz="36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DO NOT REMOVE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F959B-C84B-9873-5029-8E2E022104EE}"/>
              </a:ext>
            </a:extLst>
          </p:cNvPr>
          <p:cNvSpPr/>
          <p:nvPr/>
        </p:nvSpPr>
        <p:spPr>
          <a:xfrm>
            <a:off x="4420639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A to 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5AB23-B448-DCD5-F814-E14DDDC39E92}"/>
              </a:ext>
            </a:extLst>
          </p:cNvPr>
          <p:cNvSpPr/>
          <p:nvPr/>
        </p:nvSpPr>
        <p:spPr>
          <a:xfrm>
            <a:off x="6407701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H to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5D6CD-244B-1AF2-F9CC-13590DDFB58B}"/>
              </a:ext>
            </a:extLst>
          </p:cNvPr>
          <p:cNvSpPr/>
          <p:nvPr/>
        </p:nvSpPr>
        <p:spPr>
          <a:xfrm>
            <a:off x="8328820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N to 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00016-3906-3F54-B656-71124F0F5C9C}"/>
              </a:ext>
            </a:extLst>
          </p:cNvPr>
          <p:cNvSpPr/>
          <p:nvPr/>
        </p:nvSpPr>
        <p:spPr>
          <a:xfrm>
            <a:off x="10189339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T to Z</a:t>
            </a:r>
          </a:p>
        </p:txBody>
      </p:sp>
    </p:spTree>
    <p:extLst>
      <p:ext uri="{BB962C8B-B14F-4D97-AF65-F5344CB8AC3E}">
        <p14:creationId xmlns:p14="http://schemas.microsoft.com/office/powerpoint/2010/main" val="75365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8BA793-FBF8-A9A8-7FB8-F2DBCF93EC89}"/>
              </a:ext>
            </a:extLst>
          </p:cNvPr>
          <p:cNvSpPr/>
          <p:nvPr/>
        </p:nvSpPr>
        <p:spPr>
          <a:xfrm>
            <a:off x="2647604" y="2173778"/>
            <a:ext cx="6032500" cy="476250"/>
          </a:xfrm>
          <a:prstGeom prst="roundRect">
            <a:avLst>
              <a:gd name="adj" fmla="val 31898"/>
            </a:avLst>
          </a:prstGeom>
          <a:gradFill flip="none" rotWithShape="1">
            <a:gsLst>
              <a:gs pos="51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4F4CF-04AF-E10A-3BD5-25F1BDED1CDE}"/>
              </a:ext>
            </a:extLst>
          </p:cNvPr>
          <p:cNvSpPr txBox="1"/>
          <p:nvPr/>
        </p:nvSpPr>
        <p:spPr>
          <a:xfrm>
            <a:off x="2647604" y="1732085"/>
            <a:ext cx="239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Action Hint Background</a:t>
            </a:r>
          </a:p>
        </p:txBody>
      </p:sp>
    </p:spTree>
    <p:extLst>
      <p:ext uri="{BB962C8B-B14F-4D97-AF65-F5344CB8AC3E}">
        <p14:creationId xmlns:p14="http://schemas.microsoft.com/office/powerpoint/2010/main" val="351422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C7EE0-CF02-60F2-E895-D54CD3B327EC}"/>
              </a:ext>
            </a:extLst>
          </p:cNvPr>
          <p:cNvSpPr txBox="1"/>
          <p:nvPr/>
        </p:nvSpPr>
        <p:spPr>
          <a:xfrm>
            <a:off x="3576000" y="270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8800" b="1" dirty="0">
                <a:ln w="0"/>
                <a:solidFill>
                  <a:srgbClr val="FF0000"/>
                </a:solidFill>
              </a:rPr>
              <a:t>Save as JPG, not PNG</a:t>
            </a:r>
          </a:p>
        </p:txBody>
      </p:sp>
    </p:spTree>
    <p:extLst>
      <p:ext uri="{BB962C8B-B14F-4D97-AF65-F5344CB8AC3E}">
        <p14:creationId xmlns:p14="http://schemas.microsoft.com/office/powerpoint/2010/main" val="334296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A4D01-1960-C905-6308-A9A6DD437A1F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2A07-6CFF-6861-14CB-869F707580C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3903-AFB1-4559-E65D-E9C976966460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OFFICE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1FDA3-C4FE-00DA-587F-8051C1FDA452}"/>
              </a:ext>
            </a:extLst>
          </p:cNvPr>
          <p:cNvSpPr txBox="1"/>
          <p:nvPr/>
        </p:nvSpPr>
        <p:spPr>
          <a:xfrm>
            <a:off x="-3" y="4315469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ROOM</a:t>
            </a:r>
          </a:p>
        </p:txBody>
      </p:sp>
    </p:spTree>
    <p:extLst>
      <p:ext uri="{BB962C8B-B14F-4D97-AF65-F5344CB8AC3E}">
        <p14:creationId xmlns:p14="http://schemas.microsoft.com/office/powerpoint/2010/main" val="94472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0B17F-EC5E-E16E-8833-3B015B93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8AA69-86B8-01AC-912A-E7CE6F7573AE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 ROOM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592C-E0E2-195F-A738-B937E7FA5F4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DINING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3C82D-49EB-FF4B-AEF1-8DA282E3B987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GYMNASIUM</a:t>
            </a:r>
          </a:p>
        </p:txBody>
      </p:sp>
    </p:spTree>
    <p:extLst>
      <p:ext uri="{BB962C8B-B14F-4D97-AF65-F5344CB8AC3E}">
        <p14:creationId xmlns:p14="http://schemas.microsoft.com/office/powerpoint/2010/main" val="21119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986CA-62B4-FD0F-AF78-3553568A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897DFA-13D4-3D21-AEED-2D2418D5E04A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TOILET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9813B-A4B0-23DD-F35C-A32B2822D0DB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SHOWER BLOCK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9A6C0-B69E-F3EA-8985-1417FAAA426E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CAMERA FEED</a:t>
            </a:r>
          </a:p>
        </p:txBody>
      </p:sp>
    </p:spTree>
    <p:extLst>
      <p:ext uri="{BB962C8B-B14F-4D97-AF65-F5344CB8AC3E}">
        <p14:creationId xmlns:p14="http://schemas.microsoft.com/office/powerpoint/2010/main" val="65144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CB66F-79A2-35B1-4934-88D70FFE3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F4F078-5AD0-1488-3A94-0A7979AC10B6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F10-05B1-A109-067C-8926C85B6AB9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12F32-6575-1FB7-E97A-20D3DC1BFBB8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CD37D-F841-D75E-D105-1F713E931A71}"/>
              </a:ext>
            </a:extLst>
          </p:cNvPr>
          <p:cNvSpPr txBox="1"/>
          <p:nvPr/>
        </p:nvSpPr>
        <p:spPr>
          <a:xfrm>
            <a:off x="0" y="432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E396D-6181-6CF2-5218-4574D2A2092F}"/>
              </a:ext>
            </a:extLst>
          </p:cNvPr>
          <p:cNvSpPr txBox="1"/>
          <p:nvPr/>
        </p:nvSpPr>
        <p:spPr>
          <a:xfrm>
            <a:off x="4678680" y="72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BCAC5-21D7-C8BB-5B1D-D09BDD2CE68C}"/>
              </a:ext>
            </a:extLst>
          </p:cNvPr>
          <p:cNvSpPr txBox="1"/>
          <p:nvPr/>
        </p:nvSpPr>
        <p:spPr>
          <a:xfrm>
            <a:off x="4727171" y="3316342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#6</a:t>
            </a:r>
          </a:p>
        </p:txBody>
      </p:sp>
    </p:spTree>
    <p:extLst>
      <p:ext uri="{BB962C8B-B14F-4D97-AF65-F5344CB8AC3E}">
        <p14:creationId xmlns:p14="http://schemas.microsoft.com/office/powerpoint/2010/main" val="86801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E7AC6-353B-1C05-3179-AD7C43CF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BB003-6C6B-D484-9114-9E5E7F60BD32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 CORRIDOR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1B013-FBE5-188F-2993-16C396D63687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 CORRIDOR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AAFE-6510-BC08-A68A-4D6AAF242B0B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63EFD-D87B-47E5-79E9-FFB1599A69D4}"/>
              </a:ext>
            </a:extLst>
          </p:cNvPr>
          <p:cNvSpPr txBox="1"/>
          <p:nvPr/>
        </p:nvSpPr>
        <p:spPr>
          <a:xfrm>
            <a:off x="-3" y="4315469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RECREATION CORRIDOR</a:t>
            </a:r>
          </a:p>
        </p:txBody>
      </p:sp>
    </p:spTree>
    <p:extLst>
      <p:ext uri="{BB962C8B-B14F-4D97-AF65-F5344CB8AC3E}">
        <p14:creationId xmlns:p14="http://schemas.microsoft.com/office/powerpoint/2010/main" val="371586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B349-CDED-3A53-B630-84FC42432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647E1-BC2F-6C29-825C-B0F0C1CEAF80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(DOWN)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804D0-0641-1DC3-266A-5AE127786469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(UP)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B21A-FC56-ACC9-CEE9-F896B50722FF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CELLS LANDING</a:t>
            </a:r>
          </a:p>
        </p:txBody>
      </p:sp>
    </p:spTree>
    <p:extLst>
      <p:ext uri="{BB962C8B-B14F-4D97-AF65-F5344CB8AC3E}">
        <p14:creationId xmlns:p14="http://schemas.microsoft.com/office/powerpoint/2010/main" val="377373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67DF0-4721-8B8B-C75D-269DD8554881}"/>
              </a:ext>
            </a:extLst>
          </p:cNvPr>
          <p:cNvSpPr txBox="1"/>
          <p:nvPr/>
        </p:nvSpPr>
        <p:spPr>
          <a:xfrm>
            <a:off x="1126121" y="2598056"/>
            <a:ext cx="9890221" cy="348666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6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marL="1143000" indent="-1143000" algn="l">
              <a:buFont typeface="+mj-lt"/>
              <a:buAutoNum type="arabicPeriod"/>
            </a:pPr>
            <a:r>
              <a:rPr lang="en-GB" dirty="0"/>
              <a:t>Record identification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Medical check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Remove personal property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Cell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A00A8-F39F-1BC1-875B-9AF04FFD0A02}"/>
              </a:ext>
            </a:extLst>
          </p:cNvPr>
          <p:cNvSpPr txBox="1"/>
          <p:nvPr/>
        </p:nvSpPr>
        <p:spPr>
          <a:xfrm>
            <a:off x="212777" y="25564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</a:t>
            </a:r>
          </a:p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48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</TotalTime>
  <Words>190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Ink Free</vt:lpstr>
      <vt:lpstr>Office Theme</vt:lpstr>
      <vt:lpstr>PDA Palette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Shillan</dc:creator>
  <cp:lastModifiedBy>Callum Shillan</cp:lastModifiedBy>
  <cp:revision>26</cp:revision>
  <dcterms:created xsi:type="dcterms:W3CDTF">2022-10-18T11:03:42Z</dcterms:created>
  <dcterms:modified xsi:type="dcterms:W3CDTF">2025-10-20T15:07:22Z</dcterms:modified>
</cp:coreProperties>
</file>