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FCB736-0ADD-49BB-B6DE-B82334245F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83AE6-440A-41CC-97E8-CB5B489679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2A0DD-9D25-4E63-A187-2DD30194DBFD}" type="datetime1">
              <a:rPr lang="en-GB" smtClean="0"/>
              <a:t>10/03/2022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6C4EC-0C1D-4CB6-A06C-633D86E643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0F510-C925-4D25-B15A-6F217A3CFD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CD996-28E9-4091-BD1A-BF7E37D77A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8767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D70F6-D675-4BF2-9C80-0A6E714C3280}" type="datetime1">
              <a:rPr lang="en-GB" smtClean="0"/>
              <a:pPr/>
              <a:t>10/03/2022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F5F66-C26C-4A0C-9C41-1168CB2D5E67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953299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F5F66-C26C-4A0C-9C41-1168CB2D5E6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290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5355920F-8813-44EC-AED1-120E4BCB0925}" type="datetime1">
              <a:rPr lang="en-GB" noProof="0" smtClean="0"/>
              <a:t>10/03/2022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1E812C-795D-4E09-AF62-732DA0C7EE74}" type="datetime1">
              <a:rPr lang="en-GB" noProof="0" smtClean="0"/>
              <a:t>10/03/2022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F9F7AA-89A2-4A57-827F-54802C50BB91}" type="datetime1">
              <a:rPr lang="en-GB" noProof="0" smtClean="0"/>
              <a:t>10/03/2022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261511-2BA3-4532-9E9C-698507BF3378}" type="datetime1">
              <a:rPr lang="en-GB" noProof="0" smtClean="0"/>
              <a:t>10/03/2022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03A195-93D0-4BEC-9F67-1AFA8DB8220C}" type="datetime1">
              <a:rPr lang="en-GB" noProof="0" smtClean="0"/>
              <a:t>10/03/2022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D5347D-0EBE-449D-BD9B-CB5F47DC29E5}" type="datetime1">
              <a:rPr lang="en-GB" noProof="0" smtClean="0"/>
              <a:t>10/03/2022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78C67-0F9B-40DA-9AB4-C2F5141636FA}" type="datetime1">
              <a:rPr lang="en-GB" noProof="0" smtClean="0"/>
              <a:t>10/03/2022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401448-49AC-400C-BF53-87065CDDDF0B}" type="datetime1">
              <a:rPr lang="en-GB" noProof="0" smtClean="0"/>
              <a:t>10/03/2022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47C008-C388-4CCE-8316-F1EAEF6206CE}" type="datetime1">
              <a:rPr lang="en-GB" noProof="0" smtClean="0"/>
              <a:t>10/03/2022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E16477-E8D2-43C0-A50E-845846FEAC04}" type="datetime1">
              <a:rPr lang="en-GB" noProof="0" smtClean="0"/>
              <a:t>10/03/2022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B697E2-EEA4-4363-9F6C-1C2D4F12F198}" type="datetime1">
              <a:rPr lang="en-GB" noProof="0" smtClean="0"/>
              <a:t>10/03/2022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ECD9C7-69D7-4946-BBD8-85389B2495AE}" type="datetime1">
              <a:rPr lang="en-GB" noProof="0" smtClean="0"/>
              <a:t>10/03/2022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D82FEF-FDBD-44C3-8D53-FA6833181DB4}" type="datetime1">
              <a:rPr lang="en-GB" noProof="0" smtClean="0"/>
              <a:t>10/03/2022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989A33-01B0-4BA9-8EB6-B677C28A548B}" type="datetime1">
              <a:rPr lang="en-GB" noProof="0" smtClean="0"/>
              <a:t>10/03/2022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99F48B-A9D1-4B0C-AE5C-DBE22274E5F5}" type="datetime1">
              <a:rPr lang="en-GB" noProof="0" smtClean="0"/>
              <a:t>10/03/2022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F28C62-ABFA-480E-806B-CB4677ED0797}" type="datetime1">
              <a:rPr lang="en-GB" noProof="0" smtClean="0"/>
              <a:t>10/03/2022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0F450E-E848-4464-994A-64854034B5ED}" type="datetime1">
              <a:rPr lang="en-GB" noProof="0" smtClean="0"/>
              <a:t>10/03/2022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7984CB5-8AAC-4564-8117-67D63242CF48}" type="datetime1">
              <a:rPr lang="en-GB" noProof="0" smtClean="0"/>
              <a:t>10/03/2022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GB" dirty="0"/>
              <a:t>Dog show – </a:t>
            </a:r>
            <a:r>
              <a:rPr lang="en-GB" dirty="0" err="1"/>
              <a:t>qa</a:t>
            </a:r>
            <a:r>
              <a:rPr lang="en-GB" dirty="0"/>
              <a:t>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/>
              <a:t>Created &amp; presented by:</a:t>
            </a:r>
            <a:endParaRPr lang="en-US"/>
          </a:p>
          <a:p>
            <a:r>
              <a:rPr lang="en-GB"/>
              <a:t>Callum smith</a:t>
            </a:r>
            <a:endParaRPr lang="en-GB" dirty="0"/>
          </a:p>
          <a:p>
            <a:endParaRPr lang="en-GB" dirty="0"/>
          </a:p>
          <a:p>
            <a:r>
              <a:rPr lang="en-GB"/>
              <a:t>Enjoy!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1A84-A83F-43B1-AE08-16F0192EA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DogShow</a:t>
            </a:r>
            <a:r>
              <a:rPr lang="en-GB" dirty="0"/>
              <a:t>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4A0CD-6702-4B59-82F6-61FAB14A5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Create a project using CRUD fundamentals providing a front-end and back-end development with integrated testing and databases.</a:t>
            </a:r>
          </a:p>
          <a:p>
            <a:r>
              <a:rPr lang="en-GB" dirty="0"/>
              <a:t>As the project was based around hobbies/personal interests, I figured, nothing in this life interests me more than my own dog.</a:t>
            </a:r>
          </a:p>
          <a:p>
            <a:r>
              <a:rPr lang="en-GB" dirty="0"/>
              <a:t>The idea of the </a:t>
            </a:r>
            <a:r>
              <a:rPr lang="en-GB" dirty="0" err="1"/>
              <a:t>DogShow</a:t>
            </a:r>
            <a:r>
              <a:rPr lang="en-GB" dirty="0"/>
              <a:t> was to make the features of the final product a little more interesting. Allowing all individuals to enter their pet as a 'contestant'.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856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E46C6-0C04-4F5C-8B83-428275B6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041C7-65AD-444E-91E5-9CF7E713D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During this presentation, we will cover the following:</a:t>
            </a:r>
            <a:endParaRPr lang="en-US" dirty="0"/>
          </a:p>
          <a:p>
            <a:r>
              <a:rPr lang="en-GB" dirty="0"/>
              <a:t>Project management and approach</a:t>
            </a:r>
          </a:p>
          <a:p>
            <a:r>
              <a:rPr lang="en-GB" dirty="0"/>
              <a:t>Tools used throughout the project and why these were used</a:t>
            </a:r>
          </a:p>
          <a:p>
            <a:r>
              <a:rPr lang="en-GB" dirty="0"/>
              <a:t>Demonstration of the application and a look at the webpage created</a:t>
            </a:r>
          </a:p>
          <a:p>
            <a:r>
              <a:rPr lang="en-GB" dirty="0"/>
              <a:t>Summary</a:t>
            </a:r>
          </a:p>
          <a:p>
            <a:r>
              <a:rPr lang="en-GB" dirty="0"/>
              <a:t>Questions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0928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C0AF-B1F4-431F-90BF-368ABD0D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3C524-D3C3-451B-A4FD-A74A8B5C5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To begin this project, I started with creating a scrum Kanban board using the Jira Software. This helped with the structure of where to start, what to include and what was used to finalise the project. Pre-planning allowed me to cover all basis of requirements and ensure I was providing enough data in my project.</a:t>
            </a:r>
          </a:p>
          <a:p>
            <a:pPr marL="0" indent="0">
              <a:buNone/>
            </a:pPr>
            <a:r>
              <a:rPr lang="en-GB" dirty="0"/>
              <a:t>However, personally, the project chosen seemed quite simplistic and therefore I knew as I progressed through the project my ideas and my image of the final product would change significantly. Due to this, I had a fairly basic Jira Board plan.</a:t>
            </a:r>
          </a:p>
        </p:txBody>
      </p:sp>
    </p:spTree>
    <p:extLst>
      <p:ext uri="{BB962C8B-B14F-4D97-AF65-F5344CB8AC3E}">
        <p14:creationId xmlns:p14="http://schemas.microsoft.com/office/powerpoint/2010/main" val="199227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7D8C-3762-4580-A8FA-3AA83085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B0298-56BC-47F3-8D01-8AFE4AF18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Jira Software – this was used for project management as per previous slide</a:t>
            </a:r>
          </a:p>
          <a:p>
            <a:r>
              <a:rPr lang="en-GB" dirty="0"/>
              <a:t>Eclipse – Java was used in the Spring Boot Framework, as best model to follow for creating a h2 database and integrating the MySQL database also.</a:t>
            </a:r>
          </a:p>
          <a:p>
            <a:r>
              <a:rPr lang="en-GB" dirty="0"/>
              <a:t>Postman Application – This was used for testing the CRUD functionalities and ensuring I was returning all expected status codes.</a:t>
            </a:r>
          </a:p>
          <a:p>
            <a:r>
              <a:rPr lang="en-GB" dirty="0"/>
              <a:t>Visual Studio Code – Application used for the design of my webpage</a:t>
            </a:r>
          </a:p>
        </p:txBody>
      </p:sp>
    </p:spTree>
    <p:extLst>
      <p:ext uri="{BB962C8B-B14F-4D97-AF65-F5344CB8AC3E}">
        <p14:creationId xmlns:p14="http://schemas.microsoft.com/office/powerpoint/2010/main" val="793092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3232-8DC7-4966-9C29-94E67124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4BA9A-BEA7-46C0-8AEE-C1A06CA11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Now, I will give you a brief demonstration of the final project and cover all basis of applications used to get to the final product.</a:t>
            </a:r>
          </a:p>
        </p:txBody>
      </p:sp>
    </p:spTree>
    <p:extLst>
      <p:ext uri="{BB962C8B-B14F-4D97-AF65-F5344CB8AC3E}">
        <p14:creationId xmlns:p14="http://schemas.microsoft.com/office/powerpoint/2010/main" val="2778963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1F377-39E5-44C6-9AEB-B1649B5D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2D627-8F2D-433E-A62A-9473BD5C8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During this slide I will run through the different aspects of the project covering all areas as to:</a:t>
            </a:r>
            <a:endParaRPr lang="en-US" dirty="0"/>
          </a:p>
          <a:p>
            <a:r>
              <a:rPr lang="en-GB" dirty="0"/>
              <a:t>What worked and what didn't work</a:t>
            </a:r>
          </a:p>
          <a:p>
            <a:r>
              <a:rPr lang="en-GB" dirty="0"/>
              <a:t>Where could I improve and what could I do to improve</a:t>
            </a:r>
          </a:p>
          <a:p>
            <a:r>
              <a:rPr lang="en-GB" dirty="0"/>
              <a:t>What I intend to work on next time to ensure a better standard of work</a:t>
            </a:r>
          </a:p>
          <a:p>
            <a:r>
              <a:rPr lang="en-GB" dirty="0"/>
              <a:t>Things I learned from this project</a:t>
            </a:r>
          </a:p>
        </p:txBody>
      </p:sp>
    </p:spTree>
    <p:extLst>
      <p:ext uri="{BB962C8B-B14F-4D97-AF65-F5344CB8AC3E}">
        <p14:creationId xmlns:p14="http://schemas.microsoft.com/office/powerpoint/2010/main" val="267443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23E8-7757-4824-A63C-F4179D08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B60F3-F475-4013-B702-ECFEFA553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I have been Callum. Thank you for listening. I will now give the floor to anyone with questions.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Many thanks!</a:t>
            </a:r>
          </a:p>
        </p:txBody>
      </p:sp>
    </p:spTree>
    <p:extLst>
      <p:ext uri="{BB962C8B-B14F-4D97-AF65-F5344CB8AC3E}">
        <p14:creationId xmlns:p14="http://schemas.microsoft.com/office/powerpoint/2010/main" val="3789841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</Words>
  <Application>Microsoft Office PowerPoint</Application>
  <PresentationFormat>Widescreen</PresentationFormat>
  <Paragraphs>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Circuit</vt:lpstr>
      <vt:lpstr>Dog show – qa project</vt:lpstr>
      <vt:lpstr>DogShow idea</vt:lpstr>
      <vt:lpstr>contents</vt:lpstr>
      <vt:lpstr>Project management</vt:lpstr>
      <vt:lpstr>Tools</vt:lpstr>
      <vt:lpstr>demonstration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Unknown User</cp:lastModifiedBy>
  <cp:revision>131</cp:revision>
  <dcterms:created xsi:type="dcterms:W3CDTF">2022-03-09T11:39:10Z</dcterms:created>
  <dcterms:modified xsi:type="dcterms:W3CDTF">2022-03-10T22:17:12Z</dcterms:modified>
</cp:coreProperties>
</file>