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GillSans-bold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663552" y="1796200"/>
            <a:ext cx="38169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11: RNN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663552" y="1796200"/>
            <a:ext cx="38169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11: RNN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2476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884157" y="4763445"/>
            <a:ext cx="5185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https://lirnli.wordpress.com/2017/09/01/simple-pytorch-rnn-examples/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12: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