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22" Type="http://schemas.openxmlformats.org/officeDocument/2006/relationships/font" Target="fonts/HelveticaNeueLight-italic.fntdata"/><Relationship Id="rId21" Type="http://schemas.openxmlformats.org/officeDocument/2006/relationships/font" Target="fonts/HelveticaNeueLight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szagoruyko/diracnets" TargetMode="External"/><Relationship Id="rId11" Type="http://schemas.openxmlformats.org/officeDocument/2006/relationships/hyperlink" Target="https://github.com/DmitryUlyanov/AGE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facebookresearch/end-to-end-negotiator" TargetMode="External"/><Relationship Id="rId13" Type="http://schemas.openxmlformats.org/officeDocument/2006/relationships/hyperlink" Target="https://github.com/zhanghang1989/PyTorch-Style-Transfer" TargetMode="External"/><Relationship Id="rId12" Type="http://schemas.openxmlformats.org/officeDocument/2006/relationships/hyperlink" Target="https://github.com/andreasveit/conditional-similarity-networks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junyanz/pytorch-CycleGAN-and-pix2pix" TargetMode="External"/><Relationship Id="rId17" Type="http://schemas.openxmlformats.org/officeDocument/2006/relationships/hyperlink" Target="https://github.com/stormraiser/GAN-weight-norm" TargetMode="External"/><Relationship Id="rId16" Type="http://schemas.openxmlformats.org/officeDocument/2006/relationships/hyperlink" Target="https://github.com/facebookresearch/clevr-iep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priba/nmp_qc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eladhoffer/bigBatch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12: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12: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 (TBA)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 session @DEVIEW (in Korean)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854825" y="1985375"/>
            <a:ext cx="49527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SzPct val="25000"/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…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Adversarial Generator-Encoder Network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Conditional Similarity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Multi-style Generative Network for Real-time Transfer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Image-to-Image Translation with Conditional Adversarial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Unpaired Image-to-Image Translation using Cycle-Consistent Adversarial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Inferring and Executing Programs for Visual Reasoning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On the Effects of Batch and Weight Normalization in Generative Adversarial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Train longer, generalize better: closing the generalization gap in large batch training of neural networks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Neural Message Passing for Quantum Chemistry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DiracNets: Training Very Deep Neural Networks Without Skip-Connections</a:t>
            </a: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Deal or No Deal? End-to-End Learning for Negotiation Dialogues</a:t>
            </a:r>
          </a:p>
          <a:p>
            <a: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  <a:p>
            <a:pPr lv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ct val="1000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208" name="Shape 20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209" name="Shape 2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lectures TBA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