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4F29A9-0C54-4FF9-93F0-8E8AE078312D}">
  <a:tblStyle styleId="{474F29A9-0C54-4FF9-93F0-8E8AE078312D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med" w="med" type="none"/>
              <a:tailEnd len="med" w="med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GillSans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buSzPct val="25000"/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Bullets cop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190500" lvl="0" marL="177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203200" lvl="1" marL="215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203200" lvl="2" marL="292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03200" lvl="3" marL="368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203200" lvl="4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1428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68421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33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36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5400" lvl="3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12700" lvl="4" marL="11557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70588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2700" lvl="5" marL="140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12700" lvl="6" marL="1625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12700" lvl="7" marL="1854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12700" lvl="8" marL="2082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650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ct val="250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4" name="Shape 2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</a:p>
        </p:txBody>
      </p:sp>
      <p:pic>
        <p:nvPicPr>
          <p:cNvPr descr="Image"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29" y="1110505"/>
            <a:ext cx="4415535" cy="38023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7" name="Shape 2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Shape 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3" name="Shape 2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234" name="Shape 2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235" name="Shape 235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Please feel free to add comments directly on these slides.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rtl="0">
              <a:spcBef>
                <a:spcPts val="0"/>
              </a:spcBef>
              <a:buClr>
                <a:schemeClr val="lt1"/>
              </a:buClr>
              <a:buSzPct val="25000"/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ct val="25000"/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{474F29A9-0C54-4FF9-93F0-8E8AE078312D}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6" name="Shape 1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86" y="3236079"/>
            <a:ext cx="1350053" cy="32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1" name="Shape 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7954" y="1332443"/>
            <a:ext cx="539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</p:txBody>
      </p:sp>
      <p:pic>
        <p:nvPicPr>
          <p:cNvPr descr="Image"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</a:p>
        </p:txBody>
      </p:sp>
      <p:grpSp>
        <p:nvGrpSpPr>
          <p:cNvPr id="186" name="Shape 186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187" name="Shape 1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88" name="Shape 1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</a:p>
        </p:txBody>
      </p:sp>
      <p:pic>
        <p:nvPicPr>
          <p:cNvPr descr="Image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</a:p>
        </p:txBody>
      </p:sp>
      <p:pic>
        <p:nvPicPr>
          <p:cNvPr descr="Image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696" y="3694825"/>
            <a:ext cx="968696" cy="528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</a:p>
        </p:txBody>
      </p:sp>
      <p:pic>
        <p:nvPicPr>
          <p:cNvPr descr="Image"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9713" y="1587068"/>
            <a:ext cx="968696" cy="528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11" name="Shape 2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</a:p>
        </p:txBody>
      </p:sp>
      <p:pic>
        <p:nvPicPr>
          <p:cNvPr descr="Image"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29" y="1110505"/>
            <a:ext cx="4415535" cy="380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