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erriweather Sans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.fntdata"/><Relationship Id="rId22" Type="http://schemas.openxmlformats.org/officeDocument/2006/relationships/font" Target="fonts/MerriweatherSans-boldItalic.fntdata"/><Relationship Id="rId21" Type="http://schemas.openxmlformats.org/officeDocument/2006/relationships/font" Target="fonts/MerriweatherSans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erriweatherSa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yunjey/pytorch-tutoria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github.com/yunjey/pytorch-tutoria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</a:p>
        </p:txBody>
      </p:sp>
      <p:pic>
        <p:nvPicPr>
          <p:cNvPr descr="Image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82" name="Shape 1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pic>
        <p:nvPicPr>
          <p:cNvPr descr="2yYhr_VuwmB_l4ddk_Fj4pnr0PXe-0yjoYM_XG0ZZE1k3bE0HeO8-U__pKBI20Knfh7_heXn673ERI4VZkw-fDXWiMoEozis9OmlzVKDKkiDD2VWyZss37sWZTkAxzKdWHFCXbaZO2M.pn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