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EB756C-8442-48CA-AF76-7A1F1AB78E49}">
  <a:tblStyle styleId="{79EB756C-8442-48CA-AF76-7A1F1AB78E49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7" Type="http://schemas.openxmlformats.org/officeDocument/2006/relationships/font" Target="fonts/GillSans-regular.fntdata"/><Relationship Id="rId16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79" name="Shape 79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80" name="Shape 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</a:p>
        </p:txBody>
      </p:sp>
      <p:sp>
        <p:nvSpPr>
          <p:cNvPr id="86" name="Shape 86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fmla="val 32000" name="adj1"/>
              <a:gd fmla="val 64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4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</a:p>
        </p:txBody>
      </p:sp>
      <p:pic>
        <p:nvPicPr>
          <p:cNvPr descr="Image"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Shape 93"/>
          <p:cNvGraphicFramePr/>
          <p:nvPr/>
        </p:nvGraphicFramePr>
        <p:xfrm>
          <a:off x="1129603" y="3424238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{79EB756C-8442-48CA-AF76-7A1F1AB78E49}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Points (y)</a:t>
                      </a:r>
                    </a:p>
                  </a:txBody>
                  <a:tcPr marT="19050" marB="19050" marR="19050" marL="19050" anchor="ctr"/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2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4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6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</a:tr>
              <a:tr h="27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100" u="none" cap="none" strike="noStrike"/>
                        <a:t>?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94" name="Shape 94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