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4"/>
          <a:sy d="100" n="124"/>
        </p:scale>
        <p:origin x="696" y="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Effect of Treatment on The Gene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Case is a new factor which is consist of information from cell_line and treatment.</a:t>
            </a:r>
          </a:p>
          <a:p>
            <a:pPr lvl="0"/>
            <a:r>
              <a:rPr/>
              <a:t>For example, if a sample’s cell_line is wild-type and its treatment is placebo, its case will be wild-type&amp;placebo.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Case</a:t>
            </a:r>
          </a:p>
        </p:txBody>
      </p:sp>
      <p:pic>
        <p:nvPicPr>
          <p:cNvPr descr="The-Effect-of-Treatment-on-The-Gene-Express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Case (the diagnosis of linear model)</a:t>
            </a:r>
          </a:p>
        </p:txBody>
      </p:sp>
      <p:pic>
        <p:nvPicPr>
          <p:cNvPr descr="The-Effect-of-Treatment-on-The-Gene-Express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Case (the result of linear model)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8.61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conc:cell_lineWild-Type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6.08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treatment only effects on the slope of gene expression.</a:t>
            </a:r>
          </a:p>
          <a:p>
            <a:pPr lvl="0" indent="0" marL="0">
              <a:buNone/>
            </a:pPr>
            <a:r>
              <a:rPr/>
              <a:t>The Activating Factor will amplify the effort of concentration on gene expression.</a:t>
            </a:r>
          </a:p>
          <a:p>
            <a:pPr lvl="0" indent="0" marL="0">
              <a:buNone/>
            </a:pPr>
            <a:r>
              <a:rPr/>
              <a:t>The Activating Factor (one of treatment) has significant influence on the Wild-Type while it does not work significantly on the Cell-Type 101.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linear relationship between concentration and gene expression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Cell_line</a:t>
            </a:r>
          </a:p>
        </p:txBody>
      </p:sp>
      <p:pic>
        <p:nvPicPr>
          <p:cNvPr descr="The-Effect-of-Treatment-on-The-Gene-Express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Cell_line (the diagnosis of linear model)</a:t>
            </a:r>
          </a:p>
        </p:txBody>
      </p:sp>
      <p:pic>
        <p:nvPicPr>
          <p:cNvPr descr="The-Effect-of-Treatment-on-The-Gene-Express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Cell_line (the result of linear model)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8.61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conc:cell_lineWild-Type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6.08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Cell_line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-It shows that cell_line does not significantly effect on the gene expression. -However, it may have a significant influence on the effect of treatment.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Treatment</a:t>
            </a:r>
          </a:p>
        </p:txBody>
      </p:sp>
      <p:pic>
        <p:nvPicPr>
          <p:cNvPr descr="The-Effect-of-Treatment-on-The-Gene-Express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Treatment (the diagnosis of linear model)</a:t>
            </a:r>
          </a:p>
        </p:txBody>
      </p:sp>
      <p:pic>
        <p:nvPicPr>
          <p:cNvPr descr="The-Effect-of-Treatment-on-The-Gene-Express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Grouped by Treatment (the result of linear model)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1.24 × 10</a:t>
                      </a:r>
                      <a:r>
                        <a:rPr baseline="30000"/>
                        <a:t>−3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−0.63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8.61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conc:cell_lineWild-Type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−0.51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6.08 × 10</a:t>
                      </a:r>
                      <a:r>
                        <a:rPr baseline="30000"/>
                        <a:t>−1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全屏显示(16:9)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Treatment on The Gene Expression</dc:title>
  <dc:creator/>
  <cp:keywords/>
  <dcterms:created xsi:type="dcterms:W3CDTF">2024-03-26T05:52:37Z</dcterms:created>
  <dcterms:modified xsi:type="dcterms:W3CDTF">2024-03-26T05:52:37Z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