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5EC4-25D6-42C1-9D8C-43189BBB6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01C82-0E2B-4042-82D3-C35F037BB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7D42-0A04-4FDA-A889-4E575BB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8CD7-C1E1-4598-835A-AB02D300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A174-1A89-4C0E-A1CC-5525CD8C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FE31-F792-4CCC-B4F5-1C9B3CFE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BACBA-12C7-47B0-8167-2C8FF1AE4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70349-B06F-4024-9120-0965C903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999C-3AA2-4943-B4F4-DDFDC13C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AEF7-ECDF-465A-AA57-B24A5F61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90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FDBFB-7796-4D27-B8A8-4B1A56CBD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50993-8685-4EE2-9CF4-76D91FC9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8FB54-872F-4BF4-8236-8FE1A219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8D80-246A-4C14-9C50-7DE50F9A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4292-D6D9-4C06-9B0E-FCC5471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50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74FD-8D71-4D02-9D36-3D0B9281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EED2-FD87-4ECD-ADF2-A3EAC3A83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E0AC-06B4-408A-87B9-81F4BBA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C688-0B85-4639-A686-D4610D9B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BEF3-923A-4E21-8538-EADE6B86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EFC4-93D5-4FD8-B81A-51BBA9F9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DA60-1CE1-4BA6-AF03-3435D022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6896-7EEF-4C8B-8A4A-E96BFFCD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EE860-F041-442C-B421-09090F76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C116C-2DDC-4E45-BEBF-5B79080A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F67F-A4B7-46C6-9B3F-1F95E0C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1FD1-9C10-438B-8740-A654A141B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FCAF6-7C51-4774-9BF5-10BCFCE19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D65A9-E114-4AAF-8057-E2F3EF7A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3FAD9-02EC-496C-9943-663A8514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D81B-636A-4894-9F5A-7A1CC7B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96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BFA1-C0AA-44B5-826E-360CF0FE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E0C1D-09E0-4404-982D-2F0C33AB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B887-C601-4A10-B2C6-79A11E06A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2A33E-70D1-43AD-8C64-25D2C140F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0328D-0F0F-405A-B42E-D767E0301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8BBE4-EA11-45C5-9A98-B031D7D7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A3D8D-0D8A-4162-A580-0A3145A1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4C981-E81F-4962-A7B4-79F32A9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51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A89A-6B0F-4202-8B40-A38341BE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DBEBC-6E91-4D97-ADBD-C5E94D98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4BCC-CFAA-42AE-99AF-E5B44F11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CA04B-B164-43A1-A85B-FD44BA61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0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74EE2-E6BD-41D3-AE1E-CF198009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5822B-7B6F-457B-930C-9B517089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1924E-8042-4408-8B67-C509A021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83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5D05-D10D-434C-A849-C0B4BE55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C542-5AD4-41C8-AEFA-A33A0833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75A24-3EE1-447D-9034-EBBF7B4C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65E04-6AA7-4B37-ADFF-1EC22581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61452-5F91-4630-A645-94A8FF85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1BDB6-98E6-4A3E-BDE4-0E0DB023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83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9DCB-F7DE-4E8E-A2B3-BEEE5CBF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61043-B7DD-4264-B869-75AC8E0F5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349ED-B09E-41E8-A94A-3729533B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83D78-645A-41D9-B9F4-B3F0FD8E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A5113-1882-4C24-A2D1-733F0AB1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594BE-EB33-4031-96C7-1CCCD18F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4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2D589-ADAF-491E-AE53-9E5E6CA0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6682-7708-4258-821C-94CF157C6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436D-C048-4050-BC4C-46F1BA84D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F4B3-3A8A-4456-9CF8-F17E07E4845C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F769-60CC-4CAA-B2B7-E403FEBD4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03AD-142E-4B71-93E4-C880809DD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DF62-E700-45CC-82F7-3D26628BA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91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083B-18D1-4D44-A6CD-C5E3BE117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Supermarket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879F2-1628-4121-9556-BC5857157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course final 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26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C825-0283-47C2-B83F-7B5A8BB5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4C8D-F035-4831-BDDE-25AE2D5A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milk(111, </a:t>
            </a:r>
            <a:r>
              <a:rPr lang="sv-SE" sz="1600" dirty="0">
                <a:solidFill>
                  <a:srgbClr val="A31515"/>
                </a:solidFill>
                <a:latin typeface="Consolas" panose="020B0609020204030204" pitchFamily="49" charset="0"/>
              </a:rPr>
              <a:t>"Milk"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, 7600, </a:t>
            </a:r>
            <a:r>
              <a:rPr lang="sv-SE" sz="1600" dirty="0">
                <a:solidFill>
                  <a:srgbClr val="A31515"/>
                </a:solidFill>
                <a:latin typeface="Consolas" panose="020B0609020204030204" pitchFamily="49" charset="0"/>
              </a:rPr>
              <a:t>"Parmalat"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, 1000, 1020, 80, 300, 80);</a:t>
            </a:r>
          </a:p>
          <a:p>
            <a:pPr marL="0" indent="0">
              <a:buNone/>
            </a:pP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// ...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StockDB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mainStockDB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mainStockDB.CreateStockRecord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(milk, 25);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CashDeskConsole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cashDesk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mainStockDB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cashDesk.RunConsole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C825-0283-47C2-B83F-7B5A8BB5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Product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4C8D-F035-4831-BDDE-25AE2D5A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unitCentPrice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price of one item of the product WITH cents/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copeiks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manufacturer;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name of the manufacturer of the product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weightNet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net weight of one item of the product in grams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weightGross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gross weight of one item of the product in grams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width, height, length;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dimensions in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millimiters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StockDB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C825-0283-47C2-B83F-7B5A8BB5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StockDB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4C8D-F035-4831-BDDE-25AE2D5A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StockRecord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individual record in the stock database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availableQnt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availableQnt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StockRecord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m_ProductsInStock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1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C825-0283-47C2-B83F-7B5A8BB5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StockDB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4C8D-F035-4831-BDDE-25AE2D5A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CreateStockRecord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availableQnt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IsInStock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StockRecord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ReadStockRecord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GetAvailableQnt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ChangeAvailableQnt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delta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DeleteStockRecord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productCode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PrintStockRecord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StockRecord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stockRecord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PrintAllProductsInStock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86810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C825-0283-47C2-B83F-7B5A8BB5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Order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4C8D-F035-4831-BDDE-25AE2D5A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one line in the order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quantity added to the order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unitCentPrice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qnt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unitCentPrice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OrderLine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m_ProductsInOrder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StockDB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m_Stock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6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C825-0283-47C2-B83F-7B5A8BB5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Order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4C8D-F035-4831-BDDE-25AE2D5A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totalCentAmount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total price of all products in the order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totalGrossWeight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total gross weight of the order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paidCentAmount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isSubmitted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isClosed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if the order is closed, it's submitted and fully paid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submittedAt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closedAt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Receipt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C825-0283-47C2-B83F-7B5A8BB5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Order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4C8D-F035-4831-BDDE-25AE2D5A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productCode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08080"/>
                </a:solidFill>
                <a:latin typeface="Consolas" panose="020B0609020204030204" pitchFamily="49" charset="0"/>
              </a:rPr>
              <a:t>qntToAdd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productCode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08080"/>
                </a:solidFill>
                <a:latin typeface="Consolas" panose="020B0609020204030204" pitchFamily="49" charset="0"/>
              </a:rPr>
              <a:t>qntToRemove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DeleteOrderLine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productCode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OrderLine</a:t>
            </a:r>
            <a:r>
              <a:rPr lang="de-DE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ReadOrderLine</a:t>
            </a:r>
            <a:r>
              <a:rPr lang="de-DE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de-DE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1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productCode</a:t>
            </a:r>
            <a:r>
              <a:rPr lang="de-DE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IsInOrder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08080"/>
                </a:solidFill>
                <a:latin typeface="Consolas" panose="020B0609020204030204" pitchFamily="49" charset="0"/>
              </a:rPr>
              <a:t>productCode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GetNumberOfProducts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SubmitOrder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Pay(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08080"/>
                </a:solidFill>
                <a:latin typeface="Consolas" panose="020B0609020204030204" pitchFamily="49" charset="0"/>
              </a:rPr>
              <a:t>paymentAmount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CloseOrder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GetTotalAmount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GetPaidAmount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GetAmountDue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GetTotalGrossWeight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IsSubmitted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IsPaid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IsClosed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3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9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C825-0283-47C2-B83F-7B5A8BB5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Receipt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4C8D-F035-4831-BDDE-25AE2D5A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Receipt(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m_Order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OrderLineToString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orderLine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GetAllProductsInOrder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GetHeader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GetFinancialTotals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GetReceipt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1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C825-0283-47C2-B83F-7B5A8BB5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CashDeskConsole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4C8D-F035-4831-BDDE-25AE2D5A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StockDB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m_Stock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which stock database orders will be connected to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CashDeskConsole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StockDB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m_Stock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creates an order and run console interface for it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2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309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Supermarket</vt:lpstr>
      <vt:lpstr>class Product </vt:lpstr>
      <vt:lpstr>class StockDB</vt:lpstr>
      <vt:lpstr>class StockDB</vt:lpstr>
      <vt:lpstr>class Order</vt:lpstr>
      <vt:lpstr>class Order</vt:lpstr>
      <vt:lpstr>class Order</vt:lpstr>
      <vt:lpstr>class Receipt</vt:lpstr>
      <vt:lpstr>class CashDeskConsole </vt:lpstr>
      <vt:lpstr>main()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</dc:title>
  <dc:creator>Simon Klimov</dc:creator>
  <cp:lastModifiedBy>Simon Klimov</cp:lastModifiedBy>
  <cp:revision>3</cp:revision>
  <dcterms:created xsi:type="dcterms:W3CDTF">2017-07-29T21:39:03Z</dcterms:created>
  <dcterms:modified xsi:type="dcterms:W3CDTF">2017-07-29T23:44:59Z</dcterms:modified>
</cp:coreProperties>
</file>