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3072-FFDA-4261-89C1-4FB6CD2A9D0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28F-E982-4C8F-93E4-82E3505C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0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3072-FFDA-4261-89C1-4FB6CD2A9D0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28F-E982-4C8F-93E4-82E3505C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0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3072-FFDA-4261-89C1-4FB6CD2A9D0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28F-E982-4C8F-93E4-82E3505C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96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3072-FFDA-4261-89C1-4FB6CD2A9D0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28F-E982-4C8F-93E4-82E3505C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42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3072-FFDA-4261-89C1-4FB6CD2A9D0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28F-E982-4C8F-93E4-82E3505C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0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3072-FFDA-4261-89C1-4FB6CD2A9D0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28F-E982-4C8F-93E4-82E3505C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2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3072-FFDA-4261-89C1-4FB6CD2A9D0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28F-E982-4C8F-93E4-82E3505C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72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3072-FFDA-4261-89C1-4FB6CD2A9D0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28F-E982-4C8F-93E4-82E3505C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7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3072-FFDA-4261-89C1-4FB6CD2A9D0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28F-E982-4C8F-93E4-82E3505C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0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3072-FFDA-4261-89C1-4FB6CD2A9D0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28F-E982-4C8F-93E4-82E3505C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8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3072-FFDA-4261-89C1-4FB6CD2A9D0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28F-E982-4C8F-93E4-82E3505C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3072-FFDA-4261-89C1-4FB6CD2A9D0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28F-E982-4C8F-93E4-82E3505C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5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3072-FFDA-4261-89C1-4FB6CD2A9D0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28F-E982-4C8F-93E4-82E3505C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0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3072-FFDA-4261-89C1-4FB6CD2A9D0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28F-E982-4C8F-93E4-82E3505C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0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3072-FFDA-4261-89C1-4FB6CD2A9D0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28F-E982-4C8F-93E4-82E3505C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5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3072-FFDA-4261-89C1-4FB6CD2A9D0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4728F-E982-4C8F-93E4-82E3505C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3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B9D3072-FFDA-4261-89C1-4FB6CD2A9D0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864728F-E982-4C8F-93E4-82E3505C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B9D3072-FFDA-4261-89C1-4FB6CD2A9D0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864728F-E982-4C8F-93E4-82E3505C8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52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Runner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Anfernee Zhao and John Lee</a:t>
            </a:r>
          </a:p>
          <a:p>
            <a:r>
              <a:rPr lang="en-US" dirty="0" smtClean="0"/>
              <a:t>CS 2164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7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Ncurses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8588"/>
            <a:ext cx="9905998" cy="3124201"/>
          </a:xfrm>
        </p:spPr>
        <p:txBody>
          <a:bodyPr/>
          <a:lstStyle/>
          <a:p>
            <a:r>
              <a:rPr lang="en-US" dirty="0" err="1" smtClean="0"/>
              <a:t>Ncurses</a:t>
            </a:r>
            <a:r>
              <a:rPr lang="en-US" dirty="0" smtClean="0"/>
              <a:t> is a programming library that allows for a graphical user interface</a:t>
            </a:r>
          </a:p>
          <a:p>
            <a:r>
              <a:rPr lang="en-US" dirty="0" err="1" smtClean="0"/>
              <a:t>Ncurses</a:t>
            </a:r>
            <a:r>
              <a:rPr lang="en-US" dirty="0" smtClean="0"/>
              <a:t> works by creating “window” data types that can store information to be displayed to the user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Ncurse</a:t>
            </a:r>
            <a:r>
              <a:rPr lang="en-US" dirty="0" smtClean="0"/>
              <a:t> functions modify or display on the terminal screen known as “</a:t>
            </a:r>
            <a:r>
              <a:rPr lang="en-US" dirty="0" err="1" smtClean="0"/>
              <a:t>stdscr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Other window screens can be created and displayed on “</a:t>
            </a:r>
            <a:r>
              <a:rPr lang="en-US" dirty="0" err="1" smtClean="0"/>
              <a:t>stdscr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77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32685"/>
            <a:ext cx="9905998" cy="3124201"/>
          </a:xfrm>
        </p:spPr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 are used to compile several files of code all at once for efficiency</a:t>
            </a:r>
          </a:p>
          <a:p>
            <a:r>
              <a:rPr lang="en-US" dirty="0" err="1" smtClean="0"/>
              <a:t>Makefiles</a:t>
            </a:r>
            <a:r>
              <a:rPr lang="en-US" dirty="0" smtClean="0"/>
              <a:t> are very efficient and can detect changes made to the files that you want to compile such that it only compiles the files that have been changed</a:t>
            </a:r>
          </a:p>
          <a:p>
            <a:r>
              <a:rPr lang="en-US" dirty="0" err="1" smtClean="0"/>
              <a:t>Makefiles</a:t>
            </a:r>
            <a:r>
              <a:rPr lang="en-US" dirty="0" smtClean="0"/>
              <a:t> work on a dependency system where the user writes which files depend on which 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4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went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13918"/>
            <a:ext cx="9905998" cy="31242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successfully made our code modular with several different header files being compiled by our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 err="1" smtClean="0"/>
              <a:t>Gamestatus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has all of the functions pertaining to the game interface</a:t>
            </a:r>
            <a:endParaRPr lang="en-US" dirty="0" smtClean="0"/>
          </a:p>
          <a:p>
            <a:pPr lvl="1"/>
            <a:r>
              <a:rPr lang="en-US" dirty="0" smtClean="0"/>
              <a:t>Spaceship </a:t>
            </a:r>
            <a:r>
              <a:rPr lang="en-US" dirty="0" smtClean="0">
                <a:sym typeface="Wingdings" panose="05000000000000000000" pitchFamily="2" charset="2"/>
              </a:rPr>
              <a:t> has all of the functions that determine what the spaceship does</a:t>
            </a:r>
            <a:endParaRPr lang="en-US" dirty="0" smtClean="0"/>
          </a:p>
          <a:p>
            <a:pPr lvl="1"/>
            <a:r>
              <a:rPr lang="en-US" dirty="0" smtClean="0"/>
              <a:t>Asteroid </a:t>
            </a:r>
            <a:r>
              <a:rPr lang="en-US" dirty="0" smtClean="0">
                <a:sym typeface="Wingdings" panose="05000000000000000000" pitchFamily="2" charset="2"/>
              </a:rPr>
              <a:t> has all of the functions that determine what the asteroid does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 successfully created a menu screen where the user can choose difficulty levels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 successfully implemented object interactions between the spaceship and asteroid</a:t>
            </a:r>
          </a:p>
        </p:txBody>
      </p:sp>
    </p:spTree>
    <p:extLst>
      <p:ext uri="{BB962C8B-B14F-4D97-AF65-F5344CB8AC3E}">
        <p14:creationId xmlns:p14="http://schemas.microsoft.com/office/powerpoint/2010/main" val="338367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80967"/>
            <a:ext cx="9905998" cy="3124201"/>
          </a:xfrm>
        </p:spPr>
        <p:txBody>
          <a:bodyPr/>
          <a:lstStyle/>
          <a:p>
            <a:r>
              <a:rPr lang="en-US" dirty="0" smtClean="0"/>
              <a:t>We could have made our code more efficient by using several window screens for each of our objects</a:t>
            </a:r>
          </a:p>
          <a:p>
            <a:r>
              <a:rPr lang="en-US" dirty="0" smtClean="0"/>
              <a:t>We need to fix the screen flickering</a:t>
            </a:r>
          </a:p>
          <a:p>
            <a:r>
              <a:rPr lang="en-US" dirty="0" smtClean="0"/>
              <a:t>We could have </a:t>
            </a:r>
            <a:r>
              <a:rPr lang="en-US" dirty="0" smtClean="0"/>
              <a:t>added </a:t>
            </a:r>
            <a:r>
              <a:rPr lang="en-US" dirty="0" smtClean="0"/>
              <a:t>a score ranking system</a:t>
            </a:r>
          </a:p>
          <a:p>
            <a:r>
              <a:rPr lang="en-US" dirty="0" smtClean="0"/>
              <a:t>We could have more interactions between the asteroids and the spaceship</a:t>
            </a:r>
          </a:p>
          <a:p>
            <a:pPr lvl="1"/>
            <a:r>
              <a:rPr lang="en-US" dirty="0" smtClean="0"/>
              <a:t>Allowing the spaceship to shoot the asteroid</a:t>
            </a:r>
          </a:p>
          <a:p>
            <a:pPr lvl="1"/>
            <a:r>
              <a:rPr lang="en-US" dirty="0" smtClean="0"/>
              <a:t>Adding more objects than just the asteroids such as aggressive enemy spaceships</a:t>
            </a:r>
          </a:p>
        </p:txBody>
      </p:sp>
    </p:spTree>
    <p:extLst>
      <p:ext uri="{BB962C8B-B14F-4D97-AF65-F5344CB8AC3E}">
        <p14:creationId xmlns:p14="http://schemas.microsoft.com/office/powerpoint/2010/main" val="2596541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35</TotalTime>
  <Words>273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</vt:lpstr>
      <vt:lpstr>Mesh</vt:lpstr>
      <vt:lpstr>Space Runner</vt:lpstr>
      <vt:lpstr>Ncurses</vt:lpstr>
      <vt:lpstr>MakeFiles</vt:lpstr>
      <vt:lpstr>What went well</vt:lpstr>
      <vt:lpstr>Improvements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Runner</dc:title>
  <dc:creator>Anfernee Zhao</dc:creator>
  <cp:lastModifiedBy>Anfernee Zhao</cp:lastModifiedBy>
  <cp:revision>5</cp:revision>
  <dcterms:created xsi:type="dcterms:W3CDTF">2016-05-07T23:41:55Z</dcterms:created>
  <dcterms:modified xsi:type="dcterms:W3CDTF">2016-05-09T01:34:57Z</dcterms:modified>
</cp:coreProperties>
</file>