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notesSlides/notesSlide3.xml" ContentType="application/vnd.openxmlformats-officedocument.presentationml.notesSlide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notesSlides/notesSlide4.xml" ContentType="application/vnd.openxmlformats-officedocument.presentationml.notesSlide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6" r:id="rId5"/>
    <p:sldId id="257" r:id="rId6"/>
    <p:sldId id="260" r:id="rId7"/>
    <p:sldId id="258" r:id="rId8"/>
    <p:sldId id="261" r:id="rId9"/>
    <p:sldId id="259" r:id="rId10"/>
    <p:sldId id="262" r:id="rId11"/>
    <p:sldId id="263" r:id="rId12"/>
    <p:sldId id="264" r:id="rId13"/>
    <p:sldId id="265" r:id="rId14"/>
    <p:sldId id="266" r:id="rId15"/>
    <p:sldId id="267" r:id="rId16"/>
    <p:sldId id="283" r:id="rId17"/>
    <p:sldId id="269" r:id="rId18"/>
    <p:sldId id="270" r:id="rId19"/>
    <p:sldId id="268" r:id="rId20"/>
    <p:sldId id="274" r:id="rId21"/>
    <p:sldId id="271" r:id="rId22"/>
    <p:sldId id="275" r:id="rId23"/>
    <p:sldId id="282" r:id="rId24"/>
    <p:sldId id="272" r:id="rId25"/>
    <p:sldId id="273" r:id="rId26"/>
    <p:sldId id="276" r:id="rId27"/>
    <p:sldId id="281" r:id="rId28"/>
    <p:sldId id="287" r:id="rId29"/>
    <p:sldId id="278" r:id="rId30"/>
    <p:sldId id="279" r:id="rId31"/>
    <p:sldId id="289" r:id="rId32"/>
    <p:sldId id="284" r:id="rId33"/>
    <p:sldId id="288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3705" autoAdjust="0"/>
  </p:normalViewPr>
  <p:slideViewPr>
    <p:cSldViewPr snapToGrid="0">
      <p:cViewPr varScale="1">
        <p:scale>
          <a:sx n="111" d="100"/>
          <a:sy n="111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38:54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2 149 8121,'2'108'2263,"6"147"-845,4 261-1155,-12-311-173,25 1358 428,-2 328-426,-25-1285-189,-22 316-159,10-398 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7:01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53 111 993,'-10'-9'1164,"3"3"5,-1 0 0,1-1 0,1 0 0,-8-17 4308,29 23-5960,-10 1 886,622-16 720,8-1-126,-534 17-995,1464-12 327,12 6-84,-567 41-226,-214-3-6,930 34 14,-1187-58-35,11 0-48,-300 17 6,101 2 9,110-27-183,-434 1 158,0 2 0,49 12 0,-24-5-414,-52-8-774,0-2 1164,0 0 1,0 0-1,0 0 1,-1 0-1,1 1 0,0-1 1,1 0-1,-1 0 1,0 0-1,0 0 1,0 0-1,0 0 0,0 1 1,0-1-1,0 0 1,0 0-1,0 0 1,0 0-1,2 1-1881,-16 5 169,10-5 886,-27 10-4855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3:54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0 705,'0'0'1302,"0"4"-528,0 82 944,-1 364 3540,-22 605-3532,-8 1374-2068,28-1422-1574,0-282 1067,3-725 820,0 1 0,0-1 0,-1 1 0,1-1 1,0 1-1,0 0 0,0-1 0,0 1 0,0-1 0,0 1 0,0-1 0,0 1 0,0-1 1,0 1-1,0-1 0,1 1 0,-1-1 0,0 1 0,0-1 0,0 1 0,1-1 0,-1 1 1,0-1-1,0 1 0,1-1 0,-1 1 0,1-1 0,-1 0 0,0 1 0,1-1 1,-1 1-1,1-1 0,-1 0 0,1 1 0,0-2-148,0 0-1,-1 1 1,1-1 0,-1 0-1,1 1 1,-1-1 0,0 0-1,1 0 1,-1 0 0,1 0-1,-1 1 1,0-1 0,0 0-1,0 0 1,0 0-1,1 0 1,-1 0 0,0 0-1,0 0 1,-1-1 0,1-21-3304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3:55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0 288,'4'43'6121,"7"21"-4072,10 72-796,18 558 1629,-36 3-2172,-1-58-566,40 371-233,2 219-1813,-44-107 301,0-1119 1578,0 0 0,-1 0 0,1 0-1,0 0 1,1 0 0,-1 0 0,1 0 0,-1-1 0,1 1 0,0 0 0,0 0 0,0 0 0,0-1 0,0 1 0,1-1 0,-1 1 0,1-1 0,0 1 0,0-1 0,0 0 0,0 0 0,0 0 0,0 0 0,0 0 0,1 0 0,-1-1 0,1 1 0,-1-1 0,1 0-1,0 1 1,-1-1 0,1-1 0,0 1 0,0 0 0,0-1 0,0 1 0,4-1 0,-6-1-99,-1 0 0,1 0 0,-1 0 0,1 0 0,-1 0 0,1 0 0,-1 0-1,0 0 1,1 0 0,-1 0 0,0-1 0,0 1 0,0 0 0,0 0 0,0 0 0,0 0 0,0-1 0,0 1-1,0 0 1,-1-1 0,1-5-810,0-35-4359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3:5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1121,'5'71'5406,"11"40"-3214,0-7-805,25 504 1439,-39 8-1942,-3-349-617,-8 2596-1228,-3-1745-1036,12-1094 1976,1 0 0,6 38-1,-6-55-30,1 0 0,0 0 0,0 0 0,0-1 0,1 1-1,0 0 1,1-1 0,-1 0 0,1 0 0,0 0 0,1 0-1,9 9 1,-14-15 31,0 0-1,0 0 1,0 1-1,0-1 1,0 0 0,0 0-1,0 0 1,0 0-1,0 0 1,1 1-1,-1-1 1,0 0 0,0 0-1,0 0 1,0 0-1,0 0 1,0 0-1,0 0 1,1 0 0,-1 0-1,0 1 1,0-1-1,0 0 1,0 0-1,0 0 1,1 0 0,-1 0-1,0 0 1,0 0-1,0 0 1,0 0-1,1 0 1,-1 0 0,0 0-1,0 0 1,0 0-1,0 0 1,0 0-1,1 0 1,-1 0 0,0-1-1,0 1 1,0 0-1,0 0 1,0 0-1,0 0 1,1 0 0,-1 0-1,0 0 1,0 0-1,0-1 1,0 1-1,0 0 1,0 0 0,0 0-1,0 0 1,1 0-1,-1-1 1,0-10-2486,-1 6 2130,1-21-3616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4:0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60 2659,'-24'-1'789,"32"0"1207,38-2-799,510 0 2847,-130 4-3369,395-19 374,464-6-929,2932 38-29,-3606-1-134,353 3-69,-909-26-416,-4-1 218,176 9-323,-136 4 543,-1-4 0,125-18 1,-162 13-544,0 3 0,88 5 0,-52 1 188,-89-2 387,3-1 47,1 1 1,-1 1 0,0-1 0,0 0 0,1 1 0,-1 0 0,0-1 0,4 3 0,-7-3-158,4 4 305,-7-2-2669,-13 3-2785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8:29.05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821 1 2659,'-9'27'3267,"-6"19"-2050,-13 25 512,-8 21-415,-12 17-418,-16 19-127,-9 14-192,-14 19-161,-7 13-96,0 3-95,3-2-193,16-20 0,17-30-32,22-35-64,24-38-417,12-36-1697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8:29.46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1417 1 3235,'-98'169'5610,"32"-49"-4269,-24 30-217,-249 460 891,-371 1112-1647,689-1665-721,-42 121-51,55-151-1046,1 0 0,2 0 0,1 0 0,-2 42-1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8:29.91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2290 0 769,'-15'49'5572,"-20"20"-3758,10-21-696,-73 132 936,-138 191 1,82-135-1077,-395 707 1050,50 32-1579,396-766-492,-408 906-512,502-1090 367,-6 12-1331,2 0 0,-15 66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8:30.42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2885 0 4644,'-227'459'7337,"-26"-19"-5028,13-24-984,-750 1450 31,552-985-1164,-101 194-555,469-944-961,-57 151 0,127-343-6481,30-32 4084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8:31.01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2479 0 4036,'-7'9'1446,"6"-7"-1265,0-1-1,1 0 1,-1 0 0,1 1 0,0-1-1,-1 1 1,1 1 0,-2 4 295,-140 282 5135,37-86-4143,-195 490 762,113-249-1700,-255 529-156,-38 89-310,-98 201-566,404-892-885,116-207-2495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8:31.76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2539 1 1057,'23'5'4908,"-21"-3"-4663,1 23 1781,-3-11-1614,-1 4 96,-1 1 0,-1-1 0,0 1 0,-1-1 0,-1 0 0,0-1 0,-13 27 0,-69 116 1256,49-96-1068,-31 58 15,-375 710 1028,-70 383-1250,284-650-327,-15 39-118,-271 617-141,512-1213 78,-216 490-85,181-396-995,6 2-1,-41 210 0,61-159-3139,13-149 3775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7:15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25 1313,'-1'-1'145,"1"0"-1,-1 1 0,1-1 0,-1 0 1,1 1-1,0-1 0,-1 0 1,1 0-1,0 1 0,0-1 1,0 0-1,-1 0 0,1 1 1,0-1-1,0 0 0,0 0 0,0 0 1,0 1-1,1-1 0,-1 0 1,0 0-1,0 1 0,0-1 1,1 0-1,-1 0 0,0 1 1,1-1-1,-1 0 0,0 1 0,1-1 1,0 0-1,1 0 102,1 1-1,-1 0 1,0 0-1,1 0 1,-1 0-1,1 1 1,-1-1 0,0 1-1,1-1 1,-1 1-1,2 1 1,51 14 1353,-25-5-920,55 9 0,363 22 653,4-35-647,-174-5-305,4593 136-195,-3941-107-188,875-14 66,-1343-17-116,627-31 107,-1024 29-78,-21 1-62,0-1-1,83-17 1,-126 19 64,-1 0 1,0 0 0,1 0 0,-1 0-1,0 0 1,1 0 0,-1 0-1,0 0 1,1 0 0,-1 0-1,0 0 1,1 0 0,-1 0 0,0 0-1,1-1 1,-1 1 0,0 0-1,0 0 1,1 0 0,-1-1-1,0 1 1,0 0 0,1 0 0,-1-1-1,0 1 1,0 0 0,0-1-1,1 1 1,-1 0 0,0 0-1,0-1 1,0 1 0,0 0 0,0-1-1,0 1 1,0 0 0,0-1-1,0 1 1,0 0 0,0-1-1,-12-10-730,-21-4-2616,32 14 2991,-8-2-2964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8:32.45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2582 0 1634,'0'12'4163,"-1"2"-3354,0 1 0,-1-1 0,-1 0 0,0 0-1,-10 24 1,-34 72 1077,29-72-1135,-187 384 2660,-32 70-2044,-37 159-754,-51 114-457,67-183-133,-353 746-388,543-1193 186,-148 304-1096,32 9-2828,71-119-1732,113-329 5796,0 2-206,-1 0 0,1-1 0,-1 1 0,1 0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8:33.19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2440 0 3363,'-95'275'6659,"-57"131"-2928,-29 82-1805,-691 1861 231,405-1316-2417,133-314-1226,221-476 316,-75 181-3442,164-352 2087,10-15-1831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8:33.9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1785 1 3331,'-61'382'7848,"-28"-7"-4422,-139 363-1362,211-686-1826,-45 140-1,-389 1130 76,163-652-235,-36-21-411,260-524 91,-52 113-855,93-182-383,2 0 1,-20 81-1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8:34.58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1114 1 1954,'-4'8'353,"1"0"1,-1 1-1,2-1 0,-1 1 1,1-1-1,0 1 1,1 0-1,0 0 0,0 14 1,-4 22 1605,-60 209 4332,-65 120-3539,86-255-2335,-418 937 428,436-1001-847,-315 707-1012,336-751 617,-8 23-301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8:35.07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530 1 2755,'-6'134'7833,"2"-105"-6978,-1 1 0,-2 0 0,-1-1-1,-18 45 1,-130 273 1482,32-76-1791,68-145-435,-64 158 2,116-273-198,1 0-1,0 1 1,0-1-1,1 0 1,1 1 0,-1 20-1,33-40-1724,-20-1 778,0-1-1,-1 0 0,13-16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8:36.98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204 23 2050,'16'-23'8326,"-15"47"-5361,-2-9-2657,-1 0-1,-1 0 1,0-1 0,-1 1 0,-11 26 0,-41 71 352,37-76-578,-34 61 321,14-27-1267,14-22-3053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3:45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1569,'1'21'6645,"5"18"-4649,2 14-1577,12 691 2278,-20-617-2560,-44 790 80,10-401-156,-6 731-491,20-496 182,0-414-39,-1 126-729,21-415 924,-1-4-39,7 58 1,-5-88 109,2-1 0,0 1 1,0-1-1,1 1 1,0-2-1,2 2 0,0-1 1,9 16-1,-13-26 5,0 0 0,0-1 0,0 0 0,1 1 0,-1 0 0,0-1 0,1 0 0,0 1 0,0-1 0,0 0 0,2 1 0,-5 6-3673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3:46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1634,'5'-1'5449,"23"-4"-3708,-25 5-1601,19 0 481,0 0 0,1 1 0,0 2-1,-1 0 1,33 8 0,2 6-366,0-4 0,116 11 0,125-11-84,-220-11-151,681 12 278,125 2 98,-738-11-390,1841 40 127,-1408-43-127,1022-15 14,675-32-9,-2161 45-20,267-6 39,-381 6-6,36-6-265,-37 6 215,1 0 0,0 0-1,-1 0 1,1-1-1,-1 1 1,1 0 0,0-1-1,-1 1 1,1 0-1,-1-1 1,1 1 0,-1-1-1,1 1 1,-1-1-1,1 1 1,-1-1 0,0 1-1,1-1 1,-1 0-1,0 1 1,1-1 0,-1 1-1,0-1 1,0 0-1,1 1 1,-1-1 0,0 0-1,0 1 1,0-1-1,0 0 1,0 1 0,0-1-1,0 0 1,0 1 0,0-1-1,-1 0 1,1 1-1,0 0 1,0-1 0,0 1-1,-1-1 1,1 1-1,0-1 1,-1 0 0,1 1-1,-1-1 1,0 0-1,-1-1-67,0 0-1,0 1 1,0-1 0,0 0-1,0 1 1,0-1-1,0 1 1,-1 0-1,1 0 1,-1 0-1,1 0 1,-1 0 0,0 1-1,1-1 1,-1 1-1,-3-1 1,-3-1-329,-39-7-2145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3:48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1794,'121'7'6921,"-13"0"-5456,185 4 265,97 1-497,42-12-326,1598 13-100,-1214-2-757,380 11 1,-680-5-45,1428 65 47,-1611-58-56,1054 40-85,-1356-64-115,-30 0 118,16 0-1752,24-1 55,-23 0 1605,0 0 0,1 2 0,-1 0-1,1 0 1,32 9 0,-33-5 173,-1 0-1,0-2 1,2 0-1,-1-1 1,33-1-1,-53 9-4981,-11-2 363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3:50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1345,'14'183'7301,"-1"-25"-5377,-47 1199 2432,-14-2-3985,13-222-363,25-916-18,-32 546-316,37-497 124,6-180 169,2-62-2591,-1-21 374,-1-15 291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7:17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 2787,'-6'-2'6025,"3"10"-4113,2 17-2620,2-19 1369,14 633 2958,-25 480-2977,2 304 19,34-563-1294,-6-277 209,19 205-377,-12-588 801,-15-134 0,6 127 0,-19-128 0,5 119 0,11-123-64,-15 236-481,0-296 376,1-1-1,-1 1 1,0 0-1,0 0 1,0 0-1,0 0 1,0 0-1,0 0 0,0 0 1,0-1-1,0 1 1,0 0-1,0 0 1,-1 0-1,1 0 1,0 0-1,-1-1 0,1 1 1,0 0-1,-1 0 1,1 0-1,-1-1 1,1 1-1,-1 0 0,0-1 1,1 1-1,-1 0 1,0-1-1,1 1 1,-1-1-1,0 1 1,0-1-1,0 0 0,1 1 1,-1-1-1,0 0 1,0 1-1,0-1 1,0 0-1,0 0 1,-1 0-1,-3 0-4111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3:54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0 705,'0'0'1302,"0"4"-528,0 79 944,-1 354 3540,-21 585-3532,-8 1333-2068,27-1378-1574,0-274 1067,3-703 820,0 1 0,0-1 0,-1 1 0,1-1 1,0 1-1,0 0 0,0-1 0,0 0 0,0 0 0,0 1 0,0-1 0,0 1 0,0-1 1,0 1-1,0-1 0,1 1 0,-1-1 0,0 1 0,0-1 0,0 1 0,1-1 0,-1 1 1,0-1-1,0 1 0,1-1 0,-1 1 0,1-1 0,-1 0 0,0 1 0,1-1 1,-1 1-1,1-1 0,-1 0 0,1 1 0,0-2-148,0 0-1,-1 1 1,1-1 0,-1 0-1,1 1 1,-1-1 0,0 0-1,1 0 1,-1 0 0,1 0-1,-1 1 1,0-1 0,0 0-1,0 0 1,0 1-1,1-1 1,-1 0 0,0 0-1,0 0 1,-1-1 0,1-21-3304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3:55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0 288,'4'42'6121,"7"20"-4072,9 70-796,18 540 1629,-35 4-2172,-1-56-566,38 359-233,3 213-1813,-43-105 301,0-1084 1578,0 0 0,-1 0 0,1 0-1,0 0 1,1 0 0,-1 0 0,1 0 0,-1-1 0,1 0 0,0 1 0,0 0 0,0 0 0,0-1 0,0 1 0,1-1 0,-1 1 0,1-1 0,0 1 0,-1-1 0,1 0 0,0 0 0,0-1 0,0 1 0,0 0 0,1 0 0,-1-1 0,1 1 0,-1-1 0,1 0-1,0 1 1,-1-1 0,1-1 0,-1 1 0,1 0 0,0-1 0,0 1 0,4-1 0,-6-1-99,-1 0 0,1 0 0,-1 0 0,1 0 0,-1 0 0,1 0 0,-1 0-1,0 0 1,1 0 0,-1 0 0,0-1 0,0 1 0,0 0 0,0 0 0,0 0 0,0 1 0,0-2 0,0 1-1,0 0 1,-1-1 0,1-5-810,0-34-4359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3:5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1121,'5'69'5406,"10"38"-3214,1-6-805,24 489 1439,-38 7-1942,-3-338-617,-8 2517-1228,-3-1692-1036,12-1061 1976,1 0 0,6 37-1,-6-53-30,1 0 0,0 0 0,0-1 0,0 0 0,1 1-1,0 0 1,0-1 0,0-1 0,1 1 0,0 0 0,1 0-1,8 8 1,-13-14 31,0 0-1,0 0 1,0 1-1,0-1 1,0 0 0,0 0-1,0 0 1,0 0-1,0 0 1,1 1-1,-1-1 1,0 0 0,0 0-1,0 0 1,0 0-1,0 0 1,0 0-1,0 0 1,1 0 0,-1 0-1,0 1 1,0-1-1,0 0 1,0 0-1,0 0 1,1 0 0,-1 0-1,0 0 1,0 0-1,0 0 1,0 0-1,1 0 1,-1 0 0,0 0-1,0 0 1,0 0-1,0 0 1,0 0-1,1 0 1,-1 0 0,0-1-1,0 1 1,0 0-1,0 0 1,0 0-1,0 0 1,1 0 0,-1 0-1,0 0 1,0 0-1,0-1 1,0 1-1,0 0 1,0 0 0,0 0-1,0 0 1,1 0-1,-1-1 1,0-9-2486,-1 5 2130,1-20-3616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4:0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58 2659,'-23'-1'789,"31"0"1207,36-2-799,495 0 2847,-126 4-3369,383-18 374,450-6-929,2843 36-29,-3497 0-134,343 2-69,-882-24-416,-3-2 218,170 9-323,-132 4 543,-1-4 0,122-17 1,-158 12-544,0 3 0,86 5 0,-51 1 188,-86-2 387,3-1 47,1 1 1,-1 1 0,0-1 0,0 0 0,1 1 0,-1 0 0,0-1 0,3 3 0,-6-3-158,4 4 305,-7-2-2669,-12 2-2785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8:29.05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796 1 2659,'-9'26'3267,"-5"19"-2050,-13 24 512,-8 20-415,-12 16-418,-15 20-127,-9 12-192,-13 19-161,-7 13-96,0 3-95,2-3-193,17-18 0,16-30-32,21-34-64,23-37-417,12-34-1697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8:29.46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1374 1 3235,'-95'164'5610,"31"-48"-4269,-23 30-217,-242 445 891,-359 1079-1647,667-1615-721,-40 117-51,53-145-1046,2-1 0,1 0 0,1 0 0,-2 41-1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8:29.91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2220 0 769,'-14'48'5572,"-20"18"-3758,10-19-696,-71 127 936,-134 186 1,79-131-1077,-382 685 1050,48 32-1579,384-744-492,-395 879-512,486-1057 367,-5 12-1331,1 0 0,-14 64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8:30.42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2797 0 4644,'-220'445'7337,"-25"-18"-5028,12-24-984,-727 1406 31,536-955-1164,-99 188-555,455-915-961,-55 147 0,123-333-6481,29-31 4084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8:31.01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2403 0 4036,'-6'9'1446,"5"-7"-1265,0-1-1,1 0 1,-1 0 0,1 1 0,0-2-1,-1 2 1,1 1 0,-2 4 295,-136 273 5135,36-83-4143,-188 475 762,108-242-1700,-246 514-156,-38 85-310,-94 196-566,391-865-885,113-201-2495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8:31.76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2462 1 1057,'22'5'4908,"-20"-3"-4663,1 22 1781,-3-10-1614,-1 3 96,-1 1 0,-1 0 0,0 0 0,-1 0 0,-1-1 0,0 0 0,-12 25 0,-67 114 1256,47-94-1068,-30 56 15,-364 688 1028,-67 372-1250,275-630-327,-14 38-118,-264 598-141,497-1177 78,-209 476-85,175-384-995,6 2-1,-39 203 0,58-153-3139,13-146 3775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7:1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36 227 609,'-1'-74'782,"1"46"-165,0 1 0,-2 0 1,-5-27-1,0 38 1805,3 17 602,0 12-1845,-6 418 1188,11-279-2135,-2 294 145,6 607-166,17-706-77,1 66-3034,-29-330 774,4-71 1038,-1 0 1,-1 0-1,0 0 0,-7 15 1,1-12-653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8:32.45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2503 0 1634,'0'12'4163,"-1"1"-3354,0 2 0,-1-2 0,0 1 0,-1-1-1,-10 24 1,-33 70 1077,29-70-1135,-182 372 2660,-30 68-2044,-37 154-754,-49 111-457,65-178-133,-343 724-388,527-1157 186,-143 294-1096,30 9-2828,70-115-1732,109-319 5796,0 2-206,-1 0 0,1-1 0,-1 1 0,1 0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8:33.19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2366 0 3363,'-92'267'6659,"-56"126"-2928,-27 80-1805,-671 1805 231,393-1277-2417,130-304-1226,213-461 316,-72 175-3442,159-341 2087,9-15-1831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8:33.9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1731 1 3331,'-60'370'7848,"-26"-6"-4422,-135 351-1362,205-664-1826,-44 135-1,-378 1096 76,159-633-235,-35-19-411,252-509 91,-51 109-855,91-175-383,2-1 1,-20 79-1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8:34.58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1080 1 1954,'-4'8'353,"1"0"1,-1 0-1,2 0 0,0 1 1,0-2-1,0 2 1,1 0-1,0 0 0,0 13 1,-4 22 1605,-58 202 4332,-63 116-3539,83-246-2335,-405 908 428,423-971-847,-306 686-1012,327-729 617,-9 23-301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8:35.07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514 1 2755,'-6'130'7833,"2"-102"-6978,-1 1 0,-1 0 0,-2-1-1,-17 44 1,-127 264 1482,32-73-1791,66-141-435,-63 154 2,114-266-198,0 1-1,0 1 1,0-2-1,1 1 1,1 1 0,-1 19-1,32-39-1724,-19-1 778,-1 0-1,0-1 0,12-15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8:36.98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198 22 2050,'15'-22'8326,"-14"45"-5361,-2-8-2657,-1-1-1,-1 1 1,1-2 0,-2 2 0,-11 25 0,-39 68 352,35-73-578,-32 59 321,13-26-1267,14-21-3053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0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1569,'1'21'6645,"5"18"-4649,2 14-1577,12 691 2278,-20-617-2560,-44 790 80,10-401-156,-6 731-491,20-496 182,0-414-39,-1 126-729,21-415 924,-1-4-39,7 58 1,-5-88 109,2-1 0,0 1 1,0-1-1,1 1 1,0-2-1,2 2 0,0-1 1,9 16-1,-13-26 5,0 0 0,0-1 0,0 0 0,1 1 0,-1 0 0,0-1 0,1 0 0,0 1 0,0-1 0,0 0 0,2 1 0,-5 6-3673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0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1634,'5'-1'5449,"23"-4"-3708,-25 5-1601,19 0 481,0 0 0,1 1 0,0 2-1,-1 0 1,33 8 0,2 6-366,0-4 0,116 11 0,125-11-84,-220-11-151,681 12 278,125 2 98,-738-11-390,1841 40 127,-1408-43-127,1022-15 14,675-32-9,-2161 45-20,267-6 39,-381 6-6,36-6-265,-37 6 215,1 0 0,0 0-1,-1 0 1,1-1-1,-1 1 1,1 0 0,0-1-1,-1 1 1,1 0-1,-1-1 1,1 1 0,-1-1-1,1 1 1,-1-1-1,1 1 1,-1-1 0,0 1-1,1-1 1,-1 0-1,0 1 1,1-1 0,-1 1-1,0-1 1,0 0-1,1 1 1,-1-1 0,0 0-1,0 1 1,0-1-1,0 0 1,0 1 0,0-1-1,0 0 1,0 1 0,0-1-1,-1 0 1,1 1-1,0 0 1,0-1 0,0 1-1,-1-1 1,1 1-1,0-1 1,-1 0 0,1 1-1,-1-1 1,0 0-1,-1-1-67,0 0-1,0 1 1,0-1 0,0 0-1,0 1 1,0-1-1,0 1 1,-1 0-1,1 0 1,-1 0-1,1 0 1,-1 0 0,0 1-1,1-1 1,-1 1-1,-3-1 1,-3-1-329,-39-7-2145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00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1794,'121'7'6921,"-13"0"-5456,185 4 265,97 1-497,42-12-326,1598 13-100,-1214-2-757,380 11 1,-680-5-45,1428 65 47,-1611-58-56,1054 40-85,-1356-64-115,-30 0 118,16 0-1752,24-1 55,-23 0 1605,0 0 0,1 2 0,-1 0-1,1 0 1,32 9 0,-33-5 173,-1 0-1,0-2 1,2 0-1,-1-1 1,33-1-1,-53 9-4981,-11-2 363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0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1345,'14'183'7301,"-1"-25"-5377,-47 1199 2432,-14-2-3985,13-222-363,25-916-18,-32 546-316,37-497 124,6-180 169,2-62-2591,-1-21 374,-1-15 291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7:18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4 641,'1'-2'9046,"7"1"-8104,74 1 757,491 22 872,217 48-2133,203-34-374,-797-29-249,-172-5-679,0 2 0,0 1-1,-1 0 1,1 2 0,-1 0-1,24 13 1,-32-9-2990,-14-3-273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0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0 705,'0'0'1302,"0"4"-528,0 79 944,-1 354 3540,-21 585-3532,-8 1333-2068,27-1378-1574,0-274 1067,3-703 820,0 1 0,0-1 0,-1 1 0,1-1 1,0 1-1,0 0 0,0-1 0,0 0 0,0 0 0,0 1 0,0-1 0,0 1 0,0-1 1,0 1-1,0-1 0,1 1 0,-1-1 0,0 1 0,0-1 0,0 1 0,1-1 0,-1 1 1,0-1-1,0 1 0,1-1 0,-1 1 0,1-1 0,-1 0 0,0 1 0,1-1 1,-1 1-1,1-1 0,-1 0 0,1 1 0,0-2-148,0 0-1,-1 1 1,1-1 0,-1 0-1,1 1 1,-1-1 0,0 0-1,1 0 1,-1 0 0,1 0-1,-1 1 1,0-1 0,0 0-1,0 0 1,0 1-1,1-1 1,-1 0 0,0 0-1,0 0 1,-1-1 0,1-21-3304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00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0 288,'4'42'6121,"7"20"-4072,9 70-796,18 540 1629,-35 4-2172,-1-56-566,38 359-233,3 213-1813,-43-105 301,0-1084 1578,0 0 0,-1 0 0,1 0-1,0 0 1,1 0 0,-1 0 0,1 0 0,-1-1 0,1 0 0,0 1 0,0 0 0,0 0 0,0-1 0,0 1 0,1-1 0,-1 1 0,1-1 0,0 1 0,-1-1 0,1 0 0,0 0 0,0-1 0,0 1 0,0 0 0,1 0 0,-1-1 0,1 1 0,-1-1 0,1 0-1,0 1 1,-1-1 0,1-1 0,-1 1 0,1 0 0,0-1 0,0 1 0,4-1 0,-6-1-99,-1 0 0,1 0 0,-1 0 0,1 0 0,-1 0 0,1 0 0,-1 0-1,0 0 1,1 0 0,-1 0 0,0-1 0,0 1 0,0 0 0,0 0 0,0 0 0,0 1 0,0-2 0,0 1-1,0 0 1,-1-1 0,1-5-810,0-34-4359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00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1121,'5'69'5406,"10"38"-3214,1-6-805,24 489 1439,-38 7-1942,-3-338-617,-8 2517-1228,-3-1692-1036,12-1061 1976,1 0 0,6 37-1,-6-53-30,1 0 0,0 0 0,0-1 0,0 0 0,1 1-1,0 0 1,0-1 0,0-1 0,1 1 0,0 0 0,1 0-1,8 8 1,-13-14 31,0 0-1,0 0 1,0 1-1,0-1 1,0 0 0,0 0-1,0 0 1,0 0-1,0 0 1,1 1-1,-1-1 1,0 0 0,0 0-1,0 0 1,0 0-1,0 0 1,0 0-1,0 0 1,1 0 0,-1 0-1,0 1 1,0-1-1,0 0 1,0 0-1,0 0 1,1 0 0,-1 0-1,0 0 1,0 0-1,0 0 1,0 0-1,1 0 1,-1 0 0,0 0-1,0 0 1,0 0-1,0 0 1,0 0-1,1 0 1,-1 0 0,0-1-1,0 1 1,0 0-1,0 0 1,0 0-1,0 0 1,1 0 0,-1 0-1,0 0 1,0 0-1,0-1 1,0 1-1,0 0 1,0 0 0,0 0-1,0 0 1,1 0-1,-1-1 1,0-9-2486,-1 5 2130,1-20-3616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00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58 2659,'-23'-1'789,"31"0"1207,36-2-799,495 0 2847,-126 4-3369,383-18 374,450-6-929,2843 36-29,-3497 0-134,343 2-69,-882-24-416,-3-2 218,170 9-323,-132 4 543,-1-4 0,122-17 1,-158 12-544,0 3 0,86 5 0,-51 1 188,-86-2 387,3-1 47,1 1 1,-1 1 0,0-1 0,0 0 0,1 1 0,-1 0 0,0-1 0,3 3 0,-6-3-158,4 4 305,-7-2-2669,-12 2-2785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00.88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764 0 1537,'17'3'6164,"-31"37"-3690,-13 11-1546,-3-2 0,-49 66-1,-87 88-195,83-105-516,47-55-198,-65 78-43,-105 165 0,198-274-165,-16 31 71,23-41-75,0 0 0,0 0 0,0 0-1,1 0 1,-1 0 0,1 0 0,-1 0-1,1 1 1,0-1 0,0 0 0,0 0 0,0 1-1,0-1 1,0 0 0,2 4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00.88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1425 0 3876,'-176'199'6566,"-66"122"-5298,212-279-903,-113 153-206,-249 353 542,41 20-279,333-537-441,5-9-217,1 0 0,1 0-1,1 1 1,1 0 0,-8 36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00.88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2096 1 224,'-21'7'6107,"17"-4"-5638,-27 35 352,21-25-317,-431 493 2812,202-245-2473,-454 645 870,91-92-1964,588-796-79,-26 25-2591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00.88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1956 0 1826,'8'1'5964,"-13"24"-3937,-3-7-1609,0 0-1,0-1 1,-2 0-1,0-1 1,-25 31-1,5-6-114,-343 451 1589,128-175-1451,-34 52 59,-555 751-167,803-1080-567,-28 44 125,30-27-3979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00.88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1491 0 4356,'-16'29'938,"-229"384"5197,-861 1346-4181,1077-1711-2256,-35 67 685,59-104-1048,0 0 0,1 1 1,0 0-1,0 0 0,2 0 1,-1 0-1,0 22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00.88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1996 1 1409,'-49'48'5312,"-13"36"-3802,23-30-564,-288 350 1445,-45 61-885,28 28-499,42-57-589,187-278-374,-205 312 19,304-444-71,9-17-42,1 1-1,0-1 1,1 1-1,0 0 1,1 0-1,0 0 1,0 1-1,1-1 1,-3 17-1,39-57-4871,16-30 556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7:1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4068,'0'-3'271,"1"1"0,-1 0 0,1 0 0,0 0 0,-1 0 0,1 0 0,0 0 0,0 0 0,0 0 0,1 0 0,-1 0 0,0 0-1,1 0 1,-1 1 0,1-1 0,0 1 0,-1-1 0,1 1 0,0 0 0,0-1 0,0 1 0,0 0 0,0 0 0,0 1 0,0-1 0,0 0 0,3 0 0,12-4-22,0 1 0,29-3 0,-18 2 642,195-36 223,2 10-1,277-3 1,-446 34-1094,493 22 51,315 119-23,-803-130-568,1-4 1,1-2-1,77-3 0,-124-2 144,-9 1 1314,1 1-5421,-16-2-1224,6 0 5821,1 0 1,-1-1-1,1 1 0,-1 0 1,1 0-1,-1 0 0,1 0 0,-1 0 1,1 1-1,-1-1 0,1 0 1,-1 1-1,1-1 0,-1 1 1,1 0-1,-1-1 0,1 1 0,0 0 1,0 0-1,-1 0 0,1 0 1,0 0-1,0 0 0,0 0 0,0 0 1,0 0-1,0 0 0,0 1 1,0-1-1,1 0 0,-1 1 1,0-1-1,0 2 0,-2 7-37,0-1 1,1 0-1,0 1 0,-1 12 1,2-12 235,-32 426 2173,25-257-2116,-135 1889 222,133-1852-921,3-46 18,7-169 249,0 0 1,0 1-1,0-1 1,0 0-1,0 0 0,-1 0 1,1 0-1,0 1 1,-1-1-1,1 0 1,-1 0-1,1 0 1,-1 0-1,1 0 0,-1 0 1,0 0-1,0 0 1,1 0-1,-1 0 1,0-1-1,0 1 1,0 0-1,0 0 0,0-1 1,0 1-1,0-1 1,0 1-1,0-1 1,0 1-1,0-1 1,-2 1-1,2-1-91,0 0 1,0 0-1,0-1 1,0 1-1,0 0 0,0 0 1,0-1-1,0 1 1,0-1-1,0 1 1,0-1-1,1 1 0,-1-1 1,0 1-1,0-1 1,0 0-1,1 1 0,-1-1 1,0 0-1,1 0 1,-1 0-1,1 1 0,-1-1 1,1 0-1,-1 0 1,1 0-1,0 0 0,-1 0 1,1 0-1,0 0 1,0 0-1,0 0 1,-1 0-1,1 0 0,1-1 1,-2-19-3115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00.8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1609 0 1441,'-26'50'3001,"-40"56"0,-99 112-92,98-134-1949,-26 36 92,-434 572 1927,52 34-2659,430-650-346,-86 165-407,117-208-1729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00.88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1634 1 3619,'-37'57'2875,"-39"81"-1,-18 32-1245,-286 370 984,82-122-1633,-329 535-361,599-910-763,3 1 0,-39 95 0,59-119-569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00.89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1550 1 1121,'-165'200'9052,"-59"118"-6788,212-301-2038,-652 1057 1963,547-875-2120,84-144-61,-234 414 37,251-440-238,9-17-79,0 0 1,0 0-1,2 1 1,-1-1-1,2 1 1,-1 1-1,2-1 1,-4 25-1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00.89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1550 1 1121,'-16'24'1866,"2"1"0,1 1-1,-14 40 1,-9 19-216,-184 298 1957,99-184-2255,-242 449 541,-28 47-1512,112-219-418,265-452-278,-30 61 219,42-78-550,-1-1 0,1 1 0,1 0 0,-1 0 0,1 0 0,0 9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00.89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1661 0 4068,'-55'114'5262,"-49"96"-2490,-303 423 1184,172-283-3257,-56 121-541,-236 527-1,511-967-285,12-24-2,0 1 0,1-1 0,0 0 0,0 1 1,1 0-1,-1 0 0,2-1 0,-2 10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00.89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1585 1 2659,'-16'7'5641,"1"21"-4768,9-16-314,-386 614 6112,232-389-5932,-588 941-45,720-1133-701,-21 33-69,4 2 0,-64 151 0,107-222-10,-1-4-41,1 1 0,0 0 0,0 0 0,0 0-1,1 0 1,0 0 0,0 0 0,1 0 0,-1 0 0,2 7 0,89-60-12595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00.89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1599 1 3331,'-24'19'4585,"23"-16"-4367,-17 40 1088,10-23-662,-351 649 5718,-55-29-4827,223-350-1147,178-270-387,-259 404 109,27 15-450,233-415 72,-21 48-458,24-26-3506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00.89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1487 0 1409,'-29'30'7095,"28"-26"-6701,-20 55 1296,12-33-800,-31 70 1031,-98 170 0,-82 78-701,82-132-394,-614 1061 188,737-1246-1026,-10 13-47,3 2 1,1 1 0,2 1-1,-13 46 1,28-65-973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00.89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1544 1 4484,'-48'58'4746,"-14"35"-2690,23-32-1160,-109 157 1410,-76 116-357,-440 707-11,616-965-1975,-116 190 114,125-195-479,-54 139 0,90-203-151,0 0-1,1 1 0,0 0 1,1-1-1,-1 1 0,1 8 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00.89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1261 0 5285,'-36'48'2181,"2"1"0,-36 70 0,-43 114-569,44-85-254,-480 810 2339,334-604-3465,182-301-269,-52 94 112,73-124-240,1 1-1,2 0 0,0 1 1,-6 29-1,15-39-1652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7:2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3331,'2'195'5037,"11"95"-2627,4 265-1068,-33 2-1044,0-5-165,15-470-188,-19 500-1449,19-576 1262,-8 52-1661,8-55 1538,1-1-1,-1 1 1,0-1 0,0 0 0,-1 1 0,1-1 0,0 0 0,-1 1-1,1-1 1,-1 0 0,0 0 0,1 0 0,-1-1 0,0 1 0,0 0-1,-1-1 1,-3 3 0,2-1-692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00.89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638 1 1505,'-88'188'8131,"-18"-13"-4093,-135 153-1878,127-179-1450,100-130-675,1-3-24,0 2 0,1 0 0,1 0 0,-14 32 0,67-105-5349,-12 20 3443,13-20-1676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00.89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162 0 545,'3'30'3427,"0"-1"-2434,0 0 0,-3 8 320,0 2-224,0 9-160,-18-1 192,-8 6 32,-3-5-160,2-6-32,4-8-289,5-10-319,9-8-257,-2-16-96,2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11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1569,'2'22'6645,"3"17"-4649,3 13-1577,13 692 2278,-22-617-2560,-43 790 80,10-401-156,-6 731-491,20-496 182,1-415-39,-3 128-729,22-417 924,-1-1-39,6 55 1,-3-87 109,1-1 0,-1 1 1,2-1-1,0 1 1,1-1-1,0 0 0,1-1 1,10 17-1,-15-26 5,1 0 0,0 0 0,0 0 0,1-1 0,-1 1 0,0-1 0,1 0 0,0 1 0,-1-1 0,1 0 0,3 1 0,-6 5-3673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11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1634,'5'-1'5449,"23"-4"-3708,-25 5-1601,19 0 481,1 0 0,-1 1 0,1 1-1,-1 2 1,33 8 0,2 4-366,0-3 0,116 11 0,125-10-84,-220-12-151,681 11 278,125 3 98,-739-11-390,1843 40 127,-1409-43-127,1022-15 14,675-32-9,-2162 46-20,269-8 39,-381 7-6,34-6-265,-35 6 215,-1 0 0,1 0-1,-1-1 1,1 1-1,0 0 1,-1 0 0,1-1-1,-1 1 1,1-1-1,-1 1 1,1 0 0,-1-1-1,1 1 1,-1-1-1,1 1 1,-1-1 0,0 1-1,1-1 1,-1 1-1,0-1 1,1 0 0,-1 1-1,0-1 1,0 0-1,0 1 1,1-1 0,-1 1-1,0-1 1,0 0-1,0 1 1,0-1 0,0 0-1,0 1 1,0-1 0,0 0-1,-1 1 1,1-1-1,0 0 1,0 1 0,-1-1-1,1 1 1,0-1-1,0 0 1,-1 1 0,1-1-1,-1 1 1,0-1-1,0-1-67,-1 0-1,0 0 1,0 1 0,-1-1-1,1 1 1,0-1-1,-1 1 1,1 0-1,0 0 1,-1 0-1,1 0 1,-1 0 0,0 1-1,1-1 1,-1 1-1,-3 0 1,-3-2-329,-39-8-2145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11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1794,'121'7'6921,"-13"0"-5456,184 4 265,100 1-497,39-12-326,1599 13-100,-1214-2-757,380 11 1,-680-5-45,1428 65 47,-1611-59-56,1055 42-85,-1358-65-115,-28 0 118,14 0-1752,25-1 55,-23-1 1605,1 2 0,-1 0 0,1 2-1,-1 0 1,33 7 0,-34-4 173,1-1-1,0 0 1,0-1-1,0-1 1,32-1-1,-51 9-4981,-12-2 363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11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1345,'13'183'7301,"0"-25"-5377,-48 1199 2432,-12-2-3985,12-221-363,25-919-18,-32 549-316,37-498 124,6-180 169,2-62-2591,-1-22 374,-1-13 291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11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0 705,'0'0'1302,"0"4"-528,0 79 944,-1 353 3540,-22 588-3532,-6 1331-2068,26-1379-1574,0-274 1067,3-701 820,0-1 0,0 1 0,-1-1 0,1 1 1,0 0-1,0-1 0,0 1 0,0-1 0,0 1 0,0-1 0,0 1 0,0-1 0,0 1 1,0-1-1,0 1 0,0-1 0,1 1 0,-1-1 0,0 1 0,0-1 0,1 1 0,-1-1 1,0 1-1,0-1 0,1 0 0,-1 1 0,0-1 0,1 1 0,-1-1 0,1 0 1,-1 1-1,0-1 0,1 0 0,0 1 0,0-2-148,-1 1-1,1-1 1,-1 0 0,1 0-1,-1 1 1,1-1 0,-1 0-1,0 0 1,1 1 0,-1-1-1,0 0 1,1 0 0,-1 0-1,0 0 1,0 1-1,0-1 1,0 0 0,0 0-1,0 0 1,0-1 0,0-20-3304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11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0 288,'4'42'6121,"7"20"-4072,9 69-796,17 542 1629,-34 3-2172,-1-57-566,39 361-233,2 212-1813,-43-104 301,0-1086 1578,-1 1 0,1 0 0,0 0-1,0 0 1,1 0 0,-1-1 0,0 1 0,1 0 0,0 0 0,0-1 0,-1 1 0,2 0 0,-1-1 0,0 1 0,0-1 0,1 1 0,-1-1 0,1 0 0,0 1 0,0-1 0,0 0 0,0 0 0,0 0 0,0-1 0,1 1 0,-1-1 0,0 1 0,1-1 0,0 1-1,-1-1 1,1 0 0,0 0 0,-1-1 0,1 1 0,0-1 0,0 1 0,4-1 0,-7-1-99,1 0 0,0 0 0,-1 0 0,1 0 0,-1 0 0,1 0 0,-1 0-1,0 0 1,1 0 0,-1 0 0,0 0 0,0 0 0,0 0 0,0-1 0,0 1 0,0 0 0,0 0 0,0 0-1,-1 0 1,1-1 0,0-5-810,0-34-4359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11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1121,'4'68'5406,"12"40"-3214,0-7-805,23 489 1439,-36 7-1942,-4-338-617,-8 2517-1228,-3-1693-1036,12-1059 1976,1-1 0,6 37-1,-6-53-30,0 0 0,1-1 0,1 1 0,-1 0 0,1-1-1,0 0 1,0 1 0,1-1 0,-1 0 0,2-1 0,-1 1-1,9 8 1,-13-13 31,0-1-1,0 0 1,1 0-1,-1 0 1,0 0 0,0 0-1,0 0 1,0 1-1,0-1 1,0 0-1,0 0 1,0 0 0,0 0-1,0 0 1,1 0-1,-1 0 1,0 1-1,0-1 1,0 0 0,0 0-1,0 0 1,0 0-1,1 0 1,-1 0-1,0 0 1,0 0 0,0 0-1,0 0 1,0 0-1,1 0 1,-1 0-1,0 0 1,0 0 0,0 0-1,0 0 1,1 0-1,-1 0 1,0 0-1,0 0 1,0 0 0,0 0-1,0 0 1,0 0-1,1 0 1,-1-1-1,0 1 1,0 0 0,0 0-1,0 0 1,0 0-1,0 0 1,0 0-1,1 0 1,-1-1 0,0 1-1,0 0 1,0 0-1,0 0 1,0-11-2486,0 6 2130,0-21-3616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11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58 2659,'-23'-1'789,"31"0"1207,37-2-799,494 1 2847,-126 3-3369,383-19 374,450-5-929,2842 36-29,-3496 0-134,343 3-69,-882-27-416,-4 1 218,172 8-323,-133 4 543,-1-4 0,122-18 1,-158 14-544,0 2 0,86 5 0,-51 1 188,-85-2 387,2-1 47,0 1 1,0 0 0,0 1 0,0-1 0,0 1 0,1-1 0,-1 1 0,3 1 0,-6-1-158,4 3 305,-7-2-2669,-12 2-2785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7:22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1 164 128,'3'-38'5194,"3"34"-4698,0 1-1,0 0 0,0 0 0,0 1 0,0-1 0,1 1 1,-1 1-1,1-1 0,-1 1 0,1 1 0,13-1 0,1-1 316,108-10 1037,221 8-1,-182 6-1623,801-43 144,-354 1-1763,-351 36-5661,-257 4 3149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11.98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576 16 4292,'6'-15'6790,"-6"38"-5412,-9 22-930,-18 24 161,-8 21-1,-15 21-95,-11 18-257,-10 16-224,-8 3 0,-3 0-32,11-13 0,13-22-544,22-34-417,34-39-1281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11.98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798 1 6534,'-8'0'1057,"-1"10"-384,-3 30 288,-8 15-64,-4 22-289,-11 23 97,-9 19-97,-15 19-351,-11 17-33,-12 17-128,-3 8-32,-1 4-64,7-7 0,15-13 0,11-21-96,15-24-833,14-35-512,18-36-2307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11.9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1365 1 5862,'-5'5'180,"1"1"0,-1-1 0,1 1 0,1 0 0,-1 0 0,1 1 0,0-1 0,0 1 0,1-1 0,-1 1 0,2 0 0,-2 7 0,-9 23 309,-67 144 875,-133 221 0,51-105-334,-514 1205-5,652-1446-1056,-26 62-781,-46 170 0,90-271-63,2 0-1,0 0 1,-1 35-1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11.98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1965 1 4292,'4'10'2181,"-5"-9"-2115,1 5 404,-1 15-5,-1 0-1,-1 1 0,0-2 1,-2 1-1,-1 0 1,-11 28-1,-66 124 484,59-126-609,-415 726 1958,58-113-991,-372 863-1236,611-1201-1272,81-159-1287,14 3-4529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11.99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2800 0 5285,'-1'10'229,"-1"-1"-1,0 0 1,0-1 0,-1 1 0,0 0-1,0-1 1,-1 1 0,0-1 0,-6 9-1,-8 17 474,-748 1479 5744,558-1119-5653,-649 1281-3,296-601-822,511-985-147,-119 230-565,137-252-543,4 2 1,-35 126-1,59-177-173,0 0 0,2 0 0,-2 25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11.99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2393 1 2370,'0'27'1517,"-2"1"0,-8 43 0,-5-13-163,-24 65 1,36-115-1285,-446 1109 5709,-62-26-4765,294-636-819,-417 831-142,260-538-902,347-693 562,-7 12-1440,-43 121-1,83-259-7102,9 6 7528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11.99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1709 0 1057,'-1'24'1844,"-1"-1"0,0 1 0,-7 23-1,-44 123 347,33-111-993,-279 717 2702,-39-13-2879,289-656-915,-566 1131 113,594-1200-238,-258 534-1598,262-515 150,14-19-3625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11.99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1116 1 3171,'-8'42'3556,"-12"42"-1,-44 105-645,22-73-2105,-104 293 738,-333 652 0,400-913-1513,-7 10-123,-85 220 1,167-367-14,1-4-122,0 1 1,1-1 0,-1 1-1,2 0 1,-1 0 0,0 13-1,93-162-13849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11.99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361 1 3748,'0'18'2210,"-2"0"0,-5 27-1,-26 76 812,13-57-2363,-126 357 816,36-119-733,100-274-1582,2 1-1,0 0 0,2 0 1,1 0-1,-1 42 0,47-145-8810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2:11.99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79 1 3331,'0'4'2370,"0"34"-736,0 16-1506,-5 13 192,-13-1-320,4 14-160,0-5-705,0-9 65,5-3-674,4-22-223,5-11 1184,0-14-1056</inkml:trace>
  <inkml:trace contextRef="#ctx0" brushRef="#br0" timeOffset="1">111 435 1345,'14'4'7335,"-14"29"-5765,0 13-193,0-9-320,-14 1-897,0-13-160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7:25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2594,'7'3'5590,"14"-3"-5790,-17 0 811,606-28 4167,-417 13-4656,0 8 1,349 31 0,267 2-6666,-731-26 6306,-69-1 136,0 2-1,0-1 1,-1 1-1,1 0 1,0 1-1,0 0 1,15 6-1,-19-6 51,-1 1 0,0-1-1,0 1 1,0 0 0,0 0-1,0 1 1,-1-1 0,1 1-1,-1 0 1,0 0-1,0 0 1,-1 0 0,1 0-1,-1 1 1,3 5 0,-5-10 36,0 0 0,1 0 0,-1 0 0,0 1 1,1-1-1,-1 0 0,0 0 0,1 0 0,-1 0 1,1 0-1,-1 1 0,0-1 0,1 0 0,-1 0 1,1 0-1,-1 0 0,0 0 0,1 0 0,-1-1 1,1 1-1,-1 0 0,0 0 0,1 0 0,-1 0 1,1 0-1,-1 0 0,0-1 0,1 1 0,-1 0 1,0 0-1,1-1 0,-1 1 0,0 0 0,1 0 1,-1-1-1,0 1 0,0 0 0,1-1 0,-1 1 1,0-1-1,0 1 0,0 0 0,0-1 0,1 1 1,-1 0-1,0-1 0,0 1 0,0-1 0,0 1 1,0 0-1,0-1 0,0 0 17,0 1 1,1-1-1,-1 1 0,0-1 1,0 0-1,0 1 0,0-1 1,1 1-1,-1-1 0,0 1 1,0-1-1,0 0 0,0 1 1,-1-1-1,1 1 0,0-1 1,0 1-1,0-1 0,0 1 1,0-1-1,-1 1 0,1-1 1,0 1-1,-1-1 0,1 1 1,0-1-1,-1 1 0,1-1 1,0 1-1,-1-1 0,1 1 1,-1 0-1,1-1 0,-1 1 1,1 0-1,-1 0 0,1-1 1,-1 1-1,1 0 0,-1 0 1,1 0-1,-1-1 0,1 1 1,-1 0-1,0 0 0,1 0 1,-1 0-1,1 0 0,-1 0 1,1 0-1,-1 0 0,0 1 1,0-1-13,0 0 1,0 0-1,0 0 0,0 0 1,0 0-1,0 0 0,0 0 1,0-1-1,0 1 1,0 0-1,0-1 0,0 1 1,0 0-1,0-1 0,0 1 1,0-1-1,1 1 1,-1-1-1,-1 0 0,2 0-3,0 1 0,0-1 0,0 1-1,0-1 1,0 1 0,0 0-1,0-1 1,0 1 0,0-1 0,1 1-1,-1 0 1,0-1 0,0 1 0,0-1-1,0 1 1,1 0 0,-1-1-1,0 1 1,0 0 0,1-1 0,-1 1-1,0 0 1,1 0 0,-1-1 0,0 1-1,1 0 1,-1 0 0,0 0-1,1-1 1,-1 1 0,0 0 0,1 0-1,-1 0 1,1 0 0,-1 0 0,0 0-1,1 0 1,0-1 0,15-8 562,-7 4 4328,-6 23-3048,21 1581 617,-24-1426-2287,-1 44-157,-31 238 1,12-320-1382,-18 190-5596,38-339 5272,0-2 69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1 224,'-2'1'188,"1"-1"0,0 1-1,0-1 1,0 1 0,0 0-1,0 0 1,0 0 0,0 0 0,0 0-1,0-1 1,0 2 0,0-1-1,1 0 1,-1 0 0,0 0-1,1 0 1,-1 0 0,1 1 0,-1-1-1,1 0 1,0 0 0,-1 1-1,1-1 1,0 0 0,0 1-1,0 1 1,-5 51 1190,4-38-638,-13 385 2510,7-146-2326,-8 767 530,4-89-826,0 274-213,3-73-531,-32-679 130,-2 75 4,58-239 28,-4-134-28,-4-4 9,-8-153-59,0-3-1340,0-13-1991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53 111 993,'-10'-9'1164,"3"3"5,-1 0 0,1-1 0,1 0 0,-8-17 4308,29 23-5960,-10 1 886,622-16 720,8-1-126,-534 17-995,1464-12 327,12 6-84,-567 41-226,-214-3-6,930 34 14,-1187-58-35,11 0-48,-300 17 6,101 2 9,110-27-183,-434 1 158,0 2 0,49 12 0,-24-5-414,-52-8-774,0-2 1164,0 0 1,0 0-1,0 0 1,-1 0-1,1 1 0,0-1 1,1 0-1,-1 0 1,0 0-1,0 0 1,0 0-1,0 0 0,0 1 1,0-1-1,0 0 1,0 0-1,0 0 1,0 0-1,2 1-1881,-16 5 169,10-5 886,-27 10-4855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25 1313,'-1'-1'145,"1"0"-1,-1 1 0,1-1 0,-1 0 1,1 1-1,0-1 0,-1 0 1,1 0-1,0 1 0,0-1 1,0 0-1,-1 0 0,1 1 1,0-1-1,0 0 0,0 0 0,0 0 1,0 1-1,1-1 0,-1 0 1,0 0-1,0 1 0,0-1 1,1 0-1,-1 0 0,0 1 1,1-1-1,-1 0 0,0 1 0,1-1 1,0 0-1,1 0 102,1 1-1,-1 0 1,0 0-1,1 0 1,-1 0-1,1 1 1,-1-1 0,0 1-1,1-1 1,-1 1-1,2 1 1,51 14 1353,-25-5-920,55 9 0,363 22 653,4-35-647,-174-5-305,4593 136-195,-3941-107-188,875-14 66,-1343-17-116,627-31 107,-1024 29-78,-21 1-62,0-1-1,83-17 1,-126 19 64,-1 0 1,0 0 0,1 0 0,-1 0-1,0 0 1,1 0 0,-1 0-1,0 0 1,1 0 0,-1 0-1,0 0 1,1 0 0,-1 0 0,0 0-1,1-1 1,-1 1 0,0 0-1,0 0 1,1 0 0,-1-1-1,0 1 1,0 0 0,1 0 0,-1-1-1,0 1 1,0 0 0,0-1-1,1 1 1,-1 0 0,0 0-1,0-1 1,0 1 0,0 0 0,0-1-1,0 1 1,0 0 0,0-1-1,0 1 1,0 0 0,0-1-1,-12-10-730,-21-4-2616,32 14 2991,-8-2-2964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 2787,'-6'-2'6025,"3"10"-4113,2 17-2620,2-19 1369,14 633 2958,-25 480-2977,2 304 19,34-563-1294,-6-277 209,19 205-377,-12-588 801,-15-134 0,6 127 0,-19-128 0,5 119 0,11-123-64,-15 236-481,0-296 376,1-1-1,-1 1 1,0 0-1,0 0 1,0 0-1,0 0 1,0 0-1,0 0 0,0 0 1,0-1-1,0 1 1,0 0-1,0 0 1,-1 0-1,1 0 1,0 0-1,-1-1 0,1 1 1,0 0-1,-1 0 1,1 0-1,-1-1 1,1 1-1,-1 0 0,0-1 1,1 1-1,-1 0 1,0-1-1,1 1 1,-1-1-1,0 1 1,0-1-1,0 0 0,1 1 1,-1-1-1,0 0 1,0 1-1,0-1 1,0 0-1,0 0 1,-1 0-1,-3 0-4111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36 227 609,'-1'-74'782,"1"46"-165,0 1 0,-2 0 1,-5-27-1,0 38 1805,3 17 602,0 12-1845,-6 418 1188,11-279-2135,-2 294 145,6 607-166,17-706-77,1 66-3034,-29-330 774,4-71 1038,-1 0 1,-1 0-1,0 0 0,-7 15 1,1-12-653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4 641,'1'-2'9046,"7"1"-8104,74 1 757,491 22 872,217 48-2133,203-34-374,-797-29-249,-172-5-679,0 2 0,0 1-1,-1 0 1,1 2 0,-1 0-1,24 13 1,-32-9-2990,-14-3-273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4068,'0'-3'271,"1"1"0,-1 0 0,1 0 0,0 0 0,-1 0 0,1 0 0,0 0 0,0 0 0,0 0 0,1 0 0,-1 0 0,0 0-1,1 0 1,-1 1 0,1-1 0,0 1 0,-1-1 0,1 1 0,0 0 0,0-1 0,0 1 0,0 0 0,0 0 0,0 1 0,0-1 0,0 0 0,3 0 0,12-4-22,0 1 0,29-3 0,-18 2 642,195-36 223,2 10-1,277-3 1,-446 34-1094,493 22 51,315 119-23,-803-130-568,1-4 1,1-2-1,77-3 0,-124-2 144,-9 1 1314,1 1-5421,-16-2-1224,6 0 5821,1 0 1,-1-1-1,1 1 0,-1 0 1,1 0-1,-1 0 0,1 0 0,-1 0 1,1 1-1,-1-1 0,1 0 1,-1 1-1,1-1 0,-1 1 1,1 0-1,-1-1 0,1 1 0,0 0 1,0 0-1,-1 0 0,1 0 1,0 0-1,0 0 0,0 0 0,0 0 1,0 0-1,0 0 0,0 1 1,0-1-1,1 0 0,-1 1 1,0-1-1,0 2 0,-2 7-37,0-1 1,1 0-1,0 1 0,-1 12 1,2-12 235,-32 426 2173,25-257-2116,-135 1889 222,133-1852-921,3-46 18,7-169 249,0 0 1,0 1-1,0-1 1,0 0-1,0 0 0,-1 0 1,1 0-1,0 1 1,-1-1-1,1 0 1,-1 0-1,1 0 1,-1 0-1,1 0 0,-1 0 1,0 0-1,0 0 1,1 0-1,-1 0 1,0-1-1,0 1 1,0 0-1,0 0 0,0-1 1,0 1-1,0-1 1,0 1-1,0-1 1,0 1-1,0-1 1,-2 1-1,2-1-91,0 0 1,0 0-1,0-1 1,0 1-1,0 0 0,0 0 1,0-1-1,0 1 1,0-1-1,0 1 1,0-1-1,1 1 0,-1-1 1,0 1-1,0-1 1,0 0-1,1 1 0,-1-1 1,0 0-1,1 0 1,-1 0-1,1 1 0,-1-1 1,1 0-1,-1 0 1,1 0-1,0 0 0,-1 0 1,1 0-1,0 0 1,0 0-1,0 0 1,-1 0-1,1 0 0,1-1 1,-2-19-3115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3331,'2'195'5037,"11"95"-2627,4 265-1068,-33 2-1044,0-5-165,15-470-188,-19 500-1449,19-576 1262,-8 52-1661,8-55 1538,1-1-1,-1 1 1,0-1 0,0 0 0,-1 1 0,1-1 0,0 0 0,-1 1-1,1-1 1,-1 0 0,0 0 0,1 0 0,-1-1 0,0 1 0,0 0-1,-1-1 1,-3 3 0,2-1-692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1 164 128,'3'-38'5194,"3"34"-4698,0 1-1,0 0 0,0 0 0,0 1 0,0-1 0,1 1 1,-1 1-1,1-1 0,-1 1 0,1 1 0,13-1 0,1-1 316,108-10 1037,221 8-1,-182 6-1623,801-43 144,-354 1-1763,-351 36-5661,-257 4 3149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2594,'7'3'5590,"14"-3"-5790,-17 0 811,606-28 4167,-417 13-4656,0 8 1,349 31 0,267 2-6666,-731-26 6306,-69-1 136,0 2-1,0-1 1,-1 1-1,1 0 1,0 1-1,0 0 1,15 6-1,-19-6 51,-1 1 0,0-1-1,0 1 1,0 0 0,0 0-1,0 1 1,-1-1 0,1 1-1,-1 0 1,0 0-1,0 0 1,-1 0 0,1 0-1,-1 1 1,3 5 0,-5-10 36,0 0 0,1 0 0,-1 0 0,0 1 1,1-1-1,-1 0 0,0 0 0,1 0 0,-1 0 1,1 0-1,-1 1 0,0-1 0,1 0 0,-1 0 1,1 0-1,-1 0 0,0 0 0,1 0 0,-1-1 1,1 1-1,-1 0 0,0 0 0,1 0 0,-1 0 1,1 0-1,-1 0 0,0-1 0,1 1 0,-1 0 1,0 0-1,1-1 0,-1 1 0,0 0 0,1 0 1,-1-1-1,0 1 0,0 0 0,1-1 0,-1 1 1,0-1-1,0 1 0,0 0 0,0-1 0,1 1 1,-1 0-1,0-1 0,0 1 0,0-1 0,0 1 1,0 0-1,0-1 0,0 0 17,0 1 1,1-1-1,-1 1 0,0-1 1,0 0-1,0 1 0,0-1 1,1 1-1,-1-1 0,0 1 1,0-1-1,0 0 0,0 1 1,-1-1-1,1 1 0,0-1 1,0 1-1,0-1 0,0 1 1,0-1-1,-1 1 0,1-1 1,0 1-1,-1-1 0,1 1 1,0-1-1,-1 1 0,1-1 1,0 1-1,-1-1 0,1 1 1,-1 0-1,1-1 0,-1 1 1,1 0-1,-1 0 0,1-1 1,-1 1-1,1 0 0,-1 0 1,1 0-1,-1-1 0,1 1 1,-1 0-1,0 0 0,1 0 1,-1 0-1,1 0 0,-1 0 1,1 0-1,-1 0 0,0 1 1,0-1-13,0 0 1,0 0-1,0 0 0,0 0 1,0 0-1,0 0 0,0 0 1,0-1-1,0 1 1,0 0-1,0-1 0,0 1 1,0 0-1,0-1 0,0 1 1,0-1-1,1 1 1,-1-1-1,-1 0 0,2 0-3,0 1 0,0-1 0,0 1-1,0-1 1,0 1 0,0 0-1,0-1 1,0 1 0,0-1 0,1 1-1,-1 0 1,0-1 0,0 1 0,0-1-1,0 1 1,1 0 0,-1-1-1,0 1 1,0 0 0,1-1 0,-1 1-1,0 0 1,1 0 0,-1-1 0,0 1-1,1 0 1,-1 0 0,0 0-1,1-1 1,-1 1 0,0 0 0,1 0-1,-1 0 1,1 0 0,-1 0 0,0 0-1,1 0 1,0-1 0,15-8 562,-7 4 4328,-6 23-3048,21 1581 617,-24-1426-2287,-1 44-157,-31 238 1,12-320-1382,-18 190-5596,38-339 5272,0-2 69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7:26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1602,'0'0'2861,"0"5"-987,6 411 4302,0 11-4889,-6-302-1065,17 1123 266,-16-1239-491,1 352-181,-15-287 215,12-68-455,-1 0 1,0-1-1,0 1 1,-1-1-1,1 0 0,-1 1 1,0-1-1,-1 0 1,1-1-1,-7 7 1,9-10 265,-10 7-1374,12-26 2506,0 16-864,0 0 0,1-1-1,-1 1 1,1 0 0,-1 0 0,1 0-1,0 0 1,0 1 0,0-1-1,0 0 1,0 1 0,0 0 0,0-1-1,1 1 1,-1 0 0,0 0 0,1 0-1,3-1 1,49-11 1489,25 11-861,1 3 1,133 19-1,49 3-546,270-25 12,-3-50-71,-312 11-365,147-21-754,-362 62 473,12-2 355,-9-2-4482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1602,'0'0'2861,"0"5"-987,6 411 4302,0 11-4889,-6-302-1065,17 1123 266,-16-1239-491,1 352-181,-15-287 215,12-68-455,-1 0 1,0-1-1,0 1 1,-1-1-1,1 0 0,-1 1 1,0-1-1,-1 0 1,1-1-1,-7 7 1,9-10 265,-10 7-1374,12-26 2506,0 16-864,0 0 0,1-1-1,-1 1 1,1 0 0,-1 0 0,1 0-1,0 0 1,0 1 0,0-1-1,0 0 1,0 1 0,0 0 0,0-1-1,1 1 1,-1 0 0,0 0 0,1 0-1,3-1 1,49-11 1489,25 11-861,1 3 1,133 19-1,49 3-546,270-25 12,-3-50-71,-312 11-365,147-21-754,-362 62 473,12-2 355,-9-2-4482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3748,'11'-6'5170,"20"4"-4618,-25 2 132,216-3 3463,114 30-2774,48 4-1087,5-32-262,-241-2-25,10 1 33,360 3-1148,-499-1 942,0 2 0,0 0 0,-1 1 0,27 8 0,-34-4-1622,-20-2 784,-23 0-318,27-5 648,-13 17-159,13-12 154,5-19 341,0 12 254,0 0 0,1 0 0,-1 0 0,1 0 0,0 0 0,-1 0 0,1 1 0,0-1 0,0 0 0,0 0 1,0 1-1,1-1 0,-1 1 0,0-1 0,1 1 0,-1-1 0,4-1 0,-3 0-73,-1 1 186,-1 2 257,2 0-38,-1 1 0,0-1 0,0 1 0,0 0 0,0-1 0,0 1 0,0 0 0,-1 0 0,1 0 0,0 0 1,0 0-1,0 0 0,-1 0 0,1 0 0,-1 0 0,1 0 0,-1 0 0,1 0 0,-1 0 0,1 0 0,-1 1 1,0-1-1,0 0 0,0 0 0,0 0 0,0 1 0,0-1 0,0 0 0,0 2 0,-1 55-183,1-36 563,1 505 29,-3 581 864,-5-850-1751,-46 282 1,38-472-1754,6-36 512,9-22 1600,0-5-3290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1057,'11'4'1388,"-1"0"-1,1 0 1,0-2 0,0 1 0,14 0-1,12-1-36,54-3 0,-29-1-752,43 2-92,-104 0-320,-1-11-5531,0 3-640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389 166 3043,'0'-6'705,"0"-1"1,-1 1-1,0-1 0,0 1 1,-1-1-1,1 1 0,-1 0 1,-1-1-1,-4-9 1,3 10-374,0 0 0,0 0 0,-1 1 0,1-1 0,-1 1 0,-1 0 1,1 0-1,-7-5 0,4 5-138,0 0 0,0 1-1,0 0 1,-1 0 0,1 1 0,-1 0 0,0 0 0,0 1 0,0 0-1,0 1 1,0 0 0,0 1 0,-1-1 0,-13 3 0,18-1-154,-1 1 0,1 0 1,0 0-1,0 0 0,0 1 1,0 0-1,0 0 0,0 0 0,0 0 1,1 1-1,0 0 0,0 0 1,0 0-1,0 0 0,1 1 0,-1 0 1,1-1-1,0 1 0,-3 8 1,-6 13-24,0-1 1,-12 44 0,13-29 12,2 0-1,2 1 1,-4 66 0,13 124 6,-1-217-30,1 0 0,0 0 0,1-1 0,0 1 0,1-1 0,1 0 0,0 0 0,0 0-1,9 13 1,-10-20-10,0 0 0,0-1-1,0 1 1,1-1 0,0 0 0,0 0-1,0 0 1,1-1 0,-1 1-1,1-1 1,0-1 0,0 1 0,1-1-1,-1 0 1,1-1 0,-1 1-1,1-1 1,0-1 0,10 2-1,-6-2 13,0 0 0,0-1 0,0-1 0,1 0 0,-1 0 0,0-1 0,0 0 0,14-6 0,-18 5-220,-1 1 1,1-2 0,-1 1-1,0-1 1,0 0 0,6-5-1,-8 6-522,0-1-1,-1 0 1,1 0-1,-1 0 1,0-1-1,0 1 1,0-1 0,4-8-1,-6 2-4673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54 3075,'-1'-3'475,"-1"-1"1,0 1-1,0 0 1,0 0-1,0 0 1,-1 0-1,1 0 1,-1 0-1,0 0 1,0 1-1,0 0 0,0-1 1,0 1-1,-1 0 1,1 1-1,-1-1 1,1 1-1,-6-3 1,4 3-365,1 1 1,0-1 0,-1 0-1,1 1 1,0 0-1,-1 0 1,1 0 0,-1 1-1,1-1 1,0 1 0,0 0-1,-1 0 1,1 1-1,0-1 1,0 1 0,0 0-1,0 0 1,0 0 0,1 1-1,-1-1 1,1 1 0,0 0-1,-1 0 1,-4 6-1,-1 4-36,0 1 0,1 0-1,0 0 1,1 1-1,1 0 1,0 0-1,1 1 1,-5 25-1,4-2 53,2-1 0,0 59 0,4-94-125,1 0-1,-1 0 1,1 0 0,-1 0-1,1 0 1,0 0 0,0 0-1,0 0 1,0 0 0,1-1-1,-1 1 1,1 0 0,0-1-1,-1 1 1,1-1 0,0 0-1,1 1 1,-1-1 0,0 0-1,1 0 1,-1-1 0,1 1-1,-1 0 1,1-1 0,0 0-1,3 2 1,0-1-14,0 0 1,1 0-1,-1-1 0,0 1 1,1-2-1,-1 1 0,1-1 1,-1 0-1,1 0 0,-1 0 1,1-1-1,8-2 0,-12 1-29,1 0 0,0 0 0,-1 0-1,1 0 1,-1-1 0,0 1-1,1-1 1,-1 0 0,0 0 0,-1 0-1,1 0 1,-1-1 0,1 1 0,-1-1-1,0 0 1,0 1 0,2-9 0,2-2 3,-2 0 1,1 0 0,3-28 0,-4 17 7,-2 0-1,0 0 1,-3-38 0,0 57 30,1 0 0,-1 1 0,0-1 0,0 0 1,0 0-1,-1 1 0,0-1 0,0 1 0,-1-1 0,1 1 1,-1 0-1,0 0 0,-1 0 0,1 0 0,-1 1 1,0-1-1,0 1 0,0 0 0,-1 0 0,-7-5 0,11 8-63,0 1 0,1-1 0,-1 1 0,0-1 0,1 1 0,-1-1 0,0 1 0,0 0 0,1-1 0,-1 1 0,0 0 0,0 0 0,0-1 0,1 1 0,-1 0 0,0 0 0,0 0 0,0 0 0,0 0 0,0 0 0,1 0 0,-1 0 0,0 1 0,0-1 0,0 0 0,0 0 0,1 1 0,-1-1 0,0 1 0,0-1 0,1 0 0,-1 1 0,0-1 0,1 1 0,-1 0 0,1-1 0,-1 1 0,0 0 0,1-1 0,-1 1 0,1 0 0,0-1 0,-1 1 0,1 0 0,-1 0 0,1-1 0,0 1 0,0 0 0,0 0 0,-1 0 0,1 0 0,0-1 0,0 1 0,0 0 0,0 1 0,-1 26-4101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44 2434,'-1'83'10054,"0"4"-7625,0 93-2078,1-178-346,0-2 15,0-14 24,1 1 1,1-1-1,5-23 1,7 2-77,1 0 1,2 2 0,1 0 0,2 0 0,43-53 0,-58 80 25,-1 1 1,0 0 0,1 1-1,0-1 1,0 1 0,0 0-1,1 0 1,-1 0 0,1 1-1,0 0 1,0 0 0,0 1-1,0-1 1,1 1 0,-1 1-1,1-1 1,-1 1 0,1 0-1,9 0 1,-14 2 5,0-1 0,0 1 0,0-1 1,-1 1-1,1 0 0,0 0 0,0-1 0,-1 1 0,1 1 0,0-1 0,-1 0 1,1 0-1,-1 0 0,0 1 0,1-1 0,-1 1 0,0-1 0,0 1 0,0 0 1,0-1-1,0 1 0,0 0 0,0 3 0,17 49 132,-15-46-101,7 39 114,-1 1 0,-3 0 0,1 75 0,-6-8-2416,-1-83 865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3171,'3'-14'4971,"5"13"-1313,-7 2-3520,1 0 0,-1 0 0,0 0 0,0 0 0,0 1 0,0-1 0,0 0 0,0 1 0,0-1 0,0 1 0,0-1 0,-1 1 0,1-1 0,-1 1 0,1 2 0,7 38 485,-2 1 0,-2 1 0,-2-1 1,-5 52-1,2-12-168,1 390 335,0-269-3400,0-204 2547,0 0 1,0 0-1,0 0 1,-1 1-1,1-1 1,0 0-1,0 0 1,0 0-1,0 0 0,0 0 1,0 0-1,-1 0 1,1 0-1,0 0 1,0 1-1,0-1 1,0 0-1,-1 0 1,1 0-1,0 0 0,0 0 1,0 0-1,0 0 1,-1 0-1,1 0 1,0 0-1,0 0 1,0 0-1,0 0 0,-1 0 1,1-1-1,0 1 1,0 0-1,0 0 1,0 0-1,0 0 1,-1 0-1,1 0 1,0 0-1,0 0 0,0 0 1,0-1-1,0 1 1,0 0-1,0 0 1,-1 0-1,1 0 1,0 0-1,0-1 1,0 1-1,0 0 0,0 0 1,0 0-1,0 0 1,0 0-1,0-1 1,0 1-1,0 0 1,0 0-1,-5-11-1644,0 0 0,1 0 0,-5-17 0,0-8-2574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98 448,'0'-16'8328,"0"-6"-4644,6 3-2659,21 3 544,6 5-512,3 3-512,7 5-97,2 0-288,4 3-160,2 0 0,1 0 0,-7 0-480,-3 0-1026,-5 0-1697,-4 3-1761,6 0-1314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69 897,'0'-17'3292,"-2"-18"3217,2 34-6391,-1 0 0,1 0 0,-1 0 0,1 0 0,-1 0 0,1 0 0,-1 0 0,0 0 0,1 1 0,-1-1 0,0 0 0,0 1 0,0-1 0,1 0 0,-1 1 0,0-1 0,0 1 0,0-1 0,0 1 0,0 0 0,0-1 0,0 1 0,0 0 0,0 0 0,0 0 0,0 0 0,-1 0 0,1 0-1,-1 0 1,-4 0-26,1 0 0,0 0 0,0 0 0,-1 1 0,1 0-1,0 0 1,0 1 0,0-1 0,0 1 0,0 0-1,0 0 1,1 1 0,-1-1 0,1 1 0,0 0 0,-1 1-1,1-1 1,0 1 0,1-1 0,-1 1 0,1 0 0,0 1-1,0-1 1,-3 6 0,-8 10-31,0 2 1,2-1-1,1 2 1,1-1-1,0 2 0,2-1 1,1 1-1,1 0 0,1 1 1,0-1-1,2 1 1,2 0-1,0 32 0,2-56-79,-1 1-1,0 0 0,1-1 1,-1 1-1,1-1 0,-1 1 0,1-1 1,0 1-1,-1-1 0,1 0 0,0 1 1,0-1-1,0 0 0,0 0 1,0 0-1,1 1 0,-1-1 0,0 0 1,0-1-1,1 1 0,-1 0 0,1 0 1,-1 0-1,0-1 0,1 1 1,0-1-1,-1 1 0,1-1 0,2 1 1,-1-1-38,1 1 0,-1-1 1,1 1-1,-1-1 1,1 0-1,-1 0 1,1 0-1,-1-1 0,1 1 1,-1-1-1,1 0 1,-1 0-1,6-3 1,-4 1-22,0-1 0,-1 1 1,0-1-1,1-1 0,-1 1 1,-1 0-1,1-1 0,-1 0 1,5-8-1,26-56-737,-22 41 435,79-140-1491,-52 99 815,-37 81 4032,5 57-1769,-6 181 287,-2-132-9524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4708,'0'0'8460,"1"12"-7428,6 210 2997,-9-72-7871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38:47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 92 10382,'32'0'34</inkml:trace>
  <inkml:trace contextRef="#ctx0" brushRef="#br0" timeOffset="20969.06">648 92 10433,'1533'-18'1584,"1963"-55"-1339,-3244 72-235,2404 1-34,1 52 28,-1617-28-339,454 21-222,-1370-36 468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7:29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3748,'11'-6'5170,"20"4"-4618,-25 2 132,216-3 3463,114 30-2774,48 4-1087,5-32-262,-241-2-25,10 1 33,360 3-1148,-499-1 942,0 2 0,0 0 0,-1 1 0,27 8 0,-34-4-1622,-20-2 784,-23 0-318,27-5 648,-13 17-159,13-12 154,5-19 341,0 12 254,0 0 0,1 0 0,-1 0 0,1 0 0,0 0 0,-1 0 0,1 1 0,0-1 0,0 0 0,0 0 1,0 1-1,1-1 0,-1 1 0,0-1 0,1 1 0,-1-1 0,4-1 0,-3 0-73,-1 1 186,-1 2 257,2 0-38,-1 1 0,0-1 0,0 1 0,0 0 0,0-1 0,0 1 0,0 0 0,-1 0 0,1 0 0,0 0 1,0 0-1,0 0 0,-1 0 0,1 0 0,-1 0 0,1 0 0,-1 0 0,1 0 0,-1 0 0,1 0 0,-1 1 1,0-1-1,0 0 0,0 0 0,0 0 0,0 1 0,0-1 0,0 0 0,0 2 0,-1 55-183,1-36 563,1 505 29,-3 581 864,-5-850-1751,-46 282 1,38-472-1754,6-36 512,9-22 1600,0-5-3290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9929,'0'0'3171,"0"3"-3171,0 18-1889,0 12-4517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78 160,'0'-23'4950,"0"15"-1690,0 16 2266,6 444-2830,-6-452-2696,1 0 0,-1 0 0,0 0 0,0 0 0,1 0 0,-1 0 0,0 0 0,0 1 0,1-1 0,-1 0 0,0 0 0,0 0 0,1 0 0,-1 0 0,0 0 0,0 0 0,1 0 0,-1 0 0,0 0 0,0-1 0,1 1 0,-1 0 0,0 0 0,0 0 0,0 0 0,1 0 0,-1 0 0,0 0 0,0-1 0,1 1 0,-1 0 0,0 0 0,0 0 0,0-1 0,0 1 0,1 0 0,-1 0 0,0 0 0,0-1 0,0 1 0,0 0 0,0 0 0,0-1 0,0 1 0,0 0 0,0 0 0,0-1 0,0 1 0,0 0 0,0 0 0,0-1 0,0 1 0,0 0 0,0-1 0,25-73-18,-17 46 3,1 1-1,14-28 1,-6 22-92,1 1 0,2 0 0,2 2 1,0 0-1,2 2 0,1 0 0,50-42 0,-69 66 40,0 0 0,1 0 0,0 1 0,0-1 0,0 2 0,0-1-1,12-2 1,-17 4 62,1 0 0,-1 1 0,1-1-1,-1 1 1,0 0 0,1 0 0,-1 0 0,1 0-1,-1 0 1,1 0 0,-1 1 0,1-1 0,-1 1-1,1 0 1,-1-1 0,0 1 0,0 0-1,1 1 1,-1-1 0,0 0 0,0 1 0,0-1-1,0 1 1,0-1 0,-1 1 0,3 3 0,3 7 76,0 2 0,-2-1 0,0 0 0,0 1 0,-1 0 0,-1 0 0,0 1-1,1 21 1,-2 125 125,-4-95-278,3-59-112,-1-6 90,0-1 1,0 1-1,0 0 1,0-1-1,0 1 1,0-1-1,0 1 1,0 0-1,0-1 1,0 1-1,0 0 1,0-1-1,0 1 1,0-1-1,-1 1 1,1 0-1,0-1 1,0 1-1,-1-1 1,1 1-1,0-1 1,-1 1-1,1-1 1,-1 1 0,1-1-1,-1 1 1,1-1-1,-1 1 1,0-1-1,-5 5-4113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0 476 3844,'5'5'7297,"5"-4"-5087,12-6-1121,-10-1-723,0 0 0,-1-1 0,0 0 0,0-1 0,0 0-1,-1-1 1,0 0 0,-1 0 0,0-1 0,11-16 0,11-16-91,29-57 0,-52 86-329,0-1-1,-1 1 1,-1-1-1,0 0 1,-1-1-1,0 0 1,-1 1-1,-1-1 1,-1-1-1,0 1 1,0 0-1,-2 0 0,-1-19 1,0 33 1,-1 0-1,0 0 1,1 0-1,-1 0 1,0 1 0,0-1-1,1 1 1,-1-1-1,0 1 1,0-1 0,0 1-1,0 0 1,0 0 0,0 0-1,1 0 1,-1 0-1,0 0 1,0 1 0,0-1-1,0 1 1,0-1 0,1 1-1,-1 0 1,-3 1-1,-2 6 13,1 0 0,-1 1 0,2-1 0,-1 1 0,1 0 0,1 1 0,0-1 0,0 1 0,-2 10 0,-23 96 40,23-82 17,1-1 0,2 1 0,1 1 0,2-1 0,4 40 0,-3-69-7,0-1 0,1 1-1,-1-1 1,1 0-1,0 1 1,0-1-1,0 0 1,1 0 0,0-1-1,0 1 1,0 0-1,0-1 1,0 0 0,0 0-1,1 0 1,0 0-1,-1 0 1,1-1 0,0 1-1,1-1 1,-1 0-1,7 2 1,1 1-352,1-1 0,0-1-1,0 0 1,1-1 0,-1 0 0,22 0 0,-31-2-65,-1-1 1,1 0 0,0 1 0,0-1 0,-1 0 0,1-1-1,0 1 1,-1-1 0,1 1 0,-1-1 0,0 0-1,1-1 1,-1 1 0,0 0 0,0-1 0,4-5 0,5-2-1181,25-22-2506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35 2274,'0'0'2878,"0"10"463,1 91-393,-8 194-258,-7-331 738,-1-30-2799,10-1 1004,4-107 1,1 170-1610,0 1 0,0-1-1,1 1 1,0-1 0,-1 0 0,1 1 0,1-1-1,-1 1 1,0 0 0,1-1 0,0 1 0,0 0-1,0 0 1,0 0 0,0 0 0,1 0 0,4-4 0,-2 3 0,1 1-1,-1 0 1,0 0 0,1 0 0,0 0 0,0 1 0,0 0 0,0 0 0,10-1 0,9 0-532,0 1 0,0 2-1,0 0 1,28 4-1,-50-3-28,1-1 0,0 1 0,-1 0 0,1 0 0,-1 0-1,1 1 1,-1-1 0,0 1 0,1-1 0,-1 1 0,0 0 0,5 5 0,14 14-7546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3075,'3'18'10538,"11"29"-7895,5 17-2323,1 28 164,-5 0 1,-3 1-1,-2 142 1,-10-234-1292,0-17-10558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3043,'0'0'5767,"0"10"-5011,2 19 136,1 0 0,2-1 0,13 44 0,7 46 35,-5 138 108,-18-144-6522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2594,'0'-1'451,"0"0"-1,0-1 1,1 1-1,-1-1 1,0 1-1,0 0 1,1-1-1,-1 1 1,1 0-1,-1-1 1,1 1-1,0 0 0,-1 0 1,1 0-1,0 0 1,0-1-1,0 1 1,0 0-1,0 0 1,1-1-1,1 1-24,0-1 0,0 1-1,0-1 1,0 1 0,0 0 0,0 0-1,0 0 1,6-1 0,8 1-292,1 0 1,32 3 0,-20-1 898,71 0-838,274-13-1965,-373 12 1675,-1 1 0,1-1 0,0 0 0,-1 0 0,1-1 0,0 1 0,0 0 0,-1-1 0,1 1 0,-1-1 0,1 1 0,0-1 0,-1 0 0,1 1 0,-1-1 0,1 0 0,-1 0 0,0 0 0,1 0 0,-1-1 0,0 1 0,0 0 0,0 0 0,0-1 0,0 1 0,0-1 0,0 1 0,0-1 0,-1 1 0,1-1 0,0 0-1,-1 1 1,1-1 0,-1 1 0,0-1 0,0 0 0,1 0 0,-1 1 0,-1-4 0,-29 2-508,-19-8 605,33 7 430,0 1 0,0 0 0,-27-1 0,41 5-366,-1 0 0,1 0 0,0 0 0,-1 0 0,1 1 0,0-1 0,0 0 0,0 1 0,0 0 0,0-1 0,0 1 0,0 0 0,1 0 0,-1 0 0,0 0 0,1 1 0,0-1 0,0 0 0,-1 0 0,1 1 0,1-1 0,-3 6 0,-17 60 861,20-66-906,-4 26 259,1 0 0,1 0 1,4 57-1,-1-75-227,0-4-31,0-1-1,0 1 1,0 0 0,1 0-1,0-1 1,0 1-1,1-1 1,0 1-1,0-1 1,0 0-1,0 0 1,1 0-1,0-1 1,0 1-1,0-1 1,1 0-1,-1 0 1,1-1-1,0 1 1,0-1-1,0 0 1,0 0-1,1-1 1,8 4-1,-3-2-168,1 0-1,-1-1 0,1 0 1,-1-1-1,1 0 1,0 0-1,0-2 1,0 1-1,0-2 0,-1 1 1,21-5-1,-22 2-396,-1 0 0,-1-1 0,1 0 0,0 0 0,8-7 0,-3 1-1339,0 0 0,-1 0 0,-1-1 1,17-19-1,-11 7 1226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56 2050,'0'0'6294,"0"15"-3465,-5 215 2660,2-85-5138,8-198-335,3 1-1,1 0 0,3 1 0,2 0 0,22-51 0,-32 94-13,1-1 0,0 1 0,0 0 0,1 1 0,0-1 0,9-7 0,-14 13-13,1 0 0,-1 0-1,1 1 1,0-1 0,0 1-1,0-1 1,0 1 0,0 0-1,0 0 1,0-1 0,0 2-1,1-1 1,-1 0 0,0 0-1,1 1 1,-1-1 0,0 1-1,1 0 1,-1-1 0,1 1-1,-1 1 1,0-1 0,1 0 0,-1 0-1,0 1 1,1-1 0,-1 1-1,0 0 1,5 2 0,-5-1 5,-1 0 0,1 0 1,0 0-1,0 0 1,-1 1-1,1-1 0,-1 1 1,0-1-1,0 1 1,0-1-1,0 1 1,0 0-1,-1-1 0,1 1 1,0 5-1,3 50 7,-4-45-3,-1 69 2,0-46 0,4 46 0,-3-81 0,-1-1 0,1 1 0,0-1 1,0 1-1,0-1 0,0 1 0,0-1 1,0 1-1,0-1 0,0 1 0,0-1 0,0 1 1,0-1-1,0 1 0,0-1 0,1 1 0,-1-1 1,0 1-1,0-1 0,1 1 0,-1-1 1,0 0-1,0 1 0,1-1 0,-1 1 0,0-1 1,1 0-1,-1 1 0,1-1 0,-1 0 1,0 1-1,1-1 0,-1 0 0,1 0 0,-1 0 1,1 1-1,-1-1 0,1 0 0,-1 0 0,1 0 1,-1 0-1,1 0 0,-1 0 0,1 0 1,-1 0-1,1 0 0,-1 0 0,1 0 0,-1 0 1,1 0-1,-1 0 0,1 0 0,-1-1 0,1 1 1,-1 0-1,1 0 0,-1-1 0,0 1 1,1 0-1,-1 0 0,1-1 0,-1 1 0,0-1 1,1 0-1,21-26 18,13-47-121,-28 55-69,1 1 0,0 0 0,2 0 0,0 1 0,1 0 0,0 1 0,24-25 0,-34 39 169,0 1-1,1 0 1,-1-1 0,1 1-1,-1 0 1,1 0-1,-1 0 1,1 0 0,0 0-1,0 0 1,-1 1-1,1-1 1,0 0 0,0 1-1,0 0 1,0-1-1,-1 1 1,1 0 0,0 0-1,0 0 1,0 0-1,2 0 1,-2 1 24,-1 0 1,1 0-1,-1 0 1,1 0 0,-1 0-1,1 1 1,-1-1-1,0 0 1,0 1-1,0-1 1,0 1-1,0-1 1,0 1-1,0-1 1,0 1-1,-1 0 1,1-1-1,-1 1 1,1 0-1,-1-1 1,1 4-1,6 45 560,-2-1 0,-2 1 0,-4 59 0,0-31-4005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3619,'0'3'3908,"2"12"-2991,0 0 1,0-1-1,2 1 0,6 19 1,9 38 309,-8 23 90,-5 178 0,5 50-540,-7-298-806,1 19-3108,-6-59-3664,-1-10 2226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1858,'0'0'4427,"0"7"-2656,2 8-830,0 0 1,1 0-1,0 0 1,11 27 0,4 17 8,-1 22 35,-3 0-1,3 112 1,-13-38-3213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7:31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1057,'11'4'1388,"-1"0"-1,1 0 1,0-2 0,0 1 0,14 0-1,12-1-36,54-3 0,-29-1-752,43 2-92,-104 0-320,-1-11-5531,0 3-640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2210,'0'0'4280,"10"0"-2608,112-1 4979,1-2-4245,123-1-5943,-191 1 1013,-52 2 2162,0 1 0,1-1 0,-1 1 0,1-1 0,-1 0 0,0 0 0,1 0 1,-1-1-1,0 1 0,0-1 0,0 0 0,0 0 0,2-2 0,-4 3 221,-1 1 1,1-1-1,-1 0 1,1 1-1,-1-1 0,1 0 1,-1 1-1,0-1 1,1 0-1,-1 0 0,0 1 1,0-1-1,0 0 1,1 0-1,-1 0 0,0 1 1,0-1-1,0 0 1,0 0-1,0 0 0,0 1 1,-1-1-1,1-1 1,-1 1 128,1 0 0,-1 0 0,1 0 0,-1 0 0,1 1 0,-1-1 0,0 0 0,0 0 0,1 1 0,-1-1 0,0 1 0,0-1 0,0 0 0,1 1 0,-1-1 0,0 1 0,0 0 0,0-1 0,0 1 0,0 0 0,0 0 0,0-1 0,-2 1 0,3-1 472,0 0 0,0-1 0,0 1 0,0 0-1,0-1 1,0 1 0,0 0 0,-1 0 0,1-1 0,-1 1 0,1 0 0,-1 0 0,1 0 0,-1-1-1,0 1 1,1 0 0,-1 0 0,0 0 0,-1-1 0,-1 1-296,0 0 0,0 1 0,0-1 1,0 1-1,0 0 0,-1-1 0,1 1 0,0 1 0,0-1 1,0 0-1,0 1 0,-1 0 0,1-1 0,0 1 0,0 1 0,0-1 1,1 0-1,-1 1 0,-3 1 0,1 1-34,0 0 0,1 0 0,-1 1-1,1 0 1,0-1 0,0 1 0,0 1 0,1-1 0,-4 7-1,-2 9 26,0 1 0,1 0-1,1 1 1,-5 25-1,9-32-72,0-1 0,0 1 0,2 0 0,-1 19-1,2-32-74,1 1-1,-1-1 0,0 0 0,1 1 1,0-1-1,0 0 0,0 1 0,0-1 1,0 0-1,1 0 0,-1 0 0,1 0 1,0 0-1,0 0 0,0-1 0,0 1 0,0-1 1,1 1-1,-1-1 0,1 0 0,0 0 1,-1 0-1,1 0 0,0 0 0,5 1 1,13 4-33,0-2-1,1-1 1,0 0 0,0-2 0,0 0 0,0-1 0,0-2 0,36-4 0,-51 3-174,1 0 1,0 0-1,-1-1 1,0 0-1,0 0 1,0-1-1,0 0 1,0 0-1,-1 0 0,1-1 1,-1 0-1,0 0 1,-1-1-1,1 0 1,-1 0-1,-1 0 1,7-10-1,-1 0-979,0-1 0,-1 1 0,-1-2-1,-1 1 1,0-1 0,4-21 0,-4 3-1405,-1 1 1810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61 1441,'0'3'7494,"0"5"-3724,-3 53-1752,2 8-796,-1-39-1007,1 0 1,2 0-1,0 0 0,2 0 0,2-1 0,13 51 0,-18-80-214,0 0-1,0 0 0,0 0 0,1 1 1,-1-1-1,0 0 0,0 0 1,0 0-1,0 1 0,0-1 1,1 0-1,-1 0 0,0 0 1,0 0-1,0 0 0,0 1 1,1-1-1,-1 0 0,0 0 1,0 0-1,0 0 0,1 0 1,-1 0-1,0 0 0,0 0 0,1 0 1,-1 0-1,0 0 0,0 0 1,0 0-1,1 0 0,-1 0 1,0 0-1,0 0 0,1 0 1,-1 0-1,0 0 0,0 0 1,0 0-1,1 0 0,-1-1 1,0 1-1,0 0 0,0 0 1,1 0-1,-1 0 0,0 0 0,0-1 1,0 1-1,0 0 0,0 0 1,1 0-1,-1-1 0,0 1 1,0 0-1,0 0 0,0 0 1,0-1-1,0 1 0,0 0 1,0 0-1,0-1 0,0 1 1,0 0-1,0 0 0,0-1 1,13-32 41,16-67 1,-1 1-107,-18 70 35,1-1 0,22-39 0,-29 62 15,1-1-1,-1 1 1,2 0-1,-1 0 1,1 0 0,0 1-1,0 0 1,1 0 0,0 1-1,0-1 1,0 1-1,0 1 1,15-7 0,-21 10 4,1 0-1,0 1 1,0-1 0,0 1 0,0-1 0,0 1 0,0-1 0,0 1 0,0 0 0,0 0 0,0 0 0,0 0 0,0 1 0,0-1-1,0 0 1,0 1 0,0-1 0,0 1 0,0 0 0,-1 0 0,4 1 0,-2 0 6,-1 0 1,0 1-1,0-1 0,0 0 1,0 1-1,-1 0 1,1-1-1,0 1 0,-1 0 1,0 0-1,0-1 1,2 7-1,0 10 19,0-1 0,-1 1 0,0 36 0,-2-35-36,-1 35 20,-1-41 4,1 1 1,1-1 0,0 1 0,1-1-1,1 1 1,0-1 0,1 1-1,5 14 1,-8-29-4,0 1 0,0-1 0,1 1 0,-1-1 0,0 1 0,0-1 0,1 1 0,-1-1 0,0 1 0,1-1 0,-1 0 0,0 1 0,1-1 0,-1 0 0,0 1 0,1-1 0,-1 0 0,1 1 0,-1-1 0,1 0 0,-1 0 0,1 0 0,-1 0 0,1 1 0,-1-1 0,1 0 0,-1 0 0,1 0 0,-1 0 0,1 0 0,-1 0 0,1 0 0,-1 0 0,1 0 0,-1 0 0,1-1 0,-1 1 0,1 0 0,-1 0 0,1 0 0,-1-1 0,1 1 0,-1 0 0,0 0 0,1-1 0,-1 1 0,1 0 0,-1-1 0,0 1 0,1-1 0,0 0 0,14-21 0,21-56-149,-24 48-36,2 1 0,1 0 0,1 1 1,25-35-1,-39 62 184,-1-1 0,0 0 1,0 1-1,0-1 0,1 1 0,-1-1 1,1 1-1,-1 0 0,1-1 0,0 1 0,0 0 1,-1 0-1,1 0 0,0 0 0,0 1 0,0-1 1,0 1-1,0-1 0,0 1 0,0-1 0,0 1 1,0 0-1,0 0 0,0 0 0,0 0 0,3 1 1,-3 0 23,1 0 1,-1 1 0,0-1 0,0 1-1,0 0 1,0-1 0,0 1 0,0 0-1,0 0 1,-1 1 0,1-1 0,-1 0 0,1 0-1,-1 1 1,0-1 0,0 1 0,0-1-1,0 1 1,0 3 0,4 17 125,-1 0 1,-2 0-1,0 1 1,-2 0-1,-2 27 0,1 6-5951,1-40-1325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2050,'-1'-1'3855,"3"8"-2564,11 36 390,-3 1 0,-1 1 0,4 55 0,1 10-451,4-8-488,7 184 0,-25-284-1158,0-38-8414,0 12 3588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1634,'0'0'4633,"0"5"-1889,2 30-828,2-1 0,9 41 0,2 14-617,12 375-301,-27-463-1647,0 13 1044,2-11-3247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0 148 929,'8'-8'7477,"10"3"-4801,25 5-2405,-33 0 660,35 0 46,25 1-328,1-3 1,118-19-1,-124 10-1069,0 3 0,110 0 0,-175 4 276,1 1-1,-1-1 0,0 0 1,0 1-1,-1-1 0,1 0 1,-1 1-1,1-1 0,-3-5 0,0 6 81,1 0 0,-1 0 0,0 0-1,0 0 1,0 0 0,-1 1-1,1-1 1,-1 1 0,1 0-1,-1 0 1,0 0 0,0 0-1,0 1 1,-7-2 0,3 1 159,1 0 0,0 1 0,-1 0 1,1 0-1,-1 1 0,1 0 0,-14 2 1,17 0-72,1-1 0,0 1 0,0 0 0,0 0 0,0 0 0,0 0 0,0 0 0,0 1 0,1-1 0,-1 1 0,1 0 0,0 0-1,0 0 1,-3 4 0,-28 53 317,29-52-273,-6 13 44,1 0 1,1 1-1,2-1 0,-1 2 0,2-1 0,1 1 0,1-1 0,1 1 0,1 0 0,1 0 1,4 33-1,-3-53-106,0 0 0,0-1 0,0 1 0,0-1 1,0 1-1,0 0 0,1-1 0,0 0 0,-1 1 0,1-1 1,0 0-1,0 0 0,0 0 0,0 0 0,0 0 0,1-1 1,-1 1-1,0-1 0,1 1 0,0-1 0,-1 0 0,1 0 1,0 0-1,-1 0 0,1-1 0,0 1 0,3 0 0,12 1 16,0 0-1,-1-1 1,24-1-1,-20-1 30,-13 2-109,-1-1 0,0 0-1,1 0 1,-1-1 0,0 0-1,1 0 1,-1-1 0,0 0-1,0 0 1,0-1 0,0 0 0,-1 0-1,1 0 1,-1-1 0,1 0-1,-1 0 1,-1-1 0,1 0-1,-1 0 1,1 0 0,-1-1-1,-1 1 1,1-1 0,-1 0-1,6-12 1,16-26-936,-3 0 0,-1-2-1,28-85 1,-41 109 1055,-9 21-42,0 1-1,0 0 0,0 0 0,1 0 0,-1 0 1,0 0-1,0 0 0,0-1 0,0 1 0,0 0 0,0 0 1,0 0-1,0 0 0,0 0 0,0 0 0,1 0 1,-1 0-1,0-1 0,0 1 0,0 0 0,0 0 1,0 0-1,0 0 0,1 0 0,-1 0 0,0 0 0,0 0 1,0 0-1,0 0 0,0 0 0,1 0 0,-1 0 1,0 0-1,0 0 0,0 0 0,0 0 0,0 0 1,1 0-1,-1 0 0,0 0 0,0 0 0,0 0 0,0 0 1,0 1-1,0-1 0,1 0 0,-1 0 0,0 0 1,0 0-1,0 0 0,0 0 0,0 0 0,0 0 1,0 1-1,0-1 0,1 0 0,6 36 1904,-6-28-1958,3 27 865,-3 66 0,-2-73-626,0 0 1,3 0-1,0 0 0,7 30 1,-9-57-198,0 0 1,0-1 0,0 1-1,0 0 1,0-1 0,1 1-1,-1 0 1,0-1 0,0 1-1,1 0 1,-1-1 0,0 1-1,1 0 1,-1-1 0,1 1-1,-1-1 1,1 1 0,-1-1-1,1 1 1,-1-1 0,1 1-1,-1-1 1,1 1 0,0-1-1,10-10 227,5-32 14,-15 38-279,17-52 32,-5 12-27,26-58 0,-34 90 23,1 0 0,1 1-1,0 0 1,0 0 0,1 1 0,0 0-1,1 0 1,0 1 0,17-14 0,-24 22-5,0-1 1,0 0 0,0 1-1,0 0 1,0-1-1,1 1 1,-1 0 0,0 0-1,1 0 1,-1 0 0,0 1-1,1-1 1,-1 1 0,1-1-1,-1 1 1,1 0 0,-1 0-1,1 0 1,0 0-1,-1 1 1,0-1 0,5 2-1,-5-1-1,0 1 0,1 0 0,-1-1 0,0 1 0,0 0 0,0 0 0,0 1-1,-1-1 1,1 0 0,0 1 0,-1-1 0,0 1 0,1-1 0,-1 1 0,0-1 0,-1 1-1,1 0 1,1 4 0,23 161 42,-25-167-32,0-1 0,0 1 0,0 0 0,0-1 0,0 1 0,0 0 0,0-1 0,1 1 0,-1-1 0,0 1 0,0 0 0,1-1 0,-1 1 0,0-1 0,1 1 0,-1 0 0,1-1 0,-1 1 0,1-1 0,-1 0 0,1 1 0,-1-1 0,1 1 0,-1-1 0,1 0 0,1 1 0,10-11 1,9-31-5,-19 37 2,2-5-5,-2 4-9,0-1-1,0 1 0,1 0 0,0 0 0,0 0 0,0 0 0,0 0 0,1 1 0,0 0 1,5-5-1,-9 8 17,1 1 0,-1 0 1,0 0-1,0 0 0,1 0 1,-1-1-1,0 1 0,1 0 1,-1 0-1,0 0 0,1 0 0,-1 0 1,0 0-1,1 0 0,-1 0 1,0 0-1,1 0 0,-1 0 1,0 0-1,1 0 0,-1 0 1,0 0-1,1 0 0,-1 0 1,0 1-1,1-1 0,-1 0 1,0 0-1,0 0 0,1 0 0,-1 1 1,0-1-1,0 0 0,1 0 1,-1 1-1,0-1 0,0 0 1,1 0-1,-1 1 0,0-1 1,0 0-1,0 1 0,0-1 1,0 0-1,0 1 0,1-1 0,-1 0 1,0 1-1,0 0 0,1 14 24,-1-15-21,1 137 626,-1-72-6713,0-55 1156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0 833,'0'0'7927,"1"13"-6694,4 240 5035,-6-156-5582,12 105 0,-8-185-108,-1-7-3321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2659,'0'0'8391,"21"0"-6469,9 0-96,3 0-289,7 0-415,2 0-258,0 0-223,1 0-225,-4 0-223,1 0-129,-7 0-64,-9 8-193,-6 3-1152,0 5-2242,0-7-7528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2402,'0'-4'468,"0"1"0,1-1 0,-1 1 0,1 0 0,0-1 0,0 1 0,0 0 0,0-1-1,0 1 1,1 0 0,-1 0 0,1 0 0,0 0 0,0 0 0,0 1 0,3-4 0,0 2-142,0 0 0,-1 0 0,1 1-1,0-1 1,1 1 0,-1 1 0,0-1 0,12-3 0,-5 3-256,1 0 1,-1 1-1,1 0 0,-1 1 0,1 0 1,0 1-1,-1 1 0,23 3 1,-34-4-60,0 1 0,1 0 0,-1-1 0,0 1 0,0 0 0,1 0 0,-1 0 0,0 0 0,0 0 0,0 0 0,0 1 0,0-1 0,-1 0 0,1 0 0,0 1 0,0-1 0,-1 0 0,1 1 0,-1-1 0,1 1 0,-1-1 0,0 1 0,0-1 0,1 1 0,-1-1 0,0 1 0,0-1 0,-1 3 0,-3 47 380,-2-34-281,0 0 0,-1 0 0,0 0 1,-1-1-1,-1 0 0,-18 23 1,-4 10 13,9-15-16,15-26 11,1 1 1,0-1-1,1 1 0,0 0 1,0 1-1,1-1 0,0 1 1,1 0-1,0 0 0,-2 16 0,5-25 474,56-4-190,66-11 0,-17 2-371,-95 10 333,-20 3 7,-8 6-1655,3 9-3317,10-4-1235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62 1922,'0'-3'293,"1"0"1,-1 1-1,1-1 1,0 1-1,0-1 1,0 1-1,0-1 1,0 1-1,1 0 1,-1-1-1,0 1 1,1 0-1,0 0 0,0 0 1,0 0-1,-1 1 1,2-1-1,-1 0 1,0 1-1,0-1 1,0 1-1,1 0 1,-1 0-1,1 0 1,-1 0-1,1 0 1,-1 0-1,1 1 1,-1-1-1,6 1 1,11-3 187,1 1 1,-1 0-1,21 2 1,-26 1-66,1-2-220,-9 1-100,0 0 0,0 0-1,0 0 1,0 1-1,0-1 1,-1 1 0,10 3-1,-14-3-71,0 0 0,1 0 0,-1 0 0,0 0 0,0 0 0,0 0 0,0 0 0,0 0 0,0 1 0,0-1 0,0 0 0,0 1 0,0-1 0,-1 1 0,1-1 0,-1 1 0,1-1 0,-1 1 0,0-1 0,1 1 0,-1-1 0,0 1 0,0-1 0,0 1 1,0-1-1,0 1 0,0 0 0,-1-1 0,1 1 0,-1-1 0,1 1 0,-1-1 0,0 3 0,0-2 9,0 1 0,0-1 0,0 1 0,-1-1 1,1 1-1,0-1 0,-1 0 0,0 0 0,1 1 0,-1-1 1,0-1-1,0 1 0,0 0 0,-1 0 0,1-1 1,-3 2-1,-45 20 358,44-22-249,-1 1-1,1 1 0,1-1 0,-1 1 0,0 0 1,1 0-1,-1 1 0,1-1 0,0 1 0,-6 6 1,10-8-140,-1 1 1,1-1-1,0 1 1,0-1-1,1 1 1,-1-1 0,1 1-1,-1-1 1,1 1-1,0 0 1,-1-1-1,2 1 1,-1 0-1,0-1 1,0 1 0,1-1-1,-1 1 1,1-1-1,2 5 1,-1 0-35,1-1 0,-1 0 1,2 0-1,-1 0 0,1 0 1,4 6-1,2-2 7,-1 0-1,-1 1 1,0 1-1,0-1 1,-1 1 0,0 0-1,-1 1 1,-1 0 0,0 0-1,-1 0 1,0 0 0,-1 1-1,0 0 1,-1-1 0,0 23-1,-2-33 30,0 0 0,0 0 0,-1 0 0,1-1 0,-1 1 0,0 0 0,0-1 0,0 1 0,0 0 1,0-1-1,0 1 0,-1-1 0,1 1 0,-1-1 0,0 0 0,1 0 0,-5 4 0,2-3 53,-1 1 1,0-1-1,0 0 1,0 0 0,0-1-1,0 1 1,-1-1-1,-6 2 1,-7 0 290,0 0 1,-1-2-1,1 0 1,-23-1-1,34-1-256,1-1 0,-1-1 1,0 1-1,1-1 0,0-1 0,-1 1 0,1-1 0,0-1 0,0 1 1,0-1-1,1 0 0,-1-1 0,1 1 0,0-1 0,-10-11 1,9 9-464,-1 0 1,0 1 0,0-1 0,-1 2-1,0-1 1,0 1 0,0 1 0,-11-5-1,8 3-3205,2-4-1619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6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132 0 224,'-7'269'10797,"-18"171"-6757,-9 280-3732,36 551 543,-18 695-992,5-1725 83,-10 402-241,6-196 112,14-420 184,-1-5-4,1 1-1,1-1 1,5 39 0,2-47-36,-6-13-85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7:48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389 166 3043,'0'-6'705,"0"-1"1,-1 1-1,0-1 0,0 1 1,-1-1-1,1 1 0,-1 0 1,-1-1-1,-4-9 1,3 10-374,0 0 0,0 0 0,-1 1 0,1-1 0,-1 1 0,-1 0 1,1 0-1,-7-5 0,4 5-138,0 0 0,0 1-1,0 0 1,-1 0 0,1 1 0,-1 0 0,0 0 0,0 1 0,0 0-1,0 1 1,0 0 0,0 1 0,-1-1 0,-13 3 0,18-1-154,-1 1 0,1 0 1,0 0-1,0 0 0,0 1 1,0 0-1,0 0 0,0 0 0,0 0 1,1 1-1,0 0 0,0 0 1,0 0-1,0 0 0,1 1 0,-1 0 1,1-1-1,0 1 0,-3 8 1,-6 13-24,0-1 1,-12 44 0,13-29 12,2 0-1,2 1 1,-4 66 0,13 124 6,-1-217-30,1 0 0,0 0 0,1-1 0,0 1 0,1-1 0,1 0 0,0 0 0,0 0-1,9 13 1,-10-20-10,0 0 0,0-1-1,0 1 1,1-1 0,0 0 0,0 0-1,0 0 1,1-1 0,-1 1-1,1-1 1,0-1 0,0 1 0,1-1-1,-1 0 1,1-1 0,-1 1-1,1-1 1,0-1 0,10 2-1,-6-2 13,0 0 0,0-1 0,0-1 0,1 0 0,-1 0 0,0-1 0,0 0 0,14-6 0,-18 5-220,-1 1 1,1-2 0,-1 1-1,0-1 1,0 0 0,6-5-1,-8 6-522,0-1-1,-1 0 1,1 0-1,-1 0 1,0-1-1,0 1 1,0-1 0,4-8-1,-6 2-4673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6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119 2 128,'-16'0'1295,"11"-1"-882,0 1 1,0 0-1,-1 0 0,1 0 0,0 1 0,0-1 0,0 1 0,-1 1 0,1-1 0,0 1 1,1 0-1,-1 0 0,-7 4 0,-12 3 1982,46-9-1080,299-2-692,562 12-82,796 13 176,-1179-25-580,2014-40 237,-316 30-326,-2123 12-48,1659 63 0,-1106-56 9,-368-9-18,-87 2-312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6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 2466,'0'2'135,"0"0"-1,1 1 1,-1-1-1,0 0 1,1 0-1,0 0 1,0 0-1,-1 0 1,1 0-1,1 0 1,-1 0-1,0 0 1,0 0-1,1 0 1,-1-1-1,1 1 1,-1-1-1,1 1 1,0-1-1,-1 1 1,1-1-1,0 0 1,0 0-1,0 0 1,0 0-1,0 0 1,0 0-1,0-1 1,3 1-1,9 3 213,0-1 1,1-1-1,22 0 0,-15 0 267,951 31 2933,-478-26-3053,1035 25-56,1187-13-263,-1810-21-169,-66 4-14,872-5-16,-1452-15-130,-172 8 56,-1 4 0,135 8 0,-215 0 83,1 0 1,-1 1-1,0 0 1,0 0-1,-1 1 0,1-1 1,13 11-1,35 14-39,-21-20-14,1-1 0,-1-2 0,1-1 1,71-3-1,-94-1 66,-12 0 2,19 0 8,-1 1 1,31 4 0,-39-1-71,1-1-226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3:00.66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 1 737,'-6'5'6493,"5"13"-6280,2-11 554,0 731 7083,-2 637-6373,1-1203-1433,1 1475 157,30-1002-179,0 66-423,-31-662 361,1 108-55,-22 167 1,10-220-69,3 112 0,8-215 30,0 1-1,-1-1 1,1 0-1,0 0 1,0 0-1,0 1 1,0-1 0,0 0-1,1 0 1,-1 0-1,0 1 1,0-1-1,1 0 1,-1 0 0,1 0-1,-1 0 1,1 0-1,0 0 1,0 2-1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23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2018,'0'0'2210,"16"0"-69,226 2 2402,121 21-2904,1029 51-872,-1073-65-723,489 47-17,-747-48-30,-6 0-22,70 0-1,-78-1-502,-47-5 402,1-1 1,0 1-1,0-1 1,0 1 0,1-1-1,-1 1 1,0-1-1,0 0 1,1 1-1,-1-1 1,1 0-1,-1 0 1,4 1-1,66 4 75,-59-7-68,0 2 0,0 0 0,1 0 0,17 5 1,8-1-1112,-21-6-3616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1:5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0 3331,'-14'136'2977,"-4"74"-2254,10 697 511,-6 119-840,-31 134 529,34-827-634,-51 420-102,7-162-129,43-214-55,-8 117 69,13-324 116,7-122-165,-1 0-1,-3-1 0,-18 90 1,21-135-61,-18 18-4281,11-9-1569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1:58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2562,'0'0'1116,"11"-1"1735,245-13 1974,135 26-4352,-159-2 106,1879 36 1397,-1241-30-1880,1931-1 129,-1984-16-226,1454-59 86,-1107-31-170,-222 13 58,-895 75 14,131-12-374,-175 14 274,-1 1 40,-1 0-1,1 0 0,0 0 0,-1 0 0,1 0 1,-1-1-1,1 1 0,-1 0 0,1-1 1,-1 0-1,1 1 0,-1-1 0,1 0 1,-1 0-1,0 1 0,3-3 0,-5 2-57,0 0-1,0 0 1,0 0-1,0 0 1,0 1-1,0-1 0,0 0 1,-1 1-1,1-1 1,0 1-1,0-1 1,-1 1-1,1 0 1,0 0-1,0-1 1,-1 1-1,1 0 1,0 0-1,-2 0 0,0 0-157,-43-4-2311,-4 4-2322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00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84 384,'68'0'4413,"107"-1"454,243-22-4457,680-37 246,-309 77-501,630 34 962,-425-19-1070,354 15 28,596 26-86,-1523-53 17,882 56-300,-1193-63 114,-49-5-141,66 0-1,63 5-526,395-13-1469,-584 0 2039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01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1 897,'0'0'6326,"6"2"-5189,-3 0-1047,-1 0-1,1 0 1,-1 0 0,0 1-1,0-1 1,0 1 0,0 0-1,0-1 1,0 1 0,-1 0-1,1 0 1,-1 0 0,0 0 0,2 7-1,9 52 625,-11-56-595,14 144 1382,-8 255 0,-8-245-1028,3 742 334,-5 982-450,-59-1061-345,0-23-45,63-548-125,-5 144-85,3-365 217,-2-1-1,-11 59 0,2-67-330,8-11-308,1-11-1468,-2-21-2090,5 16 3999,-4-25-5023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0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2434,'2'1'181,"0"-1"-1,0 0 0,-1 1 0,1 0 0,0-1 1,-1 1-1,1 0 0,-1 0 0,1 0 1,-1 0-1,1 0 0,-1 1 0,0-1 0,1 0 1,-1 0-1,0 1 0,0-1 0,0 1 1,0-1-1,0 1 0,0 0 0,0-1 0,-1 1 1,1 0-1,-1 0 0,1-1 0,-1 4 1,12 58 619,-12-59-641,10 390 2237,-12-251-1979,-24 497 365,3-176-613,10 2020 53,17-1430-290,-42-60-1090,29-450 392,10-420-1511,-1-153-1524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07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0 224,'2'0'365,"-1"0"-1,1 0 1,0 0-1,-1 0 1,1 0-1,0 1 1,0-1-1,-1 0 1,1 1-1,0-1 1,-1 1-1,1 0 1,-1 0-1,1-1 1,-1 1-1,1 0 1,1 2-1,9 145 1342,-11 176 0,-3-153-1269,1 205 274,13 807 228,16 260-643,-21-821-267,-5 1-94,-3-337-115,-22 152-18,-1-155-26,9 165 64,15-371-1436,-5-77-2600,-6 0-1089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7:49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54 3075,'-1'-3'475,"-1"-1"1,0 1-1,0 0 1,0 0-1,0 0 1,-1 0-1,1 0 1,-1 0-1,0 0 1,0 1-1,0 0 0,0-1 1,0 1-1,-1 0 1,1 1-1,-1-1 1,1 1-1,-6-3 1,4 3-365,1 1 1,0-1 0,-1 0-1,1 1 1,0 0-1,-1 0 1,1 0 0,-1 1-1,1-1 1,0 1 0,0 0-1,-1 0 1,1 1-1,0-1 1,0 1 0,0 0-1,0 0 1,0 0 0,1 1-1,-1-1 1,1 1 0,0 0-1,-1 0 1,-4 6-1,-1 4-36,0 1 0,1 0-1,0 0 1,1 1-1,1 0 1,0 0-1,1 1 1,-5 25-1,4-2 53,2-1 0,0 59 0,4-94-125,1 0-1,-1 0 1,1 0 0,-1 0-1,1 0 1,0 0 0,0 0-1,0 0 1,0 0 0,1-1-1,-1 1 1,1 0 0,0-1-1,-1 1 1,1-1 0,0 0-1,1 1 1,-1-1 0,0 0-1,1 0 1,-1-1 0,1 1-1,-1 0 1,1-1 0,0 0-1,3 2 1,0-1-14,0 0 1,1 0-1,-1-1 0,0 1 1,1-2-1,-1 1 0,1-1 1,-1 0-1,1 0 0,-1 0 1,1-1-1,8-2 0,-12 1-29,1 0 0,0 0 0,-1 0-1,1 0 1,-1-1 0,0 1-1,1-1 1,-1 0 0,0 0 0,-1 0-1,1 0 1,-1-1 0,1 1 0,-1-1-1,0 0 1,0 1 0,2-9 0,2-2 3,-2 0 1,1 0 0,3-28 0,-4 17 7,-2 0-1,0 0 1,-3-38 0,0 57 30,1 0 0,-1 1 0,0-1 0,0 0 1,0 0-1,-1 1 0,0-1 0,0 1 0,-1-1 0,1 1 1,-1 0-1,0 0 0,-1 0 0,1 0 0,-1 1 1,0-1-1,0 1 0,0 0 0,-1 0 0,-7-5 0,11 8-63,0 1 0,1-1 0,-1 1 0,0-1 0,1 1 0,-1-1 0,0 1 0,0 0 0,1-1 0,-1 1 0,0 0 0,0 0 0,0-1 0,1 1 0,-1 0 0,0 0 0,0 0 0,0 0 0,0 0 0,0 0 0,1 0 0,-1 0 0,0 1 0,0-1 0,0 0 0,0 0 0,1 1 0,-1-1 0,0 1 0,0-1 0,1 0 0,-1 1 0,0-1 0,1 1 0,-1 0 0,1-1 0,-1 1 0,0 0 0,1-1 0,-1 1 0,1 0 0,0-1 0,-1 1 0,1 0 0,-1 0 0,1-1 0,0 1 0,0 0 0,0 0 0,-1 0 0,1 0 0,0-1 0,0 1 0,0 0 0,0 1 0,-1 26-4101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17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2402,'0'0'5456,"0"0"-5366,1 0-1,-1 0 1,1 0-1,-1 0 1,1 0-1,-1 0 1,0 0-1,1 0 1,-1 0-1,1 1 1,-1-1-1,0 0 1,1 0-1,-1 0 1,1 0-1,-1 1 1,0-1-1,1 0 1,-1 0-1,0 1 1,1-1-1,-1 0 1,0 1-1,1-1 1,-1 0-1,0 1 1,0-1-1,1 0 0,-1 1 1,0-1-1,0 0 1,0 1-1,1 0 1,4 7 245,-1 1 0,1 0 0,-1 0 1,-1 0-1,0 0 0,4 18 0,8 63 1045,-2 139 1422,-14-130-4579,1-13-4762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1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1 769,'0'0'11680,"0"5"-10831,2 23-241,1 1-1,7 29 1,-4-23-335,3 47 1,-4 136-615,-5-223-3775,0-28 299,0 12 395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18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2018,'2'-1'8533,"7"-2"-4150,63-11-2992,0 9-1157,83 5 0,-112 3-2726,62 13 0,-78-8-749,-9 2-2156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1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3427,'0'0'8200,"4"0"-6791,19 7-352,0 0-320,12 3-160,4-3-225,3 0-224,8-7-64,5 0-32,-1 0-32,-8 0 0,-15 0-320,-4 0-449,-15 0-1537,-1 0-577,-7 7-1857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1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16 185 2466,'-2'41'14218,"-7"-52"-12928,8 6-1182,-1-1-1,1 0 1,1 0 0,-1 0-1,1 0 1,0 0-1,0 0 1,1 0-1,0 0 1,0 0-1,0 0 1,1 1 0,0-1-1,0 0 1,0 1-1,1-1 1,0 1-1,0 0 1,0 0-1,1 0 1,-1 0 0,1 1-1,0 0 1,1-1-1,-1 1 1,7-4-1,-1 0-225,0 1 0,0 0 0,1 1 1,0 0-1,0 1 0,0 0 0,1 0 0,13-2 0,-10 3-813,1 2 1,-1 0 0,24 0-1,-39 2 931,5 0-576,1 0 1,-1 0-1,0 1 0,0 0 0,1 0 1,5 2-1,32 23-4570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20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0 1922,'3'3'11077,"-2"2"-6602,-1 17-6044,-1-19 2928,-1 9-1179,0-1 0,-1 1 0,0 0 0,-1-1 0,-1 0 0,0 0 0,0 0 0,-1 0-1,-7 10 1,-10 10-25,-38 45 0,52-66-437,0 0 0,0-1 0,-1 0 0,-1-1 0,1 0 0,-1-1 0,-1 0 0,1 0 0,-1-1 0,0-1-1,-14 5 1,-31-3-6129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0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1 403 4965,'11'-16'464,"0"1"-1,1 0 1,1 1 0,0 0 0,1 1 0,19-14 0,-13 11-116,0-2 0,25-30 1,-14 10-339,-2-1 1,38-70 0,-62 99-342,1 0 1920,-4 30-466,-2 604 697,-13-625-4724,-1-11-1564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1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2979,'1'75'5840,"2"0"-3701,0 74-696,-6 18-1742,1-195-1329,-8-10-1639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10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3075,'3'3'6765,"5"-2"-3492,22-1-2498,-25 0 263,127 0 986,-3 0-3445,-128 0 1265,-1 0 0,1 1 0,0-1 0,-1 0 0,1 1-1,0-1 1,-1 0 0,1 1 0,-1-1 0,1 1 0,-1-1-1,1 1 1,-1-1 0,1 1 0,-1 0 0,1-1 0,-1 1 0,0-1-1,1 1 1,-1 0 0,0-1 0,0 1 0,1 0 0,-1 0-1,0-1 1,0 1 0,0 0 0,0-1 0,0 1 0,0 0 0,0 0-1,0-1 1,0 1 0,0 0 0,0-1 0,-1 1 0,1 1-1,-1 3-1388,1 9-2886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10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3555,'92'-1'7221,"0"-2"-4788,90 0-1965,-182 3-504,1 0 0,-1 1 1,1-1-1,-1 0 0,0 1 0,1-1 1,-1 0-1,1 1 0,-1-1 0,0 0 1,0 1-1,1-1 0,-1 1 0,0-1 1,1 1-1,-1-1 0,0 0 0,0 1 1,0-1-1,0 1 0,0-1 0,1 1 1,-1-1-1,0 1 0,0-1 0,0 1 1,0-1-1,0 1 0,0-1 0,-1 1 1,1-1-1,0 1 0,0-1 0,0 1 1,-1 0-1,1 4-3781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7:49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44 2434,'-1'83'10054,"0"4"-7625,0 93-2078,1-178-346,0-2 15,0-14 24,1 1 1,1-1-1,5-23 1,7 2-77,1 0 1,2 2 0,1 0 0,2 0 0,43-53 0,-58 80 25,-1 1 1,0 0 0,1 1-1,0-1 1,0 1 0,0 0-1,1 0 1,-1 0 0,1 1-1,0 0 1,0 0 0,0 1-1,0-1 1,1 1 0,-1 1-1,1-1 1,-1 1 0,1 0-1,9 0 1,-14 2 5,0-1 0,0 1 0,0-1 1,-1 1-1,1 0 0,0 0 0,0-1 0,-1 1 0,1 1 0,0-1 0,-1 0 1,1 0-1,-1 0 0,0 1 0,1-1 0,-1 1 0,0-1 0,0 1 0,0 0 1,0-1-1,0 1 0,0 0 0,0 3 0,17 49 132,-15-46-101,7 39 114,-1 1 0,-3 0 0,1 75 0,-6-8-2416,-1-83 865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1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1153,'0'0'7778,"0"4"-6972,0 262 833,-1-311-689,-1 24-289,2 0-1,1 0 1,3-23 0,-3 40-650,0 0 0,0 1 0,1-1 0,0 1 0,-1-1 0,1 1-1,1-1 1,-1 1 0,0 0 0,1 0 0,0 0 0,-1 0 0,1 1 0,0-1 0,1 1 0,-1 0 0,0-1 0,1 1 0,-1 1 0,1-1 0,0 1 0,-1-1 0,6 0 0,5-2-14,0 1 0,0 0 0,1 1 0,-1 1 0,16 0 0,-25 1-146,0 1 0,0-1 0,-1 1 0,1 0-1,0 1 1,0-1 0,-1 1 0,1 0 0,-1 0-1,1 0 1,-1 0 0,0 1 0,0 0-1,0 0 1,0 0 0,-1 0 0,1 1 0,-1-1-1,6 9 1,4 11-2792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14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12 737,'-1'-1'878,"1"1"-659,0 0 1,0-1 0,0 1-1,0 0 1,0-1-1,0 1 1,0 0-1,3-7 5929,-3 7-5929,0 0 1,1-1-1,-1 1 1,0 0-1,0 0 1,1 0-1,-1 0 1,0 0-1,1 0 1,-1 0 0,0 0-1,0 0 1,1 0-1,-1 0 1,0 0-1,1 0 1,-1 0-1,3 9 2761,-8 8-3965,-20 25 1090,-2-1 0,-2-1 0,-35 38 0,58-70-103,5-6-213,-1 0 1,0 0-1,1 0 1,-1 0-1,0 0 0,0 0 1,0 0-1,0 0 0,0-1 1,0 1-1,-1-1 1,1 0-1,0 0 0,-1 0 1,1 0-1,-1 0 0,1 0 1,-1 0-1,0-1 1,1 0-1,-5 1 0,-4-1-3707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1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2819,'0'0'5733,"0"3"-4825,2 16 309,0-1 1,9 32 0,1 11 542,8 262 1238,-13-136-9018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1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3619,'0'38'4958,"0"91"2786,-19 178-7351,15-204-734,3-109-4533,-11-34-699,1 17 1313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1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1249,'0'0'7874,"4"-7"-4334,8 1-3055,0 0 1,1 1 0,0 0 0,0 1-1,0 1 1,1 0 0,22-2-1,103 0-3356,-119 5 1520,-19 21-10687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16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1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1 961,'-55'142'6262,"45"-111"-1947,15-32-4312,-3-1 499,79 0 938,68 1-729,-132 2-1099,1 1 0,-1 1 0,1 0 0,-1 1 0,0 1 0,18 8 0,-33-12 237,0 0 1,-1 1 0,1-1-1,-1 0 1,1 1 0,-1 0-1,0-1 1,1 1 0,-1 0 0,0 0-1,0-1 1,0 1 0,-1 0-1,1 0 1,0 0 0,-1 0-1,1 0 1,-1 0 0,1 4 0,2 50 1261,-2-31-845,1 14 5,0-13-221,0 0 0,2 0-1,8 30 1,-10-32-180,0-13 319,-2-21 2234,-1-49-92,-1 20-376,6-64 0,-3 99-1941,0 0-1,0 1 1,0-1 0,0 0 0,1 1-1,-1-1 1,1 1 0,0 0-1,0-1 1,0 1 0,0 0 0,1 0-1,-1 1 1,1-1 0,0 0-1,-1 1 1,1 0 0,1-1 0,-1 1-1,0 0 1,0 1 0,1-1-1,-1 1 1,1-1 0,-1 1 0,1 0-1,6-1 1,10-1-257,0 0 0,0 1-1,0 2 1,21 1 0,-13-1-580,25 0-2337,1 0-3059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26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4 833,'-2'-2'6680,"-2"1"-3513,-23 3-3042,3 5 42,1 1 1,-1 1-1,-26 14 0,-25 11-19,26-16-104,0-1 1,-55 10-1,180 30 84,-34-39-72,67 21-1,-75-29-2,1 2-1,-1 1 0,51 30 1,-44-17 80,-19-11-72,0-1 0,1-1-1,1-2 1,37 15 0,-56-23-1620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27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1 224,'0'0'2451,"8"0"3732,14 0-4241,-10 3-1389,-1 1 1,0 0-1,-1 0 1,1 1-1,-1 1 1,15 9-1,18 10 67,13 2-454,1-2-1,85 24 1,-97-42-203,-45-7 35,1 0 0,-1 0 1,1 1-1,0-1 0,-1 0 1,1 1-1,-1-1 1,1 0-1,-1 1 0,1-1 1,-1 1-1,0-1 0,1 1 1,-1-1-1,1 1 1,-1-1-1,0 1 0,0-1 1,1 1-1,-1 0 0,0-1 1,0 1-1,0-1 1,0 1-1,1 0 0,-1-1 1,0 1-1,0 0 0,0-1 1,-1 2-1,1-1 2,0-1 0,0 1 0,0 0 0,0 0 0,1 0 0,-1 0 0,0 0-1,0-1 1,0 1 0,1 0 0,-1 0 0,0 0 0,1 0 0,-1-1 0,1 1 0,-1 0 0,1-1 0,-1 1-1,1 0 1,-1-1 0,1 1 0,0 0 0,-1-1 0,1 1 0,0-1 0,0 1 0,-1-1 0,1 0 0,0 1 0,0-1-1,0 0 1,0 0 0,1 1 0,-5 10 32,-13 0 4,-1 0 0,0-1 0,0-1 1,-1-1-1,-24 8 0,5-1 9,-32 16 4,37-15-221,-1-1 0,0-2 0,0-1 0,-1-2 1,-57 10-1,76-19-3896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29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1954,'20'0'4068,"303"2"2539,161 9-4422,-424-8-1981,532 33 532,482 2-577,-1037-38-164,10 3-196,54 8 0,-53-4-25,57 0 0,289-20-1493,-339 12 1430,-34 1-1033,-34 0-3190,-23 0-490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7:5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3171,'3'-14'4971,"5"13"-1313,-7 2-3520,1 0 0,-1 0 0,0 0 0,0 0 0,0 1 0,0-1 0,0 0 0,0 1 0,0-1 0,0 1 0,0-1 0,-1 1 0,1-1 0,-1 1 0,1 2 0,7 38 485,-2 1 0,-2 1 0,-2-1 1,-5 52-1,2-12-168,1 390 335,0-269-3400,0-204 2547,0 0 1,0 0-1,0 0 1,-1 1-1,1-1 1,0 0-1,0 0 1,0 0-1,0 0 0,0 0 1,0 0-1,-1 0 1,1 0-1,0 0 1,0 1-1,0-1 1,0 0-1,-1 0 1,1 0-1,0 0 0,0 0 1,0 0-1,0 0 1,-1 0-1,1 0 1,0 0-1,0 0 1,0 0-1,0 0 0,-1 0 1,1-1-1,0 1 1,0 0-1,0 0 1,0 0-1,0 0 1,-1 0-1,1 0 1,0 0-1,0 0 0,0 0 1,0-1-1,0 1 1,0 0-1,0 0 1,-1 0-1,1 0 1,0 0-1,0-1 1,0 1-1,0 0 0,0 0 1,0 0-1,0 0 1,0 0-1,0-1 1,0 1-1,0 0 1,0 0-1,-5-11-1644,0 0 0,1 0 0,-5-17 0,0-8-2574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30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2787,'0'0'6625,"-11"0"-5590,-3 1-917,0 1 0,1 1 0,-1 0 0,1 1-1,0 1 1,0-1 0,-25 15 0,22-11 211,-2 0 0,1-1-1,-36 8 1,53-14-314,-1-1-1,1 0 1,-1 0-1,0 0 1,1 1-1,0-1 0,-1 0 1,1 1-1,-1-1 1,1 0-1,-1 1 1,1-1-1,0 1 0,-1-1 1,1 1-1,0-1 1,-1 1-1,1-1 1,0 1-1,0-1 0,-1 1 1,1-1-1,0 1 1,0-1-1,0 1 1,0-1-1,0 1 0,0 0 1,0-1-1,0 1 1,0-1-1,0 1 1,0-1-1,0 1 0,0-1 1,0 1-1,1 0 1,-1-1-1,0 1 1,0-1-1,1 1 0,-1-1 1,0 1-1,1-1 1,-1 0-1,0 1 1,1-1-1,-1 1 0,1-1 1,-1 0-1,1 1 1,-1-1-1,1 0 1,-1 1-1,1-1 0,-1 0 1,1 0-1,-1 0 1,1 0-1,-1 1 1,1-1-1,-1 0 0,2 0 1,6 2 36,-1 1 0,1-1 0,-1 2 1,1-1-1,-1 1 0,0 0 0,0 0 0,-1 1 1,1 0-1,-1 0 0,0 1 0,-1 0 0,1 0 1,5 8-1,-3-4-2,2 0 0,-1-1 1,1 0-1,17 11 0,66 43 109,-83-56-140,0 1-1,0 1 1,-1 0 0,-1 0 0,1 1 0,11 18 0,-18-24-234,1 1 218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31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2242,'-16'2'6659,"14"3"-2602,29 13-1359,49 13-2232,-48-23-279,0-2-1,0 0 1,57 2-1,-53-5-150,0 0 0,59 15 0,-87-16-41,-1-1-33,-2-1 33,-1 1-1,1 0 0,-1-1 0,1 1 0,-1-1 1,0 1-1,1 0 0,-1-1 0,0 1 1,1 0-1,-1-1 0,0 1 0,0 0 1,0 0-1,0-1 0,0 1 0,0 0 0,0-1 1,0 1-1,0 0 0,0 0 0,0-1 1,0 1-1,0 0 0,0 0 0,-1-1 1,1 1-1,0 0 0,-1-1 0,1 1 0,0-1 1,-1 1-1,1 0 0,-1-1 0,1 1 1,-1 0-1,-70 44 263,-1-3 1,-2-3 0,-84 32-1,95-55-1852,21-11-4193,24-5-2209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3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1377,'10'-1'7507,"38"-1"-6670,192 0 2929,274 5-1526,-6 53-1960,-224-16-261,420-6-27,-500-30-96,113-4-654,-300-1 625,1-1 0,0 0 0,30-10 0,-30 7-167,0 1 1,-1 1-1,35-2 1,140 1-801,-191 4 1074,10 0 83,-5-1-755,-23-1-6381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33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2050,'4'0'4896,"19"0"-3140,-17 1-1363,0 0 1,0 0 0,-1 0 0,1 1-1,-1 0 1,1 0 0,-1 1 0,10 5 0,19 8 498,3-5-14,1-2 0,53 7-1,17 2-628,-106-17-246,1 0-1,0 0 0,-1 1 0,1-1 0,-1 1 0,1-1 0,-1 1 0,0 0 0,1 0 0,-1 0 1,0 0-1,0 1 0,1 2 0,-1-3-3,0 1 0,0-1 1,0 0-1,0 0 0,0 0 1,0 0-1,1 0 1,-1 0-1,1 0 0,0-1 1,3 2-1,-7-3 9,1 0-1,0 0 1,-1 0 0,1 1 0,0-1 0,-1 0-1,1 0 1,0 0 0,-1 1 0,1-1 0,0 0-1,0 0 1,-1 1 0,1-1 0,0 0 0,0 0-1,0 1 1,-1-1 0,1 0 0,0 1 0,0-1-1,0 0 1,0 1 0,0-1 0,0 0 0,0 1-1,0-1 1,0 0 0,0 1 0,0-1 0,0 0-1,0 1 1,0-1 0,0 0 0,0 1 0,0-1-1,0 0 1,0 1 0,0-1 0,0 0 0,1 1-1,-1-1 1,0 0 0,0 1 0,0-1 0,1 0-1,-1 0 1,0 1 0,0-1 0,1 0 0,-1 0-1,0 1 1,0-1 0,1 0 0,-1 0 0,0 0-1,1 0 1,-1 0 0,0 1 0,1-1 0,-1 0-1,0 0 1,1 0 0,-21 8 320,-26 10 283,0 2-1,-81 48 0,123-66-858,1-1 0,-1 1 0,0-1-1,0 0 1,0 0 0,0-1 0,0 1-1,0-1 1,0 0 0,-5 0 0,4 0-764,-21 0-4689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3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8 577,'15'-2'-929,"9"-3"14276,-33 8-10732,4-1-2749,-61 28 969,49-21-702,0-1 0,0-1 0,-1 0 0,0-1 0,-28 5 1,28-4-106,15-6-24,1 1 1,0-1-1,-1 0 0,1 0 0,-1 0 0,0 0 0,1 0 0,-1-1 0,0 1 0,0-1 0,1 1 0,-1-1 0,-3 0 0,-2 9-4,8-8-27,0 0 22,0 0 7,-1 0-1,1-1 1,0 1-1,-1 0 1,1 0 0,0 0-1,-1 0 1,1 0 0,-1 0-1,0 0 1,1-1-1,-1 1 1,0 0 0,1 0-1,-1-1 1,0 1 0,0 0-1,1-1 1,-1 1-1,0-1 1,0 1 0,-2 0-1,-9 18-1,10-19-5,1 1-16,1 1 10,0-1 59,2 24 278,3-19-258,0 0 0,1-1 0,-1 1 1,1-1-1,0 0 0,1 0 1,-1-1-1,9 4 0,8 7 1,25 19-23,2-3 1,1-2-1,2-2 1,1-3 0,0-2-1,72 19 1,-117-38-171,0-1-154,0 0 0,0 1 0,-1 0-1,1 1 1,-1 0 0,1 0 0,8 7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5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1602,'0'-1'113,"0"1"1,1-1 0,-1 0 0,0 1 0,1-1 0,-1 0 0,0 1-1,1-1 1,-1 0 0,1 1 0,-1-1 0,1 0 0,-1 1 0,1-1-1,0 1 1,-1-1 0,1 1 0,-1 0 0,1-1 0,0 1 0,0 0-1,-1-1 1,1 1 0,0 0 0,0 0 0,-1-1 0,1 1 0,0 0-1,1 0 1,31-3-193,-20 2 495,450-10 3836,-299 12-3672,333 21 891,-148-3-1090,1387-5 1568,-1111-16-2008,1324 19 104,-1470-11-21,1998-14-18,-1113-15 3,134-4-56,-1131 23-673,-367 4 715,0-1 1,0 1-1,0-1 1,0 1-1,0-1 1,0 1-1,0-1 1,0 0-1,0 1 1,0-1 0,0 1-1,-1-1 1,1 1-1,0-1 1,0 1-1,0-1 1,-1 1-1,1 0 1,0-1 0,-1 1-1,1-1 1,-1 1-1,1 0 1,0-1-1,-1 1 1,1 0-1,-1-1 1,1 1 0,-2-1-1,-9-2-793,-1 1 0,0 0-1,-1 0 1,-19 1 0,-10-2-3443,30 2 1220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45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26 929,'0'-1'175,"0"0"1,0 0-1,0 0 1,0 0-1,0 0 1,0 0-1,0 0 1,0 0-1,1 0 1,-1 0-1,0 0 1,1 0-1,-1 0 1,1 0-1,-1 0 1,1 0-1,-1 0 1,1 0-1,-1 0 1,1 1-1,0-1 1,0 0-1,-1 0 1,1 1-1,0-1 1,0 1-1,1-2 1,-1 2-25,0 0 1,1 0 0,-1 1 0,0-1-1,0 0 1,0 0 0,0 1 0,0-1-1,0 0 1,0 1 0,0-1 0,0 1-1,0 0 1,0-1 0,0 1 0,0 0-1,0 0 1,0-1 0,0 1 0,-1 0 0,1 0-1,0 0 1,-1 0 0,1 0 0,0 0-1,0 2 1,11 23 389,-1 1 0,-1 0 0,-1 1 1,-1 0-1,6 43 0,-8-41-409,10 67 496,6 149 0,-18 104-123,-4-253-419,-26 1192 123,11-798-249,-18 413-153,-43-3 36,-10 338-1178,84-1191 1218,-3-1-1,-1 0 1,-18 68-1,22-107-1331,3-19-5280,-1-5 4353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4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2 769,'-20'0'3891,"36"-1"-588,39 1-1438,58 24-915,69 11-85,714-5 522,-670-31-1317,2129 39 1544,3 45-1522,-1944-67-36,1528 73-26,-1273-56-28,554-10-2,-544-18 0,-525-1-71,0 6 0,244 50 0,-388-58 31,51 7-753,-60-9 750,-1 1 16,-2 0-115,0 0-1,0-1 1,0 1-1,0-1 0,0 0 1,0 1-1,0-1 1,0 0-1,0 0 0,0 0 1,0 0-1,-2-1 1,-1 1-4181,-9 0 308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48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1185,'17'0'2061,"62"-11"248,-43 5-1171,58-1 0,-59 7-670,328 13 1691,27 34-1319,553 54 471,-72-30-782,727 52-330,11-68-185,-683-50 4,492-3 2,-802-48-20,-274 13 0,1316-31 0,-1591 63 0,269-10 1,-271 5-3,-1-2 1,1-4-1,69-22 0,-129 33-84,39-18 189,-43 18-181,0 1 0,0-1 0,0 0 0,0 1-1,0-1 1,-1 0 0,1 0 0,0 1-1,0-1 1,-1 0 0,1 0 0,-1 0-1,1 0 1,-1 0 0,1 0 0,-1 0-1,1 0 1,-1 0 0,0 0 0,0 0 0,1 0-1,-1-1 1,0 1 0,0 0 0,0 0-1,0 0 1,-1 0 0,1 0 0,0 0-1,0 0 1,0 0 0,-1 0 0,1 0-1,-1 0 1,1 0 0,-1 0 0,1 0 0,-1 0-1,-1-2 1,-13-10-2570,-1-1-1356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49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1 641,'-1'0'221,"1"0"0,-1 0 0,1 1 1,-1-1-1,1 0 0,-1 1 0,1-1 1,0 0-1,-1 1 0,1-1 0,-1 1 0,1-1 1,0 1-1,-1-1 0,1 1 0,0-1 1,0 1-1,-1-1 0,1 1 0,0-1 1,0 1-1,0-1 0,0 1 0,0 0 1,0-1-1,0 1 0,0-1 0,0 1 1,0 0-1,-1 27-721,2-16 982,-22 369 3363,-8 227-1791,-37 749-965,-27 316-763,44-903-326,-10 437 69,59-1157-64,-2 1-1,-3-1 1,-2 0-1,-2 0 0,-28 89 1,25-100-5,8-25 0,0-1 0,-1 1 0,-10 19 0,4-23-291,5-20-396,3-15-764,3-16-2345,0 20 380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7:5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98 448,'0'-16'8328,"0"-6"-4644,6 3-2659,21 3 544,6 5-512,3 3-512,7 5-97,2 0-288,4 3-160,2 0 0,1 0 0,-7 0-480,-3 0-1026,-5 0-1697,-4 3-1761,6 0-1314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5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1377,'0'0'4629,"0"2"-3941,4 203 3567,0 8-3006,-62 1047 459,-15-520-1637,57-593-109,8 87-1739,8-218 874,-4-30-9299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58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3844,'0'0'181,"0"-1"1,0 1-1,0 0 1,0-1-1,0 1 1,0-1-1,0 1 1,0-1 0,0 1-1,1-1 1,-1 1-1,0-1 1,0 1-1,0-1 1,1 1-1,-1 0 1,0-1-1,0 1 1,1-1-1,-1 1 1,0 0 0,1-1-1,-1 1 1,0 0-1,1-1 1,-1 1-1,1 0 1,-1 0-1,1-1 1,-1 1-1,1 0 1,-1 0 0,0 0-1,2 0 1,19 4 2103,-16-2-2158,-1 0 0,0 0-1,0 0 1,0 1 0,0 0-1,-1 0 1,1 0 0,3 3 0,7 18 280,-1-1 1,-2 1-1,12 33 1,-12-28-190,29 52 0,-39-79-174,0 0 0,0 0 0,0-1 1,0 1-1,0 0 0,1-1 1,-1 1-1,1-1 0,-1 1 1,1-1-1,-1 1 0,1-1 1,0 0-1,0 0 0,3 1 1,-4-2-23,0 1 0,0-1 1,0 0-1,0-1 1,0 1-1,0 0 1,0 0-1,0 0 0,0-1 1,0 1-1,0 0 1,0-1-1,0 1 0,0-1 1,-1 1-1,1-1 1,0 1-1,0-1 0,0 0 1,-1 1-1,1-1 1,0 0-1,0-1 0,5-7 61,0-1 0,-1 0-1,-1 0 1,1 0 0,2-11 0,5-10-150,-8 23-144,4-10 275,0 1-1,9-35 0,-12 12-3325,-5 30-475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5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70 112 545,'7'-14'704,"0"0"0,0 0 0,6-26 0,-9 25 3323,-3 1 3799,-4 36-7643,0-1-1,-2 1 0,0-1 0,-2 0 0,0-1 0,-19 38 1,-11 36-225,21-77-1499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00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13 320,'4'-12'10555,"-4"12"-10262,0 0 0,1 0 0,-1 0 1,1 0-1,13 13 3546,19 40-4608,-27-43 2078,14 23-1184,-1 2 0,-1 0 0,-2 1 1,-2 1-1,-1 0 0,-2 1 0,-1 0 0,-2 1 1,-2-1-1,1 44 0,-4-71-336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01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0 382 2274,'0'0'351,"1"1"1,-1-1-1,0 1 0,0-1 0,0 1 1,1-1-1,-1 1 0,0-1 0,2 3 1757,-1-3-1757,-1 0 0,1 1 0,-1-1 1,1 0-1,-1 0 0,1 1 0,-1-1 0,1 0 1,-1 0-1,1 0 0,-1 0 0,1 1 1,0-1-1,27 1 2128,-21-1-2426,-1-1 0,1 1 0,-1-2 0,1 1 0,-1-1 0,9-3 0,10-12 88,-1 0-1,-1-2 0,27-28 0,9-6-92,198-176-75,-256 231 3,0 0-1,0 0 1,0 0 0,-1 0-1,1 0 1,-1 0-1,1 1 1,-1-1-1,0 0 1,0 0-1,0 4 1,-2 82 72,-16 125 0,16-199-49,-8 48 100,-1 87 0,11-149-160,0 1 0,0-1 0,0 1 0,0 0-1,0-1 1,0 1 0,0-1 0,0 1 0,0 0-1,0-1 1,0 1 0,0-1 0,-1 1 0,1 0-1,0-1 1,0 1 0,-1-1 0,1 1 0,0-1-1,-1 1 1,1-1 0,-1 0 0,1 1-1,0-1 1,-1 1 0,1-1 0,-1 0 0,1 1-1,-1-1 1,0 0 0,1 1 0,-1-1 0,1 0-1,-1 0 1,1 0 0,-1 0 0,0 1 0,1-1-1,-1 0 1,1 0 0,-1 0 0,0 0 0,1 0-1,-1-1 1,0 1 0,1 0 0,-1 0 0,1 0-1,-1 0 1,1-1 0,-1 1 0,1 0 0,-1-1-1,0 0 1,-4-4-4521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0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2114,'1'27'5127,"-2"72"3156,0-30-7995,-17 110 1,11-144-290,3-16-56,1 0 1,-2 30-1,-3-49-5335,4-6 780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01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4708,'8'-8'6956,"10"5"-4286,25 3-2459,-30 0 795,54-1 43,74 3-1655,-140-2 419,0 0-1,0 0 1,1 0 0,-1 0-1,0 1 1,0-1 0,0 0 0,0 1-1,1-1 1,-1 1 0,0-1-1,0 1 1,0-1 0,0 1 0,2 1-1,0 18-6478,-3-13 1840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02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38 3043,'-3'-10'4868,"3"6"-2818,0 1-704,0-1-578,27 1-159,4-1 256,-1 1-417,1 0-352,0-1 64,-4 4-63,-3 0-65,-9 0 0,0 0-32,-7 0-32,4 0-705,-1 0-480,-3 0-769,4 10-1794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02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71 4388,'-6'5'5105,"4"7"-3508,2 17-2525,0-19 1453,0 118 100,0-128-187,-1 0-322,0-1-1,0 0 1,1 1 0,-1-1 0,0 0 0,0 0 0,0 0 0,0 0-1,1 0 1,-1 0 0,0 0 0,1 0 0,-1 0 0,1 0-1,-1 0 1,1 0 0,-1-1 0,1 1 0,0 0 0,0 0-1,0 0 1,0-1 0,0 1 0,0 0 0,0-2 0,-2-40 425,2 40-411,0-5-113,0 0 0,0 0 0,1 0 0,0 0 0,1 0 0,0 0 0,0 0 1,1 0-1,-1 1 0,2-1 0,-1 1 0,1 0 0,0 0 0,1 0 0,-1 1 0,1-1 0,1 1 0,-1 0 0,1 1 0,12-10 0,-16 13-41,0 0 1,0 0 0,0 1-1,0-1 1,0 1-1,1-1 1,-1 1-1,0 0 1,1 0-1,-1 0 1,1 0-1,0 0 1,-1 0-1,1 1 1,0-1 0,-1 1-1,1 0 1,0 0-1,0 0 1,-1 0-1,1 0 1,0 1-1,0-1 1,-1 1-1,1 0 1,-1-1-1,1 1 1,-1 1-1,1-1 1,-1 0 0,1 0-1,-1 1 1,3 2-1,3 4-453,0 0 0,-1 1-1,1 0 1,-2 1 0,1-1-1,5 14 1,-8-16-50,27 48-4576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03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2 588 3203,'0'1'219,"0"-1"0,-1 1 0,1 0 1,0-1-1,0 1 0,0 0 0,0-1 0,0 1 0,0 0 0,-1-1 0,2 1 1,-1 0-1,0-1 0,0 1 0,0 0 0,0-1 0,0 1 0,0 0 1,1-1-1,-1 1 0,0 0 0,1-1 0,-1 1 0,0-1 0,1 1 0,-1 0 1,1-1-1,-1 1 0,1-1 0,-1 0 0,1 1 0,0 0 0,28 6 2652,-20-7-2553,1 0 1,-1-1-1,1 0 0,-1 0 0,10-4 0,-10 2-125,1-2 0,-1 1 0,0-1 0,0-1 0,0 0-1,-1 0 1,14-13 0,54-61 360,-38 37-455,209-191 140,-70 70-2024,-167 153 1359,-9 9 331,1 0 0,-1 0 0,1 0 0,0 1-1,0-1 1,0 0 0,0 1 0,0-1 0,0 1 0,0 0 0,4-2 0,-4 2 96,1 1 11,-2 22 96,-5 766 1414,4-787-1718,-7-13-5441,6-4 647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7:5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69 897,'0'-17'3292,"-2"-18"3217,2 34-6391,-1 0 0,1 0 0,-1 0 0,1 0 0,-1 0 0,1 0 0,-1 0 0,0 0 0,1 1 0,-1-1 0,0 0 0,0 1 0,0-1 0,1 0 0,-1 1 0,0-1 0,0 1 0,0-1 0,0 1 0,0 0 0,0-1 0,0 1 0,0 0 0,0 0 0,0 0 0,0 0 0,-1 0 0,1 0-1,-1 0 1,-4 0-26,1 0 0,0 0 0,0 0 0,-1 1 0,1 0-1,0 0 1,0 1 0,0-1 0,0 1 0,0 0-1,0 0 1,1 1 0,-1-1 0,1 1 0,0 0 0,-1 1-1,1-1 1,0 1 0,1-1 0,-1 1 0,1 0 0,0 1-1,0-1 1,-3 6 0,-8 10-31,0 2 1,2-1-1,1 2 1,1-1-1,0 2 0,2-1 1,1 1-1,1 0 0,1 1 1,0-1-1,2 1 1,2 0-1,0 32 0,2-56-79,-1 1-1,0 0 0,1-1 1,-1 1-1,1-1 0,-1 1 0,1-1 1,0 1-1,-1-1 0,1 0 0,0 1 1,0-1-1,0 0 0,0 0 1,0 0-1,1 1 0,-1-1 0,0 0 1,0-1-1,1 1 0,-1 0 0,1 0 1,-1 0-1,0-1 0,1 1 1,0-1-1,-1 1 0,1-1 0,2 1 1,-1-1-38,1 1 0,-1-1 1,1 1-1,-1-1 1,1 0-1,-1 0 1,1 0-1,-1-1 0,1 1 1,-1-1-1,1 0 1,-1 0-1,6-3 1,-4 1-22,0-1 0,-1 1 1,0-1-1,1-1 0,-1 1 1,-1 0-1,1-1 0,-1 0 1,5-8-1,26-56-737,-22 41 435,79-140-1491,-52 99 815,-37 81 4032,5 57-1769,-6 181 287,-2-132-9524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0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2530,'0'0'12279,"0"13"-11713,0 609 704,0-621-2028,0-5-427,-4-59-4308,1 16 256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04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4004,'0'0'5338,"11"0"-2359,19 0-2117,0-1-1,0-2 1,0-1-1,48-12 1,-52 9-827,1 1 0,40-4 0,-15 8-3049,-51 2 2910,-1 0 1,0 0-1,0 0 0,1 0 1,-1 0-1,0 0 1,1 0-1,-1 0 1,0 0-1,1 0 0,-1 0 1,0 0-1,1 0 1,-1 0-1,0 0 1,0 1-1,1-1 0,-1 0 1,0 0-1,1 0 1,-1 0-1,0 1 1,0-1-1,1 0 0,-1 0 1,0 0-1,0 1 1,0-1-1,1 0 1,-1 0-1,0 1 0,0-1 1,0 0-1,0 1 1,0-1-1,0 0 1,1 0-1,-1 1 0,0-1 1,0 0-1,0 1 1,0-1-1,0 0 1,0 1-1,0-1 1,0 0-1,0 1 0,0-1 1,-1 0-1,1 1 1,0 0-199,0 13-2997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04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6502,'0'0'150,"0"1"0,0-1 0,0 0 0,0 1 0,0-1-1,0 0 1,0 0 0,0 1 0,0-1 0,0 0 0,0 0 0,0 1 0,0-1-1,0 0 1,0 0 0,0 1 0,1-1 0,-1 0 0,0 0 0,0 1 0,0-1-1,0 0 1,1 0 0,-1 0 0,0 1 0,0-1 0,0 0 0,1 0 0,-1 0-1,0 0 1,0 1 0,1-1 0,-1 0 0,0 0 0,0 0 0,1 0 0,-1 0-1,0 0 1,0 0 0,1 0 0,-1 0 0,0 0 0,1 0 0,23 3 1792,26-5-1147,-29-3-532,-1 0 0,37-16 0,-43 15-289,0 0 0,1 1 0,0 1 1,0 0-1,0 1 0,29-2 0,-36 4-448,11 3-4353,-9 7 1085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05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55 404 2530,'-1'0'476,"0"0"-1,0 0 1,0 0-1,-1 0 0,1 0 1,0-1-1,0 1 1,0 0-1,0 0 0,0-1 1,0 1-1,0 0 1,0-1-1,0 1 0,1-1 1,-1 1-1,0-1 1,-1-1-1,-2-3-19,0-1 0,1 0-1,-1 0 1,2 0 0,-1-1 0,0 1-1,1-1 1,1 1 0,-3-14 0,0-65 1093,5 77-1533,0 1 0,0 0 0,1 0 0,0 0 0,1 0 0,0 0 0,0 0 0,0 1 0,1-1 0,0 1 0,0 0 0,0 0 0,7-6 0,9-10-72,41-36 0,-52 51-177,-1 0 0,2 0 0,-1 1-1,1 0 1,16-7 0,-20 10-591,0 1-1,0 1 1,1-1 0,-1 1-1,0 0 1,13 0 0,8 1-5753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06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1313,'1'256'10602,"1"-47"-7098,-5 107-3067,-33 203-561,18-374 125,-65 554-140,46 3 16,37-606-102,0-95 12,0-7-988,0-37-846,0 22-4250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0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4036,'0'-1'258,"0"0"1,0 0-1,0 1 0,0-1 1,0 0-1,0 0 1,0 0-1,0 0 0,0 1 1,0-1-1,1 0 1,-1 0-1,0 0 0,1 1 1,-1-1-1,0 0 1,1 1-1,-1-1 0,1 0 1,-1 1-1,1-1 1,-1 0-1,1 1 0,0-1 1,-1 1-1,2-1 1,21-1 1696,-9 3-1139,-11 0-698,1 0 0,-1 0 1,0 0-1,0 0 0,0 0 1,0 1-1,-1-1 1,1 1-1,0 0 0,-1 0 1,1 0-1,-1 0 0,1 0 1,-1 1-1,0-1 0,0 1 1,0-1-1,-1 1 0,3 4 1,33 63 692,-31-56-637,3 2-92,-2 1 0,0 1 0,0-1 0,-2 1-1,0 0 1,-1 0 0,-1 1 0,1 35 705,3-80-462,25-46-148,42-70 0,26-52-2196,-85 160-325,1 5-1596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0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1730,'1'15'1820,"4"-6"6146,7-14-2161,1-5-7826,35-38 2492,-38 36-520,0 1 1,0 1-1,2 0 0,-1 0 0,1 1 1,0 1-1,1 0 0,0 0 1,17-6-1,-30 14 25,1 0 1,0 0-1,0 0 1,0 1-1,0-1 1,0 0-1,-1 1 1,1-1 0,0 0-1,0 1 1,-1-1-1,1 1 1,0 0-1,0-1 1,-1 1-1,1-1 1,-1 1-1,1 0 1,-1-1-1,1 1 1,-1 0-1,1 0 1,-1 0-1,1-1 1,-1 1-1,0 0 1,0 0-1,1 0 1,-1 0 0,0 1-1,13 41 171,-9-25-185,10 30-279,-3 2 0,-1-1 0,-3 1 1,-2 0-1,-2 66 0,-3-110-2646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16.0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289 1 2242,'0'418'8113,"2"1"-5255,0 413-1337,-21-188-768,3-206-673,13-331-78,-45 1003-95,-21-573-75,-1-3 16,47-266 146,1-74 25,2-36-6,18 92 8,4-132 17,-2-115-37,-1 0-1,2 0 1,-1 0-1,0 0 1,1 0-1,-1 0 1,1 0-1,0 0 1,0 0-1,1 4 1,-1-6-1,0 0 0,0 0 0,0 0 0,0 0 0,1 0 0,-1 0 0,0 0 0,0 0 0,1-1 0,-1 1 0,0 0 0,1-1 0,-1 1 0,1-1 0,-1 0 0,1 1 0,-1-1 0,0 0 0,1 0-1,-1 0 1,1 0 0,1 0 0,6 2 154,-3 0-778,-5-34-8867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16.6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1 248 1057,'25'21'2942,"-14"-11"-1876,0-1 0,0 2 0,0-1 0,-2 2 0,1-1 0,13 24 1,20 64 1291,-37-80-2256,1-1 1,1 0-1,0 0 0,2 0 0,0-1 0,0-1 1,16 19-1,-22-32-86,-1-1 1,1 0-1,-1 0 0,1 0 1,-1 0-1,1 0 0,0-1 1,0 0-1,0 0 0,0 0 1,0 0-1,0 0 0,8-1 1,56-2 390,-65 2-381,1-1 3,-1 0 0,1 0 0,0-1 0,-1 1 1,1-1-1,-1 0 0,0 0 0,1 0 0,-1 0 0,0 0 0,0-1 1,-1 1-1,1-1 0,0 0 0,-1 0 0,0 0 0,3-4 1,36-67 546,-28 49-465,6-10-92,142-294-1522,-137 260-1925,-4 0-3367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17.7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0 432 3171,'0'0'5386,"4"0"-3426,2-1-1673,0 0 1,0-1 0,0 0 0,-1 0 0,1-1 0,0 1-1,-1-1 1,0 0 0,1-1 0,-1 1 0,-1-1 0,1 0-1,0-1 1,-1 1 0,7-10 0,12-13 112,25-41 0,-47 67-371,145-248 921,-145 246-959,0 2 3,-1-1 1,1 1-1,0-1 1,0 1-1,-1-1 1,1 1-1,0 0 0,0-1 1,0 1-1,0 0 1,1 0-1,-1 0 1,0 0-1,0 0 1,1 0-1,-1 0 0,1 0 1,-1 0-1,0 1 1,1-1-1,0 0 1,-1 1-1,1 0 1,-1-1-1,1 1 1,0 0-1,-1 0 0,1 0 1,-1 0-1,3 0 1,-3 0-17,0 0 38,0 0-14,0 0 0,1 1 0,-1-1-1,1 1 1,-1-1 0,0 1 0,1-1-1,-1 1 1,0 0 0,0 0 0,0 0-1,0 0 1,1 0 0,-1 0 0,0 0-1,-1 0 1,1 0 0,0 0 0,0 0-1,0 0 1,-1 1 0,1-1 0,0 0-1,-1 1 1,1 1 0,11 43 213,-10-32-123,25 111 359,16 202 0,-39-229-1972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7:51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4708,'0'0'8460,"1"12"-7428,6 210 2997,-9-72-7871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18.7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78 3203,'-1'-2'11350,"0"2"-11308,1-1-1,0 0 0,0 1 1,-1-1-1,1 1 1,0-1-1,0 0 0,0 1 1,0-1-1,0 0 1,0 1-1,0-1 0,0 0 1,0 1-1,0-1 1,0 0-1,0 1 0,0-1 1,1 1-1,-1-1 1,0 0-1,0 1 0,1-1 1,-1 0-1,4-4 60,0 1 0,0-1 0,0 1 0,0 0 0,1 0 0,-1 0 0,1 0 0,0 1-1,0 0 1,0 0 0,1 0 0,-1 1 0,1 0 0,0 0 0,-1 0 0,1 1 0,0 0 0,0 0 0,7-1 0,-5 2-91,-1 0 0,0 0 1,0 0-1,0 1 0,0-1 1,0 2-1,0-1 0,0 1 1,0 0-1,-1 1 0,1-1 1,-1 1-1,0 1 0,1-1 1,-1 1-1,5 5 0,-4-3-26,-1 1 0,0 0-1,0 0 1,-1 1 0,0-1 0,-1 1-1,1 0 1,-2 0 0,1 1 0,-1-1-1,0 1 1,-1 0 0,0 0 0,0 0-1,-1 0 1,0 0 0,0 0 0,-1 0-1,-1 0 1,0 0 0,-1 10-1,0-13 20,1 0-1,-1 0 0,0 0 0,0 0 0,-1 0 0,0-1 0,0 1 0,0-1 0,-7 9 0,-44 47 11,13-15-14,-6 16-32,-59 104 1,105-166 33,1 1-1,0-1 1,0 0-1,0 1 0,0-1 1,-1 0-1,1 0 1,0 1-1,0-1 0,0 0 1,0 1-1,0-1 0,0 0 1,0 1-1,0-1 1,0 1-1,0-1 0,0 0 1,0 1-1,0-1 1,0 0-1,0 1 0,0-1 1,0 0-1,1 1 1,-1-1-1,0 0 0,0 0 1,0 1-1,1-1 0,-1 0 1,0 1-1,0-1 1,0 0-1,1 0 0,-1 1 1,0-1-1,1 0 1,-1 0-1,0 0 0,0 0 1,1 1-1,-1-1 0,0 0 1,1 0-1,-1 0 1,0 0-1,1 0 0,0 0 1,20 2 31,-15-2-25,197 1 28,-110-2 21,-79 2-228,-19 2-906,-20 0-3550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19.2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 1 3587,'-1'9'8425,"-2"34"-5858,4 58-179,-2 114-1872,-1-198-516,-1-1-1,-9 30 1,11-39-4,1-7-25,0 1 1,-1-1-1,1 0 1,0 0-1,0 1 1,0-1-1,0 0 1,0 1-1,0-1 1,0 0-1,-1 0 1,1 0-1,0 1 1,0-1-1,0 0 1,0 0-1,-1 1 1,1-1-1,0 0 1,0 0-1,-1 0 1,1 0-1,0 0 1,0 1-1,-1-1 1,1 0-1,0 0 1,0 0-1,-1 0 1,1 0-1,0 0 1,-1 0-1,1 0 1,0 0-1,0 0 1,-1 0-1,1 0 1,0 0-1,-1 0 1,1 0-1,0 0 1,0-1-1,-1 1 1,1 0-1,0 0 1,0 0-1,-1 0 1,1 0-1,0-1 1,0 1-1,0 0 1,-1 0-1,1 0 1,0-1-1,0 1 1,0 0-1,-1 0 1,1-1-1,0 1 1,0 0-1,0 0 1,0-1-1,0 1 1,0 0-1,0 0 1,0-1-1,0 1 1,0 0-1,0-1 1,-10-19-2509,9-10-2204,1-5-2471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19.6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21 3011,'35'0'9286,"3"-1"-4742,155-15-4649,-171 14-223,-12 1-2840,-2 0-2582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20.0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0 929,'8'8'8647,"11"-4"-5682,27-5-3062,-34 1 1223,95 0 786,-20 0-2692,-29 0-4601,-43 0-192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20.4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48 161 1569,'0'56'6147,"0"75"-2903,-1-131-3127,1 1 0,-1-1 1,0 1-1,1-1 0,-1 0 1,0 1-1,0-1 0,1 0 0,-1 1 1,0-1-1,0 0 0,1 0 1,-1 0-1,0 0 0,0 0 1,1 0-1,-1 0 0,0 0 0,0 0 1,0 0-1,1 0 0,-1-1 1,0 1-1,1 0 0,-1 0 1,0-1-1,0 1 0,1 0 0,-1-1 1,0 1-1,1-1 0,-1 1 1,1-1-1,-1 1 0,1-1 1,-2-1-1,-1-5 38,-1-1 0,1 0 0,1 1 0,-1-1 1,1-1-1,1 1 0,0 0 0,-1-15 0,4-73 1145,-2 91-1252,1-1-28,0-1 0,0 1 1,1 0-1,-1 0 0,2 0 0,-1 0 1,1 0-1,-1 0 0,2 1 1,-1-1-1,1 1 0,-1 0 0,1 0 1,1 0-1,-1 1 0,1-1 1,0 1-1,0 0 0,0 0 0,0 1 1,1 0-1,7-4 0,0 1-44,1 0-1,0 1 1,0 0-1,0 1 0,1 1 1,-1 0-1,1 1 1,24 0-1,15 2-1927,0 0-5411,-23 0-1259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23.0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1345,'7'2'5653,"37"-1"-4414,225 9 3702,6 1-3113,897-10-787,-372 52-968,-3 56-50,-61-7-22,1-44 4,-350-54 11,312 17-64,-542-15-59,-105-6-126,0 2 0,65 11-1,2 5-294,163 6 0,123-20-930,-255-5 1282,110 1-892,-259 0 1053,-1 0-1,1 1 1,-1-1 0,1 0-1,-1 0 1,1 1-1,-1-1 1,1 0-1,-1 1 1,1-1-1,-1 0 1,0 1 0,1-1-1,-1 1 1,0-1-1,1 1 1,-1-1-1,0 1 1,1-1 0,-1 1-1,0-1 1,0 1-1,0-1 1,0 1-1,1-1 1,-1 1 0,0-1-1,0 1 1,0 0-1,0-1 1,0 1-1,0-1 1,0 1 0,-1-1-1,1 1 1,0-1-1,0 1 1,0 0-1,-1-1 1,1 1 0,0-1-1,0 1 1,-1-1-1,1 0 1,0 1-1,-1-1 1,1 1-1,-1-1 1,1 0 0,0 1-1,-1-1 1,1 0-1,-1 1 1,0-1-1,-19 1 27,-27 0-909,21-7-3137,17 0 1329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24.0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650 1 1569,'0'0'4239,"-6"4"-1522,-43 25-1697,0-2 0,-2-3-1,-76 27 1,54-31-530,-92 12-1,72-15-112,60-8-225,29-5-62,21-2-65,9-3-9,-15 0-9,-1 1 0,1 0 0,0 0-1,-1 1 1,1 0 0,-1 1 0,1 0-1,-1 1 1,0 0 0,17 8 0,39 22 123,2-3 1,102 31 0,-19-7-3000,-77-27-3175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25.2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3 545,'1'-1'226,"0"1"1,1-1-1,-1 1 1,0 0-1,0 0 1,0 0-1,1 0 1,-1 0 0,0 0-1,0 0 1,0 0-1,1 0 1,-1 1-1,0-1 1,0 0 0,0 1-1,0-1 1,0 1-1,0-1 1,1 1-1,-1 0 1,0-1 0,-1 1-1,1 0 1,0 0-1,0 0 1,0-1-1,0 1 1,-1 0 0,1 0-1,0 0 1,-1 0-1,1 0 1,-1 1-1,1 1 1,6 10 1039,-3-9-987,1 0 0,-1-1 1,1 1-1,-1-1 0,1 0 1,0 0-1,0 0 0,1-1 1,-1 0-1,0 0 0,1 0 0,0-1 1,10 2-1,8 3 460,35 11-207,1-3-1,74 8 0,123 0-532,-178-17 63,-65-4-65,-5-1-18,0 0 1,0 1 0,0 0-1,0 1 1,0 0 0,-1 0-1,1 1 1,11 5 0,-20-8 17,0 0 1,0 1-1,1-1 1,-1 0-1,0 1 1,0-1-1,0 0 1,0 0-1,0 1 1,0-1-1,0 0 1,0 1-1,0-1 1,0 0 0,0 1-1,0-1 1,0 0-1,-1 1 1,1-1-1,0 0 1,0 0-1,0 1 1,0-1-1,0 0 1,-1 0-1,1 1 1,0-1-1,0 0 1,0 0 0,-1 1-1,1-1 1,0 0-1,0 0 1,-1 0-1,1 0 1,0 1-1,0-1 1,-1 0-1,1 0 1,0 0-1,-1 0 1,1 0-1,0 0 1,-1 0 0,1 0-1,0 0 1,0 0-1,-1 0 1,-33 14-1,-40 8 25,37-12-22,0 2 0,-55 28 0,7-4 0,25-10 15,37-15 2,0-1-1,-28 8 0,50-18-60,1 0 1,-1 0-1,0 0 0,1-1 1,-1 1-1,1 0 0,-1 0 1,0 0-1,1 0 0,-1 0 1,1-1-1,-1 1 0,1 0 1,-1-1-1,0 1 0,1 0 1,-1-1-1,1 1 0,0 0 1,-1-1-1,1 1 0,-1-1 1,1 1-1,0-1 0,-1 1 0,1-1 1,0 1-1,-1-1 0,1 0 1,0 1-1,0-1 0,0 1 1,-1-1-1,1 0 0,0 1 1,0-1-1,0 0 0,0 1 1,0-1-1,0 1 0,0-1 1,0 0-1,1 0 0,4-31-5241,11 11-2722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26.8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 56 4773,'0'0'6994,"3"-8"-6152,3 3-734,-1 1-1,0 0 1,1 0-1,0 1 1,0-1-1,0 1 1,1 0-1,-1 1 1,1 0 0,-1 0-1,1 0 1,10-1-1,10 0 102,50-1-1,-74 5-202,-1-1 0,1 1-1,0 0 1,0 0-1,0 0 1,-1 0 0,1 0-1,0 0 1,-1 1 0,1-1-1,-1 1 1,1 0-1,-1 0 1,0 0 0,0 0-1,0 0 1,0 0 0,0 1-1,0-1 1,-1 1 0,1-1-1,-1 1 1,0-1-1,0 1 1,0 0 0,0 0-1,0 0 1,0-1 0,0 5-1,2 9-2,0 1 0,-1-1 1,0 31-1,-2-30-1,1-11 2,-1 0 0,0 1-1,0-1 1,0 0 0,-1 0 0,1 1 0,-2-1 0,1 0 0,-1 0 0,0 0-1,0 0 1,0-1 0,-1 1 0,0 0 0,-7 8 0,-16 15 14,-1-2 1,-2-2-1,-36 26 1,29-23 8,-59 58 0,94-86-16,0 1 0,0 0 0,0 0 0,0 0 0,0 1 0,0-1-1,1 0 1,-1 0 0,0 0 0,1 1 0,-1-1 0,1 0 0,-1 1 0,1-1 0,-1 0 0,1 1 0,0-1 0,0 2 0,0-2 3,0 0 1,1 0-1,-1-1 1,0 1-1,1 0 1,-1-1 0,1 1-1,-1 0 1,1-1-1,0 1 1,-1-1-1,1 1 1,-1-1-1,1 1 1,0-1-1,-1 0 1,1 1 0,0-1-1,0 0 1,-1 1-1,1-1 1,0 0-1,1 0 1,8 2 79,-1-1 0,1 0 0,0-1 0,12-1 1,-8 1-167,66-2 66,25 0-152,-37 7-3282,-56-3-1023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27.4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70 0 2178,'0'0'7741,"0"5"-6508,0 102 1329,-24 180 1,-21-19-2494,44-283-8269,1-17 1880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7:51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9929,'0'0'3171,"0"3"-3171,0 18-1889,0 12-4517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27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92 2146,'-3'-4'9154,"2"3"-9035,1 0 0,0 1 1,0-1-1,0 0 0,0 0 1,0 0-1,0 0 1,0 1-1,0-1 0,0 0 1,0 0-1,0 0 0,0 0 1,1 1-1,-1-1 1,0 0-1,1 0 0,-1 0 1,1 1-1,-1-1 1,0 0-1,2-1 0,23-9 530,0 0 0,1 1-1,29-6 1,-24 9-560,1 2 0,0 1 0,0 2 1,1 1-1,-1 1 0,34 5 0,-52-2-244,0 0 0,0 1-1,0 1 1,-1 0 0,19 10 0,-16-8-985,-16-7 1071,-1 0 0,1 0 0,0 0 0,0 0 0,-1 0 0,1 0 0,0 0 0,0 0 0,-1 0 0,1 0-1,0 0 1,0 1 0,-1-1 0,1 0 0,0 0 0,0 0 0,0 0 0,-1 1 0,1-1 0,0 0 0,0 0 0,0 1 0,0-1 0,0 0 0,0 0 0,-1 0 0,1 1 0,0-1-1,0 0 1,0 0 0,0 1 0,0-1 0,0 0 0,0 1 0,0-1 0,0 0 0,0 0 0,0 1 0,0-1 0,0 0 0,0 0 0,0 1 0,0-1 0,1 0 0,-1 0 0,0 0 0,0 1-1,0-1 1,0 0 0,0 0 0,1 1 0,-1-1 0,0 0 0,0 0 0,0 0 0,1 0 0,-1 1 0,0-1 0,0 0 0,0 0 0,1 0 0,-1 0 0,0 0 0,0 0 0,1 0 0,-1 0-1,1 0 1,-21 6-3178,-3-3 257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28.1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0 2146,'-1'1'419,"0"0"0,1 0 0,-1 0-1,0 0 1,0 0 0,1 1 0,-1-1 0,1 0-1,-1 0 1,1 0 0,-1 1 0,1-1 0,0 0 0,0 1-1,0-1 1,-1 0 0,1 0 0,1 2 0,-1-2-252,0 0 1,1 0-1,-1-1 0,1 1 1,-1 0-1,1-1 1,-1 1-1,1 0 1,-1-1-1,1 1 0,0-1 1,-1 1-1,1-1 1,0 1-1,-1-1 0,1 0 1,0 1-1,0-1 1,-1 0-1,1 1 1,1-1-1,6 1 124,0 1 0,0-2 0,1 1-1,13-2 1,-9 0 238,130 3 933,-1 0-3287,-134 1-2836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28.6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 77 961,'0'3'5035,"0"16"-3669,1 14 1146,1-23-2193,-2-1 0,1 0 0,-1 0-1,0 0 1,-1 1 0,0-1 0,-1 0 0,0 0 0,-4 12 0,6-20-242,0-1 1,-1 0-1,1 1 1,-1-1-1,1 1 0,0-1 1,-1 0-1,1 1 1,-1-1-1,1 0 1,-1 0-1,1 1 0,0-1 1,-1 0-1,1 0 1,-1 0-1,0 1 0,1-1 1,-1 0-1,1 0 1,-1 0-1,1 0 0,-1 0 1,1 0-1,-1 0 1,1 0-1,-1 0 0,1-1 1,-1 1-1,1 0 1,-1 0-1,1 0 0,-1-1 1,1 1-1,-1 0 1,1 0-1,-1-1 0,1 1 1,0 0-1,-1-1 1,1 1-1,-1 0 1,1-1-1,0 1 0,0-1 1,-1 1-1,1-1 1,0 1-1,0-1 0,-1 1 1,1-1-1,0 1 1,0-1-1,0 1 0,0-2 1,-3-21 308,1 0 0,3-28 0,-1 45-365,0 0 0,1 0 0,0 1 0,0-1 0,0 0 0,1 1 0,-1 0 0,2-1 0,-1 1 0,0 0 0,1 0 0,0 0 0,0 0 1,1 0-1,4-4 0,-3 4-10,1 1 0,0 0 1,0 0-1,1 1 0,-1-1 1,1 1-1,-1 1 1,1-1-1,0 1 0,0 0 1,1 1-1,6-1 0,12 0-389,0 1 0,28 3 0,-3-1-2340,-46-1 2117,-4 0 378,-1 0-1,1 0 1,0 0-1,0-1 1,0 1 0,0 1-1,0-1 1,0 0-1,-1 0 1,1 0 0,0 0-1,0 1 1,0-1-1,0 0 1,-1 1 0,1-1-1,0 0 1,0 1-1,-1-1 1,1 1 0,0 0-1,0 0 1,7 14-5062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23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2018,'0'0'2210,"16"0"-69,226 2 2402,121 21-2904,1029 51-872,-1073-65-723,489 47-17,-747-48-30,-6 0-22,70 0-1,-78-1-502,-47-5 402,1-1 1,0 1-1,0-1 1,0 1 0,1-1-1,-1 1 1,0-1-1,0 0 1,1 1-1,-1-1 1,1 0-1,-1 0 1,4 1-1,66 4 75,-59-7-68,0 2 0,0 0 0,1 0 0,17 5 1,8-1-1112,-21-6-3616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1:5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0 3331,'-14'136'2977,"-4"74"-2254,10 697 511,-6 119-840,-31 134 529,34-827-634,-51 420-102,7-162-129,43-214-55,-8 117 69,13-324 116,7-122-165,-1 0-1,-3-1 0,-18 90 1,21-135-61,-18 18-4281,11-9-1569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1:58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2562,'0'0'1116,"11"-1"1735,245-13 1974,135 26-4352,-159-2 106,1879 36 1397,-1241-30-1880,1931-1 129,-1984-16-226,1454-59 86,-1107-31-170,-222 13 58,-895 75 14,131-12-374,-175 14 274,-1 1 40,-1 0-1,1 0 0,0 0 0,-1 0 0,1 0 1,-1-1-1,1 1 0,-1 0 0,1-1 1,-1 0-1,1 1 0,-1-1 0,1 0 1,-1 0-1,0 1 0,3-3 0,-5 2-57,0 0-1,0 0 1,0 0-1,0 0 1,0 1-1,0-1 0,0 0 1,-1 1-1,1-1 1,0 1-1,0-1 1,-1 1-1,1 0 1,0 0-1,0-1 1,-1 1-1,1 0 1,0 0-1,-2 0 0,0 0-157,-43-4-2311,-4 4-2322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00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84 384,'68'0'4413,"107"-1"454,243-22-4457,680-37 246,-309 77-501,630 34 962,-425-19-1070,354 15 28,596 26-86,-1523-53 17,882 56-300,-1193-63 114,-49-5-141,66 0-1,63 5-526,395-13-1469,-584 0 2039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01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1 897,'0'0'6326,"6"2"-5189,-3 0-1047,-1 0-1,1 0 1,-1 0 0,0 1-1,0-1 1,0 1 0,0 0-1,0-1 1,0 1 0,-1 0-1,1 0 1,-1 0 0,0 0 0,2 7-1,9 52 625,-11-56-595,14 144 1382,-8 255 0,-8-245-1028,3 742 334,-5 982-450,-59-1061-345,0-23-45,63-548-125,-5 144-85,3-365 217,-2-1-1,-11 59 0,2-67-330,8-11-308,1-11-1468,-2-21-2090,5 16 3999,-4-25-5023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0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2434,'2'1'181,"0"-1"-1,0 0 0,-1 1 0,1 0 0,0-1 1,-1 1-1,1 0 0,-1 0 0,1 0 1,-1 0-1,1 0 0,-1 1 0,0-1 0,1 0 1,-1 0-1,0 1 0,0-1 0,0 1 1,0-1-1,0 1 0,0 0 0,0-1 0,-1 1 1,1 0-1,-1 0 0,1-1 0,-1 4 1,12 58 619,-12-59-641,10 390 2237,-12-251-1979,-24 497 365,3-176-613,10 2020 53,17-1430-290,-42-60-1090,29-450 392,10-420-1511,-1-153-1524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07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0 224,'2'0'365,"-1"0"-1,1 0 1,0 0-1,-1 0 1,1 0-1,0 1 1,0-1-1,-1 0 1,1 1-1,0-1 1,-1 1-1,1 0 1,-1 0-1,1-1 1,-1 1-1,1 0 1,1 2-1,9 145 1342,-11 176 0,-3-153-1269,1 205 274,13 807 228,16 260-643,-21-821-267,-5 1-94,-3-337-115,-22 152-18,-1-155-26,9 165 64,15-371-1436,-5-77-2600,-6 0-1089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39:1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164 272 6610,'0'206'2183,"-25"604"160,-41 1591-854,66-2149-1453,-6 1192-66,-23-1007-68,1 42-610,18 41-2,29-181 736,-21-246-27,0-33-100,5 17 53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7:5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78 160,'0'-23'4950,"0"15"-1690,0 16 2266,6 444-2830,-6-452-2696,1 0 0,-1 0 0,0 0 0,0 0 0,1 0 0,-1 0 0,0 0 0,0 1 0,1-1 0,-1 0 0,0 0 0,0 0 0,1 0 0,-1 0 0,0 0 0,0 0 0,1 0 0,-1 0 0,0 0 0,0-1 0,1 1 0,-1 0 0,0 0 0,0 0 0,0 0 0,1 0 0,-1 0 0,0 0 0,0-1 0,1 1 0,-1 0 0,0 0 0,0 0 0,0-1 0,0 1 0,1 0 0,-1 0 0,0 0 0,0-1 0,0 1 0,0 0 0,0 0 0,0-1 0,0 1 0,0 0 0,0 0 0,0-1 0,0 1 0,0 0 0,0 0 0,0-1 0,0 1 0,0 0 0,0-1 0,25-73-18,-17 46 3,1 1-1,14-28 1,-6 22-92,1 1 0,2 0 0,2 2 1,0 0-1,2 2 0,1 0 0,50-42 0,-69 66 40,0 0 0,1 0 0,0 1 0,0-1 0,0 2 0,0-1-1,12-2 1,-17 4 62,1 0 0,-1 1 0,1-1-1,-1 1 1,0 0 0,1 0 0,-1 0 0,1 0-1,-1 0 1,1 0 0,-1 1 0,1-1 0,-1 1-1,1 0 1,-1-1 0,0 1 0,0 0-1,1 1 1,-1-1 0,0 0 0,0 1 0,0-1-1,0 1 1,0-1 0,-1 1 0,3 3 0,3 7 76,0 2 0,-2-1 0,0 0 0,0 1 0,-1 0 0,-1 0 0,0 1-1,1 21 1,-2 125 125,-4-95-278,3-59-112,-1-6 90,0-1 1,0 1-1,0 0 1,0-1-1,0 1 1,0-1-1,0 1 1,0 0-1,0-1 1,0 1-1,0 0 1,0-1-1,0 1 1,0-1-1,-1 1 1,1 0-1,0-1 1,0 1-1,-1-1 1,1 1-1,0-1 1,-1 1-1,1-1 1,-1 1 0,1-1-1,-1 1 1,1-1-1,-1 1 1,0-1-1,-5 5-4113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17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2402,'0'0'5456,"0"0"-5366,1 0-1,-1 0 1,1 0-1,-1 0 1,1 0-1,-1 0 1,0 0-1,1 0 1,-1 0-1,1 1 1,-1-1-1,0 0 1,1 0-1,-1 0 1,1 0-1,-1 1 1,0-1-1,1 0 1,-1 0-1,0 1 1,1-1-1,-1 0 1,0 1-1,1-1 1,-1 0-1,0 1 1,0-1-1,1 0 0,-1 1 1,0-1-1,0 0 1,0 1-1,1 0 1,4 7 245,-1 1 0,1 0 0,-1 0 1,-1 0-1,0 0 0,4 18 0,8 63 1045,-2 139 1422,-14-130-4579,1-13-4762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1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1 769,'0'0'11680,"0"5"-10831,2 23-241,1 1-1,7 29 1,-4-23-335,3 47 1,-4 136-615,-5-223-3775,0-28 299,0 12 395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18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2018,'2'-1'8533,"7"-2"-4150,63-11-2992,0 9-1157,83 5 0,-112 3-2726,62 13 0,-78-8-749,-9 2-2156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1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3427,'0'0'8200,"4"0"-6791,19 7-352,0 0-320,12 3-160,4-3-225,3 0-224,8-7-64,5 0-32,-1 0-32,-8 0 0,-15 0-320,-4 0-449,-15 0-1537,-1 0-577,-7 7-1857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1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16 185 2466,'-2'41'14218,"-7"-52"-12928,8 6-1182,-1-1-1,1 0 1,1 0 0,-1 0-1,1 0 1,0 0-1,0 0 1,1 0-1,0 0 1,0 0-1,0 0 1,1 1 0,0-1-1,0 0 1,0 1-1,1-1 1,0 1-1,0 0 1,0 0-1,1 0 1,-1 0 0,1 1-1,0 0 1,1-1-1,-1 1 1,7-4-1,-1 0-225,0 1 0,0 0 0,1 1 1,0 0-1,0 1 0,0 0 0,1 0 0,13-2 0,-10 3-813,1 2 1,-1 0 0,24 0-1,-39 2 931,5 0-576,1 0 1,-1 0-1,0 1 0,0 0 0,1 0 1,5 2-1,32 23-4570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20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0 1922,'3'3'11077,"-2"2"-6602,-1 17-6044,-1-19 2928,-1 9-1179,0-1 0,-1 1 0,0 0 0,-1-1 0,-1 0 0,0 0 0,0 0 0,-1 0-1,-7 10 1,-10 10-25,-38 45 0,52-66-437,0 0 0,0-1 0,-1 0 0,-1-1 0,1 0 0,-1-1 0,-1 0 0,1 0 0,-1-1 0,0-1-1,-14 5 1,-31-3-6129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0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1 403 4965,'11'-16'464,"0"1"-1,1 0 1,1 1 0,0 0 0,1 1 0,19-14 0,-13 11-116,0-2 0,25-30 1,-14 10-339,-2-1 1,38-70 0,-62 99-342,1 0 1920,-4 30-466,-2 604 697,-13-625-4724,-1-11-1564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1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2979,'1'75'5840,"2"0"-3701,0 74-696,-6 18-1742,1-195-1329,-8-10-1639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10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3075,'3'3'6765,"5"-2"-3492,22-1-2498,-25 0 263,127 0 986,-3 0-3445,-128 0 1265,-1 0 0,1 1 0,0-1 0,-1 0 0,1 1-1,0-1 1,-1 0 0,1 1 0,-1-1 0,1 1 0,-1-1-1,1 1 1,-1-1 0,1 1 0,-1 0 0,1-1 0,-1 1 0,0-1-1,1 1 1,-1 0 0,0-1 0,0 1 0,1 0 0,-1 0-1,0-1 1,0 1 0,0 0 0,0-1 0,0 1 0,0 0 0,0 0-1,0-1 1,0 1 0,0 0 0,0-1 0,-1 1 0,1 1-1,-1 3-1388,1 9-2886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10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3555,'92'-1'7221,"0"-2"-4788,90 0-1965,-182 3-504,1 0 0,-1 1 1,1-1-1,-1 0 0,0 1 0,1-1 1,-1 0-1,1 1 0,-1-1 0,0 0 1,0 1-1,1-1 0,-1 1 0,0-1 1,1 1-1,-1-1 0,0 0 0,0 1 1,0-1-1,0 1 0,0-1 0,1 1 1,-1-1-1,0 1 0,0-1 0,0 1 1,0-1-1,0 1 0,0-1 0,-1 1 1,1-1-1,0 1 0,0-1 0,0 1 1,-1 0-1,1 4-3781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7:53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0 476 3844,'5'5'7297,"5"-4"-5087,12-6-1121,-10-1-723,0 0 0,-1-1 0,0 0 0,0-1 0,0 0-1,-1-1 1,0 0 0,-1 0 0,0-1 0,11-16 0,11-16-91,29-57 0,-52 86-329,0-1-1,-1 1 1,-1-1-1,0 0 1,-1-1-1,0 0 1,-1 1-1,-1-1 1,-1-1-1,0 1 1,0 0-1,-2 0 0,-1-19 1,0 33 1,-1 0-1,0 0 1,1 0-1,-1 0 1,0 1 0,0-1-1,1 1 1,-1-1-1,0 1 1,0-1 0,0 1-1,0 0 1,0 0 0,0 0-1,1 0 1,-1 0-1,0 0 1,0 1 0,0-1-1,0 1 1,0-1 0,1 1-1,-1 0 1,-3 1-1,-2 6 13,1 0 0,-1 1 0,2-1 0,-1 1 0,1 0 0,1 1 0,0-1 0,0 1 0,-2 10 0,-23 96 40,23-82 17,1-1 0,2 1 0,1 1 0,2-1 0,4 40 0,-3-69-7,0-1 0,1 1-1,-1-1 1,1 0-1,0 1 1,0-1-1,0 0 1,1 0 0,0-1-1,0 1 1,0 0-1,0-1 1,0 0 0,0 0-1,1 0 1,0 0-1,-1 0 1,1-1 0,0 1-1,1-1 1,-1 0-1,7 2 1,1 1-352,1-1 0,0-1-1,0 0 1,1-1 0,-1 0 0,22 0 0,-31-2-65,-1-1 1,1 0 0,0 1 0,0-1 0,-1 0 0,1-1-1,0 1 1,-1-1 0,1 1 0,-1-1 0,0 0-1,1-1 1,-1 1 0,0 0 0,0-1 0,4-5 0,5-2-1181,25-22-2506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1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1153,'0'0'7778,"0"4"-6972,0 262 833,-1-311-689,-1 24-289,2 0-1,1 0 1,3-23 0,-3 40-650,0 0 0,0 1 0,1-1 0,0 1 0,-1-1 0,1 1-1,1-1 1,-1 1 0,0 0 0,1 0 0,0 0 0,-1 0 0,1 1 0,0-1 0,1 1 0,-1 0 0,0-1 0,1 1 0,-1 1 0,1-1 0,0 1 0,-1-1 0,6 0 0,5-2-14,0 1 0,0 0 0,1 1 0,-1 1 0,16 0 0,-25 1-146,0 1 0,0-1 0,-1 1 0,1 0-1,0 1 1,0-1 0,-1 1 0,1 0 0,-1 0-1,1 0 1,-1 0 0,0 1 0,0 0-1,0 0 1,0 0 0,-1 0 0,1 1 0,-1-1-1,6 9 1,4 11-2792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14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12 737,'-1'-1'878,"1"1"-659,0 0 1,0-1 0,0 1-1,0 0 1,0-1-1,0 1 1,0 0-1,3-7 5929,-3 7-5929,0 0 1,1-1-1,-1 1 1,0 0-1,0 0 1,1 0-1,-1 0 1,0 0-1,1 0 1,-1 0 0,0 0-1,0 0 1,1 0-1,-1 0 1,0 0-1,1 0 1,-1 0-1,3 9 2761,-8 8-3965,-20 25 1090,-2-1 0,-2-1 0,-35 38 0,58-70-103,5-6-213,-1 0 1,0 0-1,1 0 1,-1 0-1,0 0 0,0 0 1,0 0-1,0 0 0,0-1 1,0 1-1,-1-1 1,1 0-1,0 0 0,-1 0 1,1 0-1,-1 0 0,1 0 1,-1 0-1,0-1 1,1 0-1,-5 1 0,-4-1-3707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1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2819,'0'0'5733,"0"3"-4825,2 16 309,0-1 1,9 32 0,1 11 542,8 262 1238,-13-136-9018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1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3619,'0'38'4958,"0"91"2786,-19 178-7351,15-204-734,3-109-4533,-11-34-699,1 17 1313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1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1249,'0'0'7874,"4"-7"-4334,8 1-3055,0 0 1,1 1 0,0 0 0,0 1-1,0 1 1,1 0 0,22-2-1,103 0-3356,-119 5 1520,-19 21-10687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16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1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1 961,'-55'142'6262,"45"-111"-1947,15-32-4312,-3-1 499,79 0 938,68 1-729,-132 2-1099,1 1 0,-1 1 0,1 0 0,-1 1 0,0 1 0,18 8 0,-33-12 237,0 0 1,-1 1 0,1-1-1,-1 0 1,1 1 0,-1 0-1,0-1 1,1 1 0,-1 0 0,0 0-1,0-1 1,0 1 0,-1 0-1,1 0 1,0 0 0,-1 0-1,1 0 1,-1 0 0,1 4 0,2 50 1261,-2-31-845,1 14 5,0-13-221,0 0 0,2 0-1,8 30 1,-10-32-180,0-13 319,-2-21 2234,-1-49-92,-1 20-376,6-64 0,-3 99-1941,0 0-1,0 1 1,0-1 0,0 0 0,1 1-1,-1-1 1,1 1 0,0 0-1,0-1 1,0 1 0,0 0 0,1 0-1,-1 1 1,1-1 0,0 0-1,-1 1 1,1 0 0,1-1 0,-1 1-1,0 0 1,0 1 0,1-1-1,-1 1 1,1-1 0,-1 1 0,1 0-1,6-1 1,10-1-257,0 0 0,0 1-1,0 2 1,21 1 0,-13-1-580,25 0-2337,1 0-3059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26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4 833,'-2'-2'6680,"-2"1"-3513,-23 3-3042,3 5 42,1 1 1,-1 1-1,-26 14 0,-25 11-19,26-16-104,0-1 1,-55 10-1,180 30 84,-34-39-72,67 21-1,-75-29-2,1 2-1,-1 1 0,51 30 1,-44-17 80,-19-11-72,0-1 0,1-1-1,1-2 1,37 15 0,-56-23-1620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27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1 224,'0'0'2451,"8"0"3732,14 0-4241,-10 3-1389,-1 1 1,0 0-1,-1 0 1,1 1-1,-1 1 1,15 9-1,18 10 67,13 2-454,1-2-1,85 24 1,-97-42-203,-45-7 35,1 0 0,-1 0 1,1 1-1,0-1 0,-1 0 1,1 1-1,-1-1 1,1 0-1,-1 1 0,1-1 1,-1 1-1,0-1 0,1 1 1,-1-1-1,1 1 1,-1-1-1,0 1 0,0-1 1,1 1-1,-1 0 0,0-1 1,0 1-1,0-1 1,0 1-1,1 0 0,-1-1 1,0 1-1,0 0 0,0-1 1,-1 2-1,1-1 2,0-1 0,0 1 0,0 0 0,0 0 0,1 0 0,-1 0 0,0 0-1,0-1 1,0 1 0,1 0 0,-1 0 0,0 0 0,1 0 0,-1-1 0,1 1 0,-1 0 0,1-1 0,-1 1-1,1 0 1,-1-1 0,1 1 0,0 0 0,-1-1 0,1 1 0,0-1 0,0 1 0,-1-1 0,1 0 0,0 1 0,0-1-1,0 0 1,0 0 0,1 1 0,-5 10 32,-13 0 4,-1 0 0,0-1 0,0-1 1,-1-1-1,-24 8 0,5-1 9,-32 16 4,37-15-221,-1-1 0,0-2 0,0-1 0,-1-2 1,-57 10-1,76-19-3896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29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1954,'20'0'4068,"303"2"2539,161 9-4422,-424-8-1981,532 33 532,482 2-577,-1037-38-164,10 3-196,54 8 0,-53-4-25,57 0 0,289-20-1493,-339 12 1430,-34 1-1033,-34 0-3190,-23 0-490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7:53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35 2274,'0'0'2878,"0"10"463,1 91-393,-8 194-258,-7-331 738,-1-30-2799,10-1 1004,4-107 1,1 170-1610,0 1 0,0-1-1,1 1 1,0-1 0,-1 0 0,1 1 0,1-1-1,-1 1 1,0 0 0,1-1 0,0 1 0,0 0-1,0 0 1,0 0 0,0 0 0,1 0 0,4-4 0,-2 3 0,1 1-1,-1 0 1,0 0 0,1 0 0,0 0 0,0 1 0,0 0 0,0 0 0,10-1 0,9 0-532,0 1 0,0 2-1,0 0 1,28 4-1,-50-3-28,1-1 0,0 1 0,-1 0 0,1 0 0,-1 0-1,1 1 1,-1-1 0,0 1 0,1-1 0,-1 1 0,0 0 0,5 5 0,14 14-7546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30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2787,'0'0'6625,"-11"0"-5590,-3 1-917,0 1 0,1 1 0,-1 0 0,1 1-1,0 1 1,0-1 0,-25 15 0,22-11 211,-2 0 0,1-1-1,-36 8 1,53-14-314,-1-1-1,1 0 1,-1 0-1,0 0 1,1 1-1,0-1 0,-1 0 1,1 1-1,-1-1 1,1 0-1,-1 1 1,1-1-1,0 1 0,-1-1 1,1 1-1,0-1 1,-1 1-1,1-1 1,0 1-1,0-1 0,-1 1 1,1-1-1,0 1 1,0-1-1,0 1 1,0-1-1,0 1 0,0 0 1,0-1-1,0 1 1,0-1-1,0 1 1,0-1-1,0 1 0,0-1 1,0 1-1,1 0 1,-1-1-1,0 1 1,0-1-1,1 1 0,-1-1 1,0 1-1,1-1 1,-1 0-1,0 1 1,1-1-1,-1 1 0,1-1 1,-1 0-1,1 1 1,-1-1-1,1 0 1,-1 1-1,1-1 0,-1 0 1,1 0-1,-1 0 1,1 0-1,-1 1 1,1-1-1,-1 0 0,2 0 1,6 2 36,-1 1 0,1-1 0,-1 2 1,1-1-1,-1 1 0,0 0 0,0 0 0,-1 1 1,1 0-1,-1 0 0,0 1 0,-1 0 0,1 0 1,5 8-1,-3-4-2,2 0 0,-1-1 1,1 0-1,17 11 0,66 43 109,-83-56-140,0 1-1,0 1 1,-1 0 0,-1 0 0,1 1 0,11 18 0,-18-24-234,1 1 218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31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2242,'-16'2'6659,"14"3"-2602,29 13-1359,49 13-2232,-48-23-279,0-2-1,0 0 1,57 2-1,-53-5-150,0 0 0,59 15 0,-87-16-41,-1-1-33,-2-1 33,-1 1-1,1 0 0,-1-1 0,1 1 0,-1-1 1,0 1-1,1 0 0,-1-1 0,0 1 1,1 0-1,-1-1 0,0 1 0,0 0 1,0 0-1,0-1 0,0 1 0,0 0 0,0-1 1,0 1-1,0 0 0,0 0 0,0-1 1,0 1-1,0 0 0,0 0 0,-1-1 1,1 1-1,0 0 0,-1-1 0,1 1 0,0-1 1,-1 1-1,1 0 0,-1-1 0,1 1 1,-1 0-1,-70 44 263,-1-3 1,-2-3 0,-84 32-1,95-55-1852,21-11-4193,24-5-2209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3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1377,'10'-1'7507,"38"-1"-6670,192 0 2929,274 5-1526,-6 53-1960,-224-16-261,420-6-27,-500-30-96,113-4-654,-300-1 625,1-1 0,0 0 0,30-10 0,-30 7-167,0 1 1,-1 1-1,35-2 1,140 1-801,-191 4 1074,10 0 83,-5-1-755,-23-1-6381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33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2050,'4'0'4896,"19"0"-3140,-17 1-1363,0 0 1,0 0 0,-1 0 0,1 1-1,-1 0 1,1 0 0,-1 1 0,10 5 0,19 8 498,3-5-14,1-2 0,53 7-1,17 2-628,-106-17-246,1 0-1,0 0 0,-1 1 0,1-1 0,-1 1 0,1-1 0,-1 1 0,0 0 0,1 0 0,-1 0 1,0 0-1,0 1 0,1 2 0,-1-3-3,0 1 0,0-1 1,0 0-1,0 0 0,0 0 1,0 0-1,1 0 1,-1 0-1,1 0 0,0-1 1,3 2-1,-7-3 9,1 0-1,0 0 1,-1 0 0,1 1 0,0-1 0,-1 0-1,1 0 1,0 0 0,-1 1 0,1-1 0,0 0-1,0 0 1,-1 1 0,1-1 0,0 0 0,0 0-1,0 1 1,-1-1 0,1 0 0,0 1 0,0-1-1,0 0 1,0 1 0,0-1 0,0 0 0,0 1-1,0-1 1,0 0 0,0 1 0,0-1 0,0 0-1,0 1 1,0-1 0,0 0 0,0 1 0,0-1-1,0 0 1,0 1 0,0-1 0,0 0 0,1 1-1,-1-1 1,0 0 0,0 1 0,0-1 0,1 0-1,-1 0 1,0 1 0,0-1 0,1 0 0,-1 0-1,0 1 1,0-1 0,1 0 0,-1 0 0,0 0-1,1 0 1,-1 0 0,0 1 0,1-1 0,-1 0-1,0 0 1,1 0 0,-21 8 320,-26 10 283,0 2-1,-81 48 0,123-66-858,1-1 0,-1 1 0,0-1-1,0 0 1,0 0 0,0-1 0,0 1-1,0-1 1,0 0 0,-5 0 0,4 0-764,-21 0-4689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3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8 577,'15'-2'-929,"9"-3"14276,-33 8-10732,4-1-2749,-61 28 969,49-21-702,0-1 0,0-1 0,-1 0 0,0-1 0,-28 5 1,28-4-106,15-6-24,1 1 1,0-1-1,-1 0 0,1 0 0,-1 0 0,0 0 0,1 0 0,-1-1 0,0 1 0,0-1 0,1 1 0,-1-1 0,-3 0 0,-2 9-4,8-8-27,0 0 22,0 0 7,-1 0-1,1-1 1,0 1-1,-1 0 1,1 0 0,0 0-1,-1 0 1,1 0 0,-1 0-1,0 0 1,1-1-1,-1 1 1,0 0 0,1 0-1,-1-1 1,0 1 0,0 0-1,1-1 1,-1 1-1,0-1 1,0 1 0,-2 0-1,-9 18-1,10-19-5,1 1-16,1 1 10,0-1 59,2 24 278,3-19-258,0 0 0,1-1 0,-1 1 1,1-1-1,0 0 0,1 0 1,-1-1-1,9 4 0,8 7 1,25 19-23,2-3 1,1-2-1,2-2 1,1-3 0,0-2-1,72 19 1,-117-38-171,0-1-154,0 0 0,0 1 0,-1 0-1,1 1 1,-1 0 0,1 0 0,8 7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5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1602,'0'-1'113,"0"1"1,1-1 0,-1 0 0,0 1 0,1-1 0,-1 0 0,0 1-1,1-1 1,-1 0 0,1 1 0,-1-1 0,1 0 0,-1 1 0,1-1-1,0 1 1,-1-1 0,1 1 0,-1 0 0,1-1 0,0 1 0,0 0-1,-1-1 1,1 1 0,0 0 0,0 0 0,-1-1 0,1 1 0,0 0-1,1 0 1,31-3-193,-20 2 495,450-10 3836,-299 12-3672,333 21 891,-148-3-1090,1387-5 1568,-1111-16-2008,1324 19 104,-1470-11-21,1998-14-18,-1113-15 3,134-4-56,-1131 23-673,-367 4 715,0-1 1,0 1-1,0-1 1,0 1-1,0-1 1,0 1-1,0-1 1,0 0-1,0 1 1,0-1 0,0 1-1,-1-1 1,1 1-1,0-1 1,0 1-1,0-1 1,-1 1-1,1 0 1,0-1 0,-1 1-1,1-1 1,-1 1-1,1 0 1,0-1-1,-1 1 1,1 0-1,-1-1 1,1 1 0,-2-1-1,-9-2-793,-1 1 0,0 0-1,-1 0 1,-19 1 0,-10-2-3443,30 2 1220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45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26 929,'0'-1'175,"0"0"1,0 0-1,0 0 1,0 0-1,0 0 1,0 0-1,0 0 1,0 0-1,1 0 1,-1 0-1,0 0 1,1 0-1,-1 0 1,1 0-1,-1 0 1,1 0-1,-1 0 1,1 0-1,-1 0 1,1 1-1,0-1 1,0 0-1,-1 0 1,1 1-1,0-1 1,0 1-1,1-2 1,-1 2-25,0 0 1,1 0 0,-1 1 0,0-1-1,0 0 1,0 0 0,0 1 0,0-1-1,0 0 1,0 1 0,0-1 0,0 1-1,0 0 1,0-1 0,0 1 0,0 0-1,0 0 1,0-1 0,0 1 0,-1 0 0,1 0-1,0 0 1,-1 0 0,1 0 0,0 0-1,0 2 1,11 23 389,-1 1 0,-1 0 0,-1 1 1,-1 0-1,6 43 0,-8-41-409,10 67 496,6 149 0,-18 104-123,-4-253-419,-26 1192 123,11-798-249,-18 413-153,-43-3 36,-10 338-1178,84-1191 1218,-3-1-1,-1 0 1,-18 68-1,22-107-1331,3-19-5280,-1-5 4353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4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2 769,'-20'0'3891,"36"-1"-588,39 1-1438,58 24-915,69 11-85,714-5 522,-670-31-1317,2129 39 1544,3 45-1522,-1944-67-36,1528 73-26,-1273-56-28,554-10-2,-544-18 0,-525-1-71,0 6 0,244 50 0,-388-58 31,51 7-753,-60-9 750,-1 1 16,-2 0-115,0 0-1,0-1 1,0 1-1,0-1 0,0 0 1,0 1-1,0-1 1,0 0-1,0 0 0,0 0 1,0 0-1,-2-1 1,-1 1-4181,-9 0 308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48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1185,'17'0'2061,"62"-11"248,-43 5-1171,58-1 0,-59 7-670,328 13 1691,27 34-1319,553 54 471,-72-30-782,727 52-330,11-68-185,-683-50 4,492-3 2,-802-48-20,-274 13 0,1316-31 0,-1591 63 0,269-10 1,-271 5-3,-1-2 1,1-4-1,69-22 0,-129 33-84,39-18 189,-43 18-181,0 1 0,0-1 0,0 0 0,0 1-1,0-1 1,-1 0 0,1 0 0,0 1-1,0-1 1,-1 0 0,1 0 0,-1 0-1,1 0 1,-1 0 0,1 0 0,-1 0-1,1 0 1,-1 0 0,0 0 0,0 0 0,1 0-1,-1-1 1,0 1 0,0 0 0,0 0-1,0 0 1,-1 0 0,1 0 0,0 0-1,0 0 1,0 0 0,-1 0 0,1 0-1,-1 0 1,1 0 0,-1 0 0,1 0 0,-1 0-1,-1-2 1,-13-10-2570,-1-1-1356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49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1 641,'-1'0'221,"1"0"0,-1 0 0,1 1 1,-1-1-1,1 0 0,-1 1 0,1-1 1,0 0-1,-1 1 0,1-1 0,-1 1 0,1-1 1,0 1-1,-1-1 0,1 1 0,0-1 1,0 1-1,-1-1 0,1 1 0,0-1 1,0 1-1,0-1 0,0 1 0,0 0 1,0-1-1,0 1 0,0-1 0,0 1 1,0 0-1,-1 27-721,2-16 982,-22 369 3363,-8 227-1791,-37 749-965,-27 316-763,44-903-326,-10 437 69,59-1157-64,-2 1-1,-3-1 1,-2 0-1,-2 0 0,-28 89 1,25-100-5,8-25 0,0-1 0,-1 1 0,-10 19 0,4-23-291,5-20-396,3-15-764,3-16-2345,0 20 380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7:55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3075,'3'18'10538,"11"29"-7895,5 17-2323,1 28 164,-5 0 1,-3 1-1,-2 142 1,-10-234-1292,0-17-10558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5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1377,'0'0'4629,"0"2"-3941,4 203 3567,0 8-3006,-62 1047 459,-15-520-1637,57-593-109,8 87-1739,8-218 874,-4-30-9299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58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3844,'0'0'181,"0"-1"1,0 1-1,0 0 1,0-1-1,0 1 1,0-1-1,0 1 1,0-1 0,0 1-1,1-1 1,-1 1-1,0-1 1,0 1-1,0-1 1,1 1-1,-1 0 1,0-1-1,0 1 1,1-1-1,-1 1 1,0 0 0,1-1-1,-1 1 1,0 0-1,1-1 1,-1 1-1,1 0 1,-1 0-1,1-1 1,-1 1-1,1 0 1,-1 0 0,0 0-1,2 0 1,19 4 2103,-16-2-2158,-1 0 0,0 0-1,0 0 1,0 1 0,0 0-1,-1 0 1,1 0 0,3 3 0,7 18 280,-1-1 1,-2 1-1,12 33 1,-12-28-190,29 52 0,-39-79-174,0 0 0,0 0 0,0-1 1,0 1-1,0 0 0,1-1 1,-1 1-1,1-1 0,-1 1 1,1-1-1,-1 1 0,1-1 1,0 0-1,0 0 0,3 1 1,-4-2-23,0 1 0,0-1 1,0 0-1,0-1 1,0 1-1,0 0 1,0 0-1,0 0 0,0-1 1,0 1-1,0 0 1,0-1-1,0 1 0,0-1 1,-1 1-1,1-1 1,0 1-1,0-1 0,0 0 1,-1 1-1,1-1 1,0 0-1,0-1 0,5-7 61,0-1 0,-1 0-1,-1 0 1,1 0 0,2-11 0,5-10-150,-8 23-144,4-10 275,0 1-1,9-35 0,-12 12-3325,-5 30-475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2:5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70 112 545,'7'-14'704,"0"0"0,0 0 0,6-26 0,-9 25 3323,-3 1 3799,-4 36-7643,0-1-1,-2 1 0,0-1 0,-2 0 0,0-1 0,-19 38 1,-11 36-225,21-77-1499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00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13 320,'4'-12'10555,"-4"12"-10262,0 0 0,1 0 0,-1 0 1,1 0-1,13 13 3546,19 40-4608,-27-43 2078,14 23-1184,-1 2 0,-1 0 0,-2 1 1,-2 1-1,-1 0 0,-2 1 0,-1 0 0,-2 1 1,-2-1-1,1 44 0,-4-71-336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01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0 382 2274,'0'0'351,"1"1"1,-1-1-1,0 1 0,0-1 0,0 1 1,1-1-1,-1 1 0,0-1 0,2 3 1757,-1-3-1757,-1 0 0,1 1 0,-1-1 1,1 0-1,-1 0 0,1 1 0,-1-1 0,1 0 1,-1 0-1,1 0 0,-1 0 0,1 1 1,0-1-1,27 1 2128,-21-1-2426,-1-1 0,1 1 0,-1-2 0,1 1 0,-1-1 0,9-3 0,10-12 88,-1 0-1,-1-2 0,27-28 0,9-6-92,198-176-75,-256 231 3,0 0-1,0 0 1,0 0 0,-1 0-1,1 0 1,-1 0-1,1 1 1,-1-1-1,0 0 1,0 0-1,0 4 1,-2 82 72,-16 125 0,16-199-49,-8 48 100,-1 87 0,11-149-160,0 1 0,0-1 0,0 1 0,0 0-1,0-1 1,0 1 0,0-1 0,0 1 0,0 0-1,0-1 1,0 1 0,0-1 0,-1 1 0,1 0-1,0-1 1,0 1 0,-1-1 0,1 1 0,0-1-1,-1 1 1,1-1 0,-1 0 0,1 1-1,0-1 1,-1 1 0,1-1 0,-1 0 0,1 1-1,-1-1 1,0 0 0,1 1 0,-1-1 0,1 0-1,-1 0 1,1 0 0,-1 0 0,0 1 0,1-1-1,-1 0 1,1 0 0,-1 0 0,0 0 0,1 0-1,-1-1 1,0 1 0,1 0 0,-1 0 0,1 0-1,-1 0 1,1-1 0,-1 1 0,1 0 0,-1-1-1,0 0 1,-4-4-4521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0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2114,'1'27'5127,"-2"72"3156,0-30-7995,-17 110 1,11-144-290,3-16-56,1 0 1,-2 30-1,-3-49-5335,4-6 780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01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4708,'8'-8'6956,"10"5"-4286,25 3-2459,-30 0 795,54-1 43,74 3-1655,-140-2 419,0 0-1,0 0 1,1 0 0,-1 0-1,0 1 1,0-1 0,0 0 0,0 1-1,1-1 1,-1 1 0,0-1-1,0 1 1,0-1 0,0 1 0,2 1-1,0 18-6478,-3-13 1840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02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38 3043,'-3'-10'4868,"3"6"-2818,0 1-704,0-1-578,27 1-159,4-1 256,-1 1-417,1 0-352,0-1 64,-4 4-63,-3 0-65,-9 0 0,0 0-32,-7 0-32,4 0-705,-1 0-480,-3 0-769,4 10-1794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02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71 4388,'-6'5'5105,"4"7"-3508,2 17-2525,0-19 1453,0 118 100,0-128-187,-1 0-322,0-1-1,0 0 1,1 1 0,-1-1 0,0 0 0,0 0 0,0 0 0,0 0-1,1 0 1,-1 0 0,0 0 0,1 0 0,-1 0 0,1 0-1,-1 0 1,1 0 0,-1-1 0,1 1 0,0 0 0,0 0-1,0 0 1,0-1 0,0 1 0,0 0 0,0-2 0,-2-40 425,2 40-411,0-5-113,0 0 0,0 0 0,1 0 0,0 0 0,1 0 0,0 0 0,0 0 1,1 0-1,-1 1 0,2-1 0,-1 1 0,1 0 0,0 0 0,1 0 0,-1 1 0,1-1 0,1 1 0,-1 0 0,1 1 0,12-10 0,-16 13-41,0 0 1,0 0 0,0 1-1,0-1 1,0 1-1,1-1 1,-1 1-1,0 0 1,1 0-1,-1 0 1,1 0-1,0 0 1,-1 0-1,1 1 1,0-1 0,-1 1-1,1 0 1,0 0-1,0 0 1,-1 0-1,1 0 1,0 1-1,0-1 1,-1 1-1,1 0 1,-1-1-1,1 1 1,-1 1-1,1-1 1,-1 0 0,1 0-1,-1 1 1,3 2-1,3 4-453,0 0 0,-1 1-1,1 0 1,-2 1 0,1-1-1,5 14 1,-8-16-50,27 48-4576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03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2 588 3203,'0'1'219,"0"-1"0,-1 1 0,1 0 1,0-1-1,0 1 0,0 0 0,0-1 0,0 1 0,0 0 0,-1-1 0,2 1 1,-1 0-1,0-1 0,0 1 0,0 0 0,0-1 0,0 1 0,0 0 1,1-1-1,-1 1 0,0 0 0,1-1 0,-1 1 0,0-1 0,1 1 0,-1 0 1,1-1-1,-1 1 0,1-1 0,-1 0 0,1 1 0,0 0 0,28 6 2652,-20-7-2553,1 0 1,-1-1-1,1 0 0,-1 0 0,10-4 0,-10 2-125,1-2 0,-1 1 0,0-1 0,0-1 0,0 0-1,-1 0 1,14-13 0,54-61 360,-38 37-455,209-191 140,-70 70-2024,-167 153 1359,-9 9 331,1 0 0,-1 0 0,1 0 0,0 1-1,0-1 1,0 0 0,0 1 0,0-1 0,0 1 0,0 0 0,4-2 0,-4 2 96,1 1 11,-2 22 96,-5 766 1414,4-787-1718,-7-13-5441,6-4 647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7:56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3043,'0'0'5767,"0"10"-5011,2 19 136,1 0 0,2-1 0,13 44 0,7 46 35,-5 138 108,-18-144-6522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0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2530,'0'0'12279,"0"13"-11713,0 609 704,0-621-2028,0-5-427,-4-59-4308,1 16 256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04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4004,'0'0'5338,"11"0"-2359,19 0-2117,0-1-1,0-2 1,0-1-1,48-12 1,-52 9-827,1 1 0,40-4 0,-15 8-3049,-51 2 2910,-1 0 1,0 0-1,0 0 0,1 0 1,-1 0-1,0 0 1,1 0-1,-1 0 1,0 0-1,1 0 0,-1 0 1,0 0-1,1 0 1,-1 0-1,0 0 1,0 1-1,1-1 0,-1 0 1,0 0-1,1 0 1,-1 0-1,0 1 1,0-1-1,1 0 0,-1 0 1,0 0-1,0 1 1,0-1-1,1 0 1,-1 0-1,0 1 0,0-1 1,0 0-1,0 1 1,0-1-1,0 0 1,1 0-1,-1 1 0,0-1 1,0 0-1,0 1 1,0-1-1,0 0 1,0 1-1,0-1 1,0 0-1,0 1 0,0-1 1,-1 0-1,1 1 1,0 0-199,0 13-2997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04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6502,'0'0'150,"0"1"0,0-1 0,0 0 0,0 1 0,0-1-1,0 0 1,0 0 0,0 1 0,0-1 0,0 0 0,0 0 0,0 1 0,0-1-1,0 0 1,0 0 0,0 1 0,1-1 0,-1 0 0,0 0 0,0 1 0,0-1-1,0 0 1,1 0 0,-1 0 0,0 1 0,0-1 0,0 0 0,1 0 0,-1 0-1,0 0 1,0 1 0,1-1 0,-1 0 0,0 0 0,0 0 0,1 0 0,-1 0-1,0 0 1,0 0 0,1 0 0,-1 0 0,0 0 0,1 0 0,23 3 1792,26-5-1147,-29-3-532,-1 0 0,37-16 0,-43 15-289,0 0 0,1 1 0,0 1 1,0 0-1,0 1 0,29-2 0,-36 4-448,11 3-4353,-9 7 1085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05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55 404 2530,'-1'0'476,"0"0"-1,0 0 1,0 0-1,-1 0 0,1 0 1,0-1-1,0 1 1,0 0-1,0 0 0,0-1 1,0 1-1,0 0 1,0-1-1,0 1 0,1-1 1,-1 1-1,0-1 1,-1-1-1,-2-3-19,0-1 0,1 0-1,-1 0 1,2 0 0,-1-1 0,0 1-1,1-1 1,1 1 0,-3-14 0,0-65 1093,5 77-1533,0 1 0,0 0 0,1 0 0,0 0 0,1 0 0,0 0 0,0 0 0,0 1 0,1-1 0,0 1 0,0 0 0,0 0 0,7-6 0,9-10-72,41-36 0,-52 51-177,-1 0 0,2 0 0,-1 1-1,1 0 1,16-7 0,-20 10-591,0 1-1,0 1 1,1-1 0,-1 1-1,0 0 1,13 0 0,8 1-5753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06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1313,'1'256'10602,"1"-47"-7098,-5 107-3067,-33 203-561,18-374 125,-65 554-140,46 3 16,37-606-102,0-95 12,0-7-988,0-37-846,0 22-4250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0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4036,'0'-1'258,"0"0"1,0 0-1,0 1 0,0-1 1,0 0-1,0 0 1,0 0-1,0 0 0,0 1 1,0-1-1,1 0 1,-1 0-1,0 0 0,1 1 1,-1-1-1,0 0 1,1 1-1,-1-1 0,1 0 1,-1 1-1,1-1 1,-1 0-1,1 1 0,0-1 1,-1 1-1,2-1 1,21-1 1696,-9 3-1139,-11 0-698,1 0 0,-1 0 1,0 0-1,0 0 0,0 0 1,0 1-1,-1-1 1,1 1-1,0 0 0,-1 0 1,1 0-1,-1 0 0,1 0 1,-1 1-1,0-1 0,0 1 1,0-1-1,-1 1 0,3 4 1,33 63 692,-31-56-637,3 2-92,-2 1 0,0 1 0,0-1 0,-2 1-1,0 0 1,-1 0 0,-1 1 0,1 35 705,3-80-462,25-46-148,42-70 0,26-52-2196,-85 160-325,1 5-1596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0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1730,'1'15'1820,"4"-6"6146,7-14-2161,1-5-7826,35-38 2492,-38 36-520,0 1 1,0 1-1,2 0 0,-1 0 0,1 1 1,0 1-1,1 0 0,0 0 1,17-6-1,-30 14 25,1 0 1,0 0-1,0 0 1,0 1-1,0-1 1,0 0-1,-1 1 1,1-1 0,0 0-1,0 1 1,-1-1-1,1 1 1,0 0-1,0-1 1,-1 1-1,1-1 1,-1 1-1,1 0 1,-1-1-1,1 1 1,-1 0-1,1 0 1,-1 0-1,1-1 1,-1 1-1,0 0 1,0 0-1,1 0 1,-1 0 0,0 1-1,13 41 171,-9-25-185,10 30-279,-3 2 0,-1-1 0,-3 1 1,-2 0-1,-2 66 0,-3-110-2646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16.0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289 1 2242,'0'418'8113,"2"1"-5255,0 413-1337,-21-188-768,3-206-673,13-331-78,-45 1003-95,-21-573-75,-1-3 16,47-266 146,1-74 25,2-36-6,18 92 8,4-132 17,-2-115-37,-1 0-1,2 0 1,-1 0-1,0 0 1,1 0-1,-1 0 1,1 0-1,0 0 1,0 0-1,1 4 1,-1-6-1,0 0 0,0 0 0,0 0 0,0 0 0,1 0 0,-1 0 0,0 0 0,0 0 0,1-1 0,-1 1 0,0 0 0,1-1 0,-1 1 0,1-1 0,-1 0 0,1 1 0,-1-1 0,0 0 0,1 0-1,-1 0 1,1 0 0,1 0 0,6 2 154,-3 0-778,-5-34-8867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16.6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1 248 1057,'25'21'2942,"-14"-11"-1876,0-1 0,0 2 0,0-1 0,-2 2 0,1-1 0,13 24 1,20 64 1291,-37-80-2256,1-1 1,1 0-1,0 0 0,2 0 0,0-1 0,0-1 1,16 19-1,-22-32-86,-1-1 1,1 0-1,-1 0 0,1 0 1,-1 0-1,1 0 0,0-1 1,0 0-1,0 0 0,0 0 1,0 0-1,0 0 0,8-1 1,56-2 390,-65 2-381,1-1 3,-1 0 0,1 0 0,0-1 0,-1 1 1,1-1-1,-1 0 0,0 0 0,1 0 0,-1 0 0,0 0 0,0-1 1,-1 1-1,1-1 0,0 0 0,-1 0 0,0 0 0,3-4 1,36-67 546,-28 49-465,6-10-92,142-294-1522,-137 260-1925,-4 0-3367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17.7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0 432 3171,'0'0'5386,"4"0"-3426,2-1-1673,0 0 1,0-1 0,0 0 0,-1 0 0,1-1 0,0 1-1,-1-1 1,0 0 0,1-1 0,-1 1 0,-1-1 0,1 0-1,0-1 1,-1 1 0,7-10 0,12-13 112,25-41 0,-47 67-371,145-248 921,-145 246-959,0 2 3,-1-1 1,1 1-1,0-1 1,0 1-1,-1-1 1,1 1-1,0 0 0,0-1 1,0 1-1,0 0 1,1 0-1,-1 0 1,0 0-1,0 0 1,1 0-1,-1 0 0,1 0 1,-1 0-1,0 1 1,1-1-1,0 0 1,-1 1-1,1 0 1,-1-1-1,1 1 1,0 0-1,-1 0 0,1 0 1,-1 0-1,3 0 1,-3 0-17,0 0 38,0 0-14,0 0 0,1 1 0,-1-1-1,1 1 1,-1-1 0,0 1 0,1-1-1,-1 1 1,0 0 0,0 0 0,0 0-1,0 0 1,1 0 0,-1 0 0,0 0-1,-1 0 1,1 0 0,0 0 0,0 0-1,0 0 1,-1 1 0,1-1 0,0 0-1,-1 1 1,1 1 0,11 43 213,-10-32-123,25 111 359,16 202 0,-39-229-1972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7:56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2594,'0'-1'451,"0"0"-1,0-1 1,1 1-1,-1-1 1,0 1-1,0 0 1,1-1-1,-1 1 1,1 0-1,-1-1 1,1 1-1,0 0 0,-1 0 1,1 0-1,0 0 1,0-1-1,0 1 1,0 0-1,0 0 1,1-1-1,1 1-24,0-1 0,0 1-1,0-1 1,0 1 0,0 0 0,0 0-1,0 0 1,6-1 0,8 1-292,1 0 1,32 3 0,-20-1 898,71 0-838,274-13-1965,-373 12 1675,-1 1 0,1-1 0,0 0 0,-1 0 0,1-1 0,0 1 0,0 0 0,-1-1 0,1 1 0,-1-1 0,1 1 0,0-1 0,-1 0 0,1 1 0,-1-1 0,1 0 0,-1 0 0,0 0 0,1 0 0,-1-1 0,0 1 0,0 0 0,0 0 0,0-1 0,0 1 0,0-1 0,0 1 0,0-1 0,-1 1 0,1-1 0,0 0-1,-1 1 1,1-1 0,-1 1 0,0-1 0,0 0 0,1 0 0,-1 1 0,-1-4 0,-29 2-508,-19-8 605,33 7 430,0 1 0,0 0 0,-27-1 0,41 5-366,-1 0 0,1 0 0,0 0 0,-1 0 0,1 1 0,0-1 0,0 0 0,0 1 0,0 0 0,0-1 0,0 1 0,0 0 0,1 0 0,-1 0 0,0 0 0,1 1 0,0-1 0,0 0 0,-1 0 0,1 1 0,1-1 0,-3 6 0,-17 60 861,20-66-906,-4 26 259,1 0 0,1 0 1,4 57-1,-1-75-227,0-4-31,0-1-1,0 1 1,0 0 0,1 0-1,0-1 1,0 1-1,1-1 1,0 1-1,0-1 1,0 0-1,0 0 1,1 0-1,0-1 1,0 1-1,0-1 1,1 0-1,-1 0 1,1-1-1,0 1 1,0-1-1,0 0 1,0 0-1,1-1 1,8 4-1,-3-2-168,1 0-1,-1-1 0,1 0 1,-1-1-1,1 0 1,0 0-1,0-2 1,0 1-1,0-2 0,-1 1 1,21-5-1,-22 2-396,-1 0 0,-1-1 0,1 0 0,0 0 0,8-7 0,-3 1-1339,0 0 0,-1 0 0,-1-1 1,17-19-1,-11 7 1226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18.7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78 3203,'-1'-2'11350,"0"2"-11308,1-1-1,0 0 0,0 1 1,-1-1-1,1 1 1,0-1-1,0 0 0,0 1 1,0-1-1,0 0 1,0 1-1,0-1 0,0 0 1,0 1-1,0-1 1,0 0-1,0 1 0,0-1 1,1 1-1,-1-1 1,0 0-1,0 1 0,1-1 1,-1 0-1,4-4 60,0 1 0,0-1 0,0 1 0,0 0 0,1 0 0,-1 0 0,1 0 0,0 1-1,0 0 1,0 0 0,1 0 0,-1 1 0,1 0 0,0 0 0,-1 0 0,1 1 0,0 0 0,0 0 0,7-1 0,-5 2-91,-1 0 0,0 0 1,0 0-1,0 1 0,0-1 1,0 2-1,0-1 0,0 1 1,0 0-1,-1 1 0,1-1 1,-1 1-1,0 1 0,1-1 1,-1 1-1,5 5 0,-4-3-26,-1 1 0,0 0-1,0 0 1,-1 1 0,0-1 0,-1 1-1,1 0 1,-2 0 0,1 1 0,-1-1-1,0 1 1,-1 0 0,0 0 0,0 0-1,-1 0 1,0 0 0,0 0 0,-1 0-1,-1 0 1,0 0 0,-1 10-1,0-13 20,1 0-1,-1 0 0,0 0 0,0 0 0,-1 0 0,0-1 0,0 1 0,0-1 0,-7 9 0,-44 47 11,13-15-14,-6 16-32,-59 104 1,105-166 33,1 1-1,0-1 1,0 0-1,0 1 0,0-1 1,-1 0-1,1 0 1,0 1-1,0-1 0,0 0 1,0 1-1,0-1 0,0 0 1,0 1-1,0-1 1,0 1-1,0-1 0,0 0 1,0 1-1,0-1 1,0 0-1,0 1 0,0-1 1,0 0-1,1 1 1,-1-1-1,0 0 0,0 0 1,0 1-1,1-1 0,-1 0 1,0 1-1,0-1 1,0 0-1,1 0 0,-1 1 1,0-1-1,1 0 1,-1 0-1,0 0 0,0 0 1,1 1-1,-1-1 0,0 0 1,1 0-1,-1 0 1,0 0-1,1 0 0,0 0 1,20 2 31,-15-2-25,197 1 28,-110-2 21,-79 2-228,-19 2-906,-20 0-3550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19.2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 1 3587,'-1'9'8425,"-2"34"-5858,4 58-179,-2 114-1872,-1-198-516,-1-1-1,-9 30 1,11-39-4,1-7-25,0 1 1,-1-1-1,1 0 1,0 0-1,0 1 1,0-1-1,0 0 1,0 1-1,0-1 1,0 0-1,-1 0 1,1 0-1,0 1 1,0-1-1,0 0 1,0 0-1,-1 1 1,1-1-1,0 0 1,0 0-1,-1 0 1,1 0-1,0 0 1,0 1-1,-1-1 1,1 0-1,0 0 1,0 0-1,-1 0 1,1 0-1,0 0 1,-1 0-1,1 0 1,0 0-1,0 0 1,-1 0-1,1 0 1,0 0-1,-1 0 1,1 0-1,0 0 1,0-1-1,-1 1 1,1 0-1,0 0 1,0 0-1,-1 0 1,1 0-1,0-1 1,0 1-1,0 0 1,-1 0-1,1 0 1,0-1-1,0 1 1,0 0-1,-1 0 1,1-1-1,0 1 1,0 0-1,0 0 1,0-1-1,0 1 1,0 0-1,0 0 1,0-1-1,0 1 1,0 0-1,0-1 1,-10-19-2509,9-10-2204,1-5-2471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19.6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21 3011,'35'0'9286,"3"-1"-4742,155-15-4649,-171 14-223,-12 1-2840,-2 0-2582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20.0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0 929,'8'8'8647,"11"-4"-5682,27-5-3062,-34 1 1223,95 0 786,-20 0-2692,-29 0-4601,-43 0-192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20.4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48 161 1569,'0'56'6147,"0"75"-2903,-1-131-3127,1 1 0,-1-1 1,0 1-1,1-1 0,-1 0 1,0 1-1,0-1 0,1 0 0,-1 1 1,0-1-1,0 0 0,1 0 1,-1 0-1,0 0 0,0 0 1,1 0-1,-1 0 0,0 0 0,0 0 1,0 0-1,1 0 0,-1-1 1,0 1-1,1 0 0,-1 0 1,0-1-1,0 1 0,1 0 0,-1-1 1,0 1-1,1-1 0,-1 1 1,1-1-1,-1 1 0,1-1 1,-2-1-1,-1-5 38,-1-1 0,1 0 0,1 1 0,-1-1 1,1-1-1,1 1 0,0 0 0,-1-15 0,4-73 1145,-2 91-1252,1-1-28,0-1 0,0 1 1,1 0-1,-1 0 0,2 0 0,-1 0 1,1 0-1,-1 0 0,2 1 1,-1-1-1,1 1 0,-1 0 0,1 0 1,1 0-1,-1 1 0,1-1 1,0 1-1,0 0 0,0 0 0,0 1 1,1 0-1,7-4 0,0 1-44,1 0-1,0 1 1,0 0-1,0 1 0,1 1 1,-1 0-1,1 1 1,24 0-1,15 2-1927,0 0-5411,-23 0-1259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23.0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1345,'7'2'5653,"37"-1"-4414,225 9 3702,6 1-3113,897-10-787,-372 52-968,-3 56-50,-61-7-22,1-44 4,-350-54 11,312 17-64,-542-15-59,-105-6-126,0 2 0,65 11-1,2 5-294,163 6 0,123-20-930,-255-5 1282,110 1-892,-259 0 1053,-1 0-1,1 1 1,-1-1 0,1 0-1,-1 0 1,1 1-1,-1-1 1,1 0-1,-1 1 1,1-1-1,-1 0 1,0 1 0,1-1-1,-1 1 1,0-1-1,1 1 1,-1-1-1,0 1 1,1-1 0,-1 1-1,0-1 1,0 1-1,0-1 1,0 1-1,1-1 1,-1 1 0,0-1-1,0 1 1,0 0-1,0-1 1,0 1-1,0-1 1,0 1 0,-1-1-1,1 1 1,0-1-1,0 1 1,0 0-1,-1-1 1,1 1 0,0-1-1,0 1 1,-1-1-1,1 0 1,0 1-1,-1-1 1,1 1-1,-1-1 1,1 0 0,0 1-1,-1-1 1,1 0-1,-1 1 1,0-1-1,-19 1 27,-27 0-909,21-7-3137,17 0 1329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24.0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650 1 1569,'0'0'4239,"-6"4"-1522,-43 25-1697,0-2 0,-2-3-1,-76 27 1,54-31-530,-92 12-1,72-15-112,60-8-225,29-5-62,21-2-65,9-3-9,-15 0-9,-1 1 0,1 0 0,0 0-1,-1 1 1,1 0 0,-1 1 0,1 0-1,-1 1 1,0 0 0,17 8 0,39 22 123,2-3 1,102 31 0,-19-7-3000,-77-27-3175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25.2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3 545,'1'-1'226,"0"1"1,1-1-1,-1 1 1,0 0-1,0 0 1,0 0-1,1 0 1,-1 0 0,0 0-1,0 0 1,0 0-1,1 0 1,-1 1-1,0-1 1,0 0 0,0 1-1,0-1 1,0 1-1,0-1 1,1 1-1,-1 0 1,0-1 0,-1 1-1,1 0 1,0 0-1,0 0 1,0-1-1,0 1 1,-1 0 0,1 0-1,0 0 1,-1 0-1,1 0 1,-1 1-1,1 1 1,6 10 1039,-3-9-987,1 0 0,-1-1 1,1 1-1,-1-1 0,1 0 1,0 0-1,0 0 0,1-1 1,-1 0-1,0 0 0,1 0 0,0-1 1,10 2-1,8 3 460,35 11-207,1-3-1,74 8 0,123 0-532,-178-17 63,-65-4-65,-5-1-18,0 0 1,0 1 0,0 0-1,0 1 1,0 0 0,-1 0-1,1 1 1,11 5 0,-20-8 17,0 0 1,0 1-1,1-1 1,-1 0-1,0 1 1,0-1-1,0 0 1,0 0-1,0 1 1,0-1-1,0 0 1,0 1-1,0-1 1,0 0 0,0 1-1,0-1 1,0 0-1,-1 1 1,1-1-1,0 0 1,0 0-1,0 1 1,0-1-1,0 0 1,-1 0-1,1 1 1,0-1-1,0 0 1,0 0 0,-1 1-1,1-1 1,0 0-1,0 0 1,-1 0-1,1 0 1,0 1-1,0-1 1,-1 0-1,1 0 1,0 0-1,-1 0 1,1 0-1,0 0 1,-1 0 0,1 0-1,0 0 1,0 0-1,-1 0 1,-33 14-1,-40 8 25,37-12-22,0 2 0,-55 28 0,7-4 0,25-10 15,37-15 2,0-1-1,-28 8 0,50-18-60,1 0 1,-1 0-1,0 0 0,1-1 1,-1 1-1,1 0 0,-1 0 1,0 0-1,1 0 0,-1 0 1,1-1-1,-1 1 0,1 0 1,-1-1-1,0 1 0,1 0 1,-1-1-1,1 1 0,0 0 1,-1-1-1,1 1 0,-1-1 1,1 1-1,0-1 0,-1 1 0,1-1 1,0 1-1,-1-1 0,1 0 1,0 1-1,0-1 0,0 1 1,-1-1-1,1 0 0,0 1 1,0-1-1,0 0 0,0 1 1,0-1-1,0 1 0,0-1 1,0 0-1,1 0 0,4-31-5241,11 11-2722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26.8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 56 4773,'0'0'6994,"3"-8"-6152,3 3-734,-1 1-1,0 0 1,1 0-1,0 1 1,0-1-1,0 1 1,1 0-1,-1 1 1,1 0 0,-1 0-1,1 0 1,10-1-1,10 0 102,50-1-1,-74 5-202,-1-1 0,1 1-1,0 0 1,0 0-1,0 0 1,-1 0 0,1 0-1,0 0 1,-1 1 0,1-1-1,-1 1 1,1 0-1,-1 0 1,0 0 0,0 0-1,0 0 1,0 0 0,0 1-1,0-1 1,-1 1 0,1-1-1,-1 1 1,0-1-1,0 1 1,0 0 0,0 0-1,0 0 1,0-1 0,0 5-1,2 9-2,0 1 0,-1-1 1,0 31-1,-2-30-1,1-11 2,-1 0 0,0 1-1,0-1 1,0 0 0,-1 0 0,1 1 0,-2-1 0,1 0 0,-1 0 0,0 0-1,0 0 1,0-1 0,-1 1 0,0 0 0,-7 8 0,-16 15 14,-1-2 1,-2-2-1,-36 26 1,29-23 8,-59 58 0,94-86-16,0 1 0,0 0 0,0 0 0,0 0 0,0 1 0,0-1-1,1 0 1,-1 0 0,0 0 0,1 1 0,-1-1 0,1 0 0,-1 1 0,1-1 0,-1 0 0,1 1 0,0-1 0,0 2 0,0-2 3,0 0 1,1 0-1,-1-1 1,0 1-1,1 0 1,-1-1 0,1 1-1,-1 0 1,1-1-1,0 1 1,-1-1-1,1 1 1,-1-1-1,1 1 1,0-1-1,-1 0 1,1 1 0,0-1-1,0 0 1,-1 1-1,1-1 1,0 0-1,1 0 1,8 2 79,-1-1 0,1 0 0,0-1 0,12-1 1,-8 1-167,66-2 66,25 0-152,-37 7-3282,-56-3-1023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27.4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70 0 2178,'0'0'7741,"0"5"-6508,0 102 1329,-24 180 1,-21-19-2494,44-283-8269,1-17 1880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7:57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56 2050,'0'0'6294,"0"15"-3465,-5 215 2660,2-85-5138,8-198-335,3 1-1,1 0 0,3 1 0,2 0 0,22-51 0,-32 94-13,1-1 0,0 1 0,0 0 0,1 1 0,0-1 0,9-7 0,-14 13-13,1 0 0,-1 0-1,1 1 1,0-1 0,0 1-1,0-1 1,0 1 0,0 0-1,0 0 1,0-1 0,0 2-1,1-1 1,-1 0 0,0 0-1,1 1 1,-1-1 0,0 1-1,1 0 1,-1-1 0,1 1-1,-1 1 1,0-1 0,1 0 0,-1 0-1,0 1 1,1-1 0,-1 1-1,0 0 1,5 2 0,-5-1 5,-1 0 0,1 0 1,0 0-1,0 0 1,-1 1-1,1-1 0,-1 1 1,0-1-1,0 1 1,0-1-1,0 1 1,0 0-1,-1-1 0,1 1 1,0 5-1,3 50 7,-4-45-3,-1 69 2,0-46 0,4 46 0,-3-81 0,-1-1 0,1 1 0,0-1 1,0 1-1,0-1 0,0 1 0,0-1 1,0 1-1,0-1 0,0 1 0,0-1 0,0 1 1,0-1-1,0 1 0,0-1 0,1 1 0,-1-1 1,0 1-1,0-1 0,1 1 0,-1-1 1,0 0-1,0 1 0,1-1 0,-1 1 0,0-1 1,1 0-1,-1 1 0,1-1 0,-1 0 1,0 1-1,1-1 0,-1 0 0,1 0 0,-1 0 1,1 1-1,-1-1 0,1 0 0,-1 0 0,1 0 1,-1 0-1,1 0 0,-1 0 0,1 0 1,-1 0-1,1 0 0,-1 0 0,1 0 0,-1 0 1,1 0-1,-1 0 0,1 0 0,-1-1 0,1 1 1,-1 0-1,1 0 0,-1-1 0,0 1 1,1 0-1,-1 0 0,1-1 0,-1 1 0,0-1 1,1 0-1,21-26 18,13-47-121,-28 55-69,1 1 0,0 0 0,2 0 0,0 1 0,1 0 0,0 1 0,24-25 0,-34 39 169,0 1-1,1 0 1,-1-1 0,1 1-1,-1 0 1,1 0-1,-1 0 1,1 0 0,0 0-1,0 0 1,-1 1-1,1-1 1,0 0 0,0 1-1,0 0 1,0-1-1,-1 1 1,1 0 0,0 0-1,0 0 1,0 0-1,2 0 1,-2 1 24,-1 0 1,1 0-1,-1 0 1,1 0 0,-1 0-1,1 1 1,-1-1-1,0 0 1,0 1-1,0-1 1,0 1-1,0-1 1,0 1-1,0-1 1,0 1-1,-1 0 1,1-1-1,-1 1 1,1 0-1,-1-1 1,1 4-1,6 45 560,-2-1 0,-2 1 0,-4 59 0,0-31-4005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27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92 2146,'-3'-4'9154,"2"3"-9035,1 0 0,0 1 1,0-1-1,0 0 0,0 0 1,0 0-1,0 0 1,0 1-1,0-1 0,0 0 1,0 0-1,0 0 0,0 0 1,1 1-1,-1-1 1,0 0-1,1 0 0,-1 0 1,1 1-1,-1-1 1,0 0-1,2-1 0,23-9 530,0 0 0,1 1-1,29-6 1,-24 9-560,1 2 0,0 1 0,0 2 1,1 1-1,-1 1 0,34 5 0,-52-2-244,0 0 0,0 1-1,0 1 1,-1 0 0,19 10 0,-16-8-985,-16-7 1071,-1 0 0,1 0 0,0 0 0,0 0 0,-1 0 0,1 0 0,0 0 0,0 0 0,-1 0 0,1 0-1,0 0 1,0 1 0,-1-1 0,1 0 0,0 0 0,0 0 0,0 0 0,-1 1 0,1-1 0,0 0 0,0 0 0,0 1 0,0-1 0,0 0 0,0 0 0,-1 0 0,1 1 0,0-1-1,0 0 1,0 0 0,0 1 0,0-1 0,0 0 0,0 1 0,0-1 0,0 0 0,0 0 0,0 1 0,0-1 0,0 0 0,0 0 0,0 1 0,0-1 0,1 0 0,-1 0 0,0 0 0,0 1-1,0-1 1,0 0 0,0 0 0,1 1 0,-1-1 0,0 0 0,0 0 0,0 0 0,1 0 0,-1 1 0,0-1 0,0 0 0,0 0 0,1 0 0,-1 0 0,0 0 0,0 0 0,1 0 0,-1 0-1,1 0 1,-21 6-3178,-3-3 257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28.1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0 2146,'-1'1'419,"0"0"0,1 0 0,-1 0-1,0 0 1,0 0 0,1 1 0,-1-1 0,1 0-1,-1 0 1,1 0 0,-1 1 0,1-1 0,0 0 0,0 1-1,0-1 1,-1 0 0,1 0 0,1 2 0,-1-2-252,0 0 1,1 0-1,-1-1 0,1 1 1,-1 0-1,1-1 1,-1 1-1,1 0 1,-1-1-1,1 1 0,0-1 1,-1 1-1,1-1 1,0 1-1,-1-1 0,1 0 1,0 1-1,0-1 1,-1 0-1,1 1 1,1-1-1,6 1 124,0 1 0,0-2 0,1 1-1,13-2 1,-9 0 238,130 3 933,-1 0-3287,-134 1-2836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43:28.6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 77 961,'0'3'5035,"0"16"-3669,1 14 1146,1-23-2193,-2-1 0,1 0 0,-1 0-1,0 0 1,-1 1 0,0-1 0,-1 0 0,0 0 0,-4 12 0,6-20-242,0-1 1,-1 0-1,1 1 1,-1-1-1,1 1 0,0-1 1,-1 0-1,1 1 1,-1-1-1,1 0 1,-1 0-1,1 1 0,0-1 1,-1 0-1,1 0 1,-1 0-1,0 1 0,1-1 1,-1 0-1,1 0 1,-1 0-1,1 0 0,-1 0 1,1 0-1,-1 0 1,1 0-1,-1 0 0,1-1 1,-1 1-1,1 0 1,-1 0-1,1 0 0,-1-1 1,1 1-1,-1 0 1,1 0-1,-1-1 0,1 1 1,0 0-1,-1-1 1,1 1-1,-1 0 1,1-1-1,0 1 0,0-1 1,-1 1-1,1-1 1,0 1-1,0-1 0,-1 1 1,1-1-1,0 1 1,0-1-1,0 1 0,0-2 1,-3-21 308,1 0 0,3-28 0,-1 45-365,0 0 0,1 0 0,0 1 0,0-1 0,0 0 0,1 1 0,-1 0 0,2-1 0,-1 1 0,0 0 0,1 0 0,0 0 0,0 0 1,1 0-1,4-4 0,-3 4-10,1 1 0,0 0 1,0 0-1,1 1 0,-1-1 1,1 1-1,-1 1 1,1-1-1,0 1 0,0 0 1,1 1-1,6-1 0,12 0-389,0 1 0,28 3 0,-3-1-2340,-46-1 2117,-4 0 378,-1 0-1,1 0 1,0 0-1,0-1 1,0 1 0,0 1-1,0-1 1,0 0-1,-1 0 1,1 0 0,0 0-1,0 1 1,0-1-1,0 0 1,-1 1 0,1-1-1,0 0 1,0 1-1,-1-1 1,1 1 0,0 0-1,0 0 1,7 14-5062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8:34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1794,'0'4'2140,"21"489"3781,0-34-5089,-20-385-748,-21 912 558,-17-175-587,36 1 17,-16 482-6,2-459-224,4-110 22,6-188-315,6-341 411,-1-193 3,23 39-444,-18-23 546,-1 0 0,0 1-1,-1 0 1,-2-1 0,0 37 0,4 47 165,4-16-123,-5-44-19,14 70 0,-10-95-109,-8-17-283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8:3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2594,'0'-1'111,"0"0"-1,0 0 0,1 0 0,-1 1 0,0-1 0,1 0 0,-1 0 0,0 0 0,1 1 1,-1-1-1,1 0 0,0 1 0,-1-1 0,1 0 0,-1 1 0,1-1 0,0 0 0,0 1 1,-1-1-1,1 1 0,0 0 0,0-1 0,0 1 0,-1 0 0,1-1 0,0 1 0,0 0 1,0 0-1,0 0 0,1-1 0,38-1 176,-28 2 184,226-5 1128,1 11 0,247 38 0,1300 146 462,9-72-1948,950-83-101,-959-106 17,-1286 48-29,-338 16-12,1393-75-12,-937 49-386,-675 26-1684,-101-26 0,113 23 119,4 1-992,6-1-833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8:3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1505,'-70'0'7004,"84"0"-6304,4735 41 3832,-2140 5-4532,-1939-29 10,559 7 7,-919-22-25,820-5-11,-793-17 19,336-62 0,-621 77-11,-51 5-31,-9-3 32,6 3 9,-79 0-589,44 0-4489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8:40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4837,'0'5'208,"0"104"1966,15 768 2533,5 1446-4018,-47-10-673,60-1839-211,42-7-37,-58-353 84,-5 0 0,-2 124 0,-9-203 153,-2 1-1,-1 0 1,-1-1-1,-3 1 1,-14 55-1,-45 122-4,60-192 5,5-20 22,-1 21 5,-4 23-32,-18 71 0,22-102-280,1-13 225,0-1 0,0 1 0,1-1 0,-1 1-1,0 0 1,0-1 0,0 1 0,0-1 0,0 1 0,0-1 0,0 1 0,0 0 0,0-1 0,-1 1-1,1-1 1,0 1 0,0-1 0,0 1 0,-1 0 0,1-1 0,0 1 0,-1-1 0,1 0 0,0 1-1,-1-1 1,1 1 0,0-1 0,-1 1 0,1-1 0,-1 0 0,1 1 0,-1-1 0,1 0 0,-1 1-1,1-1 1,-1 0 0,0 0 0,1 0 0,-1 0 0,1 1 0,-2-1 0,-2 0-2924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8:4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35 288,'0'-35'7704,"0"47"-5927,21 245 2042,-8 134-3132,-13 826 382,0-695-4877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8:44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1602,'641'-3'6774,"1223"20"-3379,1065 86-3165,-106-67-204,-2604-36-15,916-48-13,-351 7-39,-352 39-2852,-444 1 2862,-1 0 1,1-1-1,0 0 0,-12-5 0,-2-3-3285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8:4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2851,'0'-1'28,"0"1"0,0 0 0,0 0 0,0-1 0,0 1 0,0 0 0,0 0 0,0-1 0,0 1 0,0 0 0,0 0 0,0-1 0,0 1 0,0 0 0,0 0 1,1-1-1,-1 1 0,0 0 0,0 0 0,0-1 0,0 1 0,0 0 0,0 0 0,1 0 0,-1-1 0,0 1 0,0 0 0,0 0 0,1 0 0,-1 0 0,0 0 0,0-1 0,0 1 0,1 0 0,-1 0 1,0 0-1,0 0 0,1 0 0,-1 0 0,0 0 0,0 0 0,1 0 0,-1 0 0,0 0 0,0 0 0,1 0 0,-1 0 0,0 0 0,0 0 0,1 0 0,-1 0 0,0 0 0,0 0 0,1 1 0,393-12 4446,90 29-2280,531 27-939,-116-39-751,3 32-389,1093 74-25,-1714-98-89,2537 56-1,-2483-70-57,1110-14-196,-1172 7-1226,-273 7 1319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7:58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3619,'0'3'3908,"2"12"-2991,0 0 1,0-1-1,2 1 0,6 19 1,9 38 309,-8 23 90,-5 178 0,5 50-540,-7-298-806,1 19-3108,-6-59-3664,-1-10 2226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8:4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2434,'0'0'5168,"0"2"-4624,-1 269 3470,2 316-2961,12-325-954,1 45-22,-14 719-1588,0-1025 1367,0-19-1746,0-3 369,0-6-1933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8:5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4452,'-7'7'1506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9:05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24 2178,'-18'-4'6671,"0"-2"-3882,-16-5-563,13 9-1653,1 2 0,-1 0 1,1 1-1,-37 6 0,45-4-471,-1 0-1,1 2 1,0-1-1,0 2 1,0-1-1,0 1 0,1 1 1,-17 13-1,-6 8 22,1 1-1,2 2 0,1 1 1,-45 60-1,62-73-121,1 0-1,1 0 1,0 1-1,1 0 1,2 1 0,0 0-1,1 0 1,1 1 0,1-1-1,0 2 1,0 23 0,5-35-1,-1 6-17,1-1 0,0 0-1,4 24 1,-2-35-2,-1 1 1,1-1-1,0 0 0,0 0 0,0 0 1,1 0-1,0 0 0,0 0 0,0-1 1,0 1-1,1-1 0,0 0 0,6 5 1,-1-2-121,1 0 0,0-1 1,0-1-1,1 1 0,-1-2 1,1 0-1,0 0 1,0-1-1,1 0 0,-1-1 1,1 0-1,-1-1 0,22 0 1,-12-1-687,-1-1 1,1-1 0,0-1-1,-1-1 1,0-1-1,0-1 1,20-8 0,48-28-4824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9:05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17 1537,'-3'-2'646,"0"0"0,-1 0 0,1 0 0,0 1 0,-1-1 0,1 1 0,-1 0-1,0 0 1,1 0 0,-1 0 0,0 1 0,-5-1 0,-56 3 2269,33-1-1761,26-1-1073,0 1 0,0-1 1,0 1-1,0 1 1,1-1-1,-1 1 1,0 0-1,1 0 0,-1 1 1,1 0-1,0-1 1,-9 8-1,5-3-7,0 1 0,1 0 0,0 0 0,0 1 0,1 0 1,-8 14-1,5-7-28,1 1 0,1 0 1,0 1-1,1 0 1,1 1-1,1-1 1,-6 35-1,10 33-14,1-84-32,0 0-1,0 0 1,0-1-1,0 1 1,1 0-1,-1-1 1,1 1 0,-1 0-1,1-1 1,0 1-1,0-1 1,-1 1-1,1-1 1,0 1 0,0-1-1,0 0 1,1 1-1,-1-1 1,0 0-1,0 0 1,3 2-1,0-1-2,1 0 0,-1 0 0,0 0-1,0-1 1,1 1 0,-1-1 0,1 0-1,5 0 1,4 0-12,1 0 0,-1-1 1,0-1-1,0 0 0,15-4 0,-18 1-3,0 0-1,1 0 1,-1-1-1,-1-1 1,1 0-1,-1 0 1,0-1-1,0 0 1,-1-1-1,16-16 1,-10 7-106,0 0 0,-1-1 0,-1 0 1,21-39-1,-29 45 120,0-1-1,-1 0 1,-1 0 0,0 0 0,0 0-1,-2 0 1,0 0 0,0 0-1,-2-17 1,1 29 84,-1 1-109,0 0-22,0-1 0,-1 1-1,1 0 1,0 0 0,0 0 0,-1 0-1,1 0 1,0 0 0,-1 0 0,1 0-1,0 0 1,0 1 0,-1-1 0,1 0 0,0 1-1,0-1 1,0 1 0,0 0 0,0-1-1,-1 1 1,1 0 0,0-1 0,0 1-1,1 0 1,-1 0 0,0 0 0,0 0-1,0 0 1,0 0 0,1 0 0,-1 0-1,1 0 1,-1 1 0,1-1 0,-1 2-1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9:06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1922,'-13'75'7358,"9"41"-4281,2-25-2147,-3-15-621,-5 138-111,11-222-198,1 1 0,-1-1 0,2 0 0,-1 1-1,1-1 1,1 1 0,7-13 0,1-4 39,7-18-14,2 2 1,2 0 0,46-60 0,-61 88-23,2 1 1,0 0 0,0 1 0,1 0 0,0 0 0,1 1 0,0 1 0,1 0 0,-1 0 0,2 2 0,-1-1 0,1 2-1,-1 0 1,1 0 0,23-3 0,-35 7 4,0 1 1,1-1-1,-1 1 0,0 0 0,0 0 0,1 0 0,-1 0 0,0 0 1,1 1-1,-1-1 0,0 1 0,0-1 0,0 1 0,1 0 0,-1 0 1,0 0-1,0 0 0,0 0 0,0 0 0,0 1 0,-1-1 0,1 1 1,0-1-1,-1 1 0,1 0 0,1 2 0,0 3 47,1 0 0,-2 1 0,1-1 0,-1 0 0,0 1 0,1 12 0,-1-7-3,13 161 561,-12-117-581,10 62 1,-12-117-105,-1-2 4,-1 1 0,1 0 0,0-1-1,1 1 1,-1 0 0,0 0 0,0-1-1,0 1 1,0 0 0,0-1 0,1 1-1,-1 0 1,0-1 0,1 1 0,-1-1-1,0 1 1,1 0 0,-1-1 0,1 1-1,-1-1 1,1 1 0,-1-1 0,1 1-1,-1-1 1,1 0 0,-1 1 0,1-1-1,0 0 1,-1 1 0,1-1 0,0 0-1,-1 0 1,1 1 0,0-1 0,-1 0-1,1 0 1,0 0 0,1 0 0,11 0-4203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9:06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5061,'-6'26'2126,"1"0"0,-1 31-1,6 110 149,1-79-1887,-1 564 1460,2-637-3240,0-33-3183,-2-17 300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9:07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6919,'0'-14'4836,"0"7"-2498,23 0-672,16 4-481,0 3-384,7 0-321,4-4-416,4 1 32,0-1-96,1 1-384,3 3-1506,3 0-6438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9:0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15 320,'0'0'2360,"0"0"-2001,0-1 1,0 0 0,-1 0-1,1 1 1,0-1 0,0 0-1,0 1 1,-1-1-1,1 0 1,0 1 0,-1-1-1,1 1 1,-1-1-1,1 0 1,0 1 0,-1-1-1,1 1 1,-1-1 0,0 1-1,1-1 1,-2 0-1,-37 1 2338,6-1-1092,-56 7 0,78-5-1570,1 1 0,-1 1 0,1-1 0,0 2 0,0 0 0,0 0 0,0 0 0,1 1 0,-12 9 0,-5 5 113,1 1 1,1 2 0,-40 46-1,56-59-104,1 1 0,0 0-1,0 0 1,1 0 0,0 1-1,1 0 1,0 1 0,1-1 0,0 1-1,1-1 1,0 1 0,1 0 0,-1 17-1,3-28-48,1 0-1,-1 1 0,0-1 0,1 1 1,0-1-1,-1 0 0,1 0 0,0 1 1,0-1-1,-1 0 0,1 0 0,0 0 1,0 0-1,0 0 0,1 0 0,-1 0 1,0 0-1,0 0 0,0 0 0,1-1 1,-1 1-1,0 0 0,1-1 0,-1 1 1,0-1-1,1 0 0,-1 1 0,1-1 1,-1 0-1,1 0 0,-1 0 0,3 0 1,62-1-262,-50 0 195,-7 0 80,1-1 0,-1 0 0,0 0-1,0-1 1,0 0 0,0-1 0,0 0 0,-1-1 0,0 1 0,0-1-1,0-1 1,13-11 0,10-11-23,43-52-1,-46 48-55,9-13-220,-22 26-226,0 1 0,33-30 0,-46 46 645,-6 51 872,5 85-1,2-47-756,-3 20-264,0-107-26,-1 1-1,1-1 1,0 0-1,0 0 1,0 1 0,0-1-1,0 0 1,0 1 0,0-1-1,0 0 1,0 1-1,0-1 1,0 0 0,0 0-1,0 1 1,0-1-1,1 0 1,-1 1 0,0-1-1,0 0 1,0 0-1,0 1 1,0-1 0,1 0-1,-1 0 1,0 1-1,0-1 1,0 0 0,1 0-1,-1 0 1,0 1-1,0-1 1,1 0 0,-1 0-1,0 0 1,0 0 0,1 0-1,-1 0 1,0 1-1,1-1 1,-1 0 0,0 0-1,1 0 1,-1 0-1,0 0 1,0 0 0,1 0-1,-1 0 1,0 0-1,1-1 1,-1 1 0,0 0-1,0 0 1,1 0-1,-1 0 1,0 0 0,1 0-1,-1 0 1,0-1-1,0 1 1,1 0 0,-1-1-1,18-15-4979,7-18-3007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9:07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1858,'-4'0'9481,"4"4"-7976,0 24-224,0 6-192,0 8-512,0 3-33,0 1-127,0-5-257,0-2-128,0-8-32,0-7-577,0-10-415,0-3-2308,0-4-2113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9:0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6662,'-8'0'3588,"4"0"-1666,0 0-129,4 17-6533,0 14-3908</inkml:trace>
  <inkml:trace contextRef="#ctx0" brushRef="#br0" timeOffset="1">16 1 7303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7:5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1858,'0'0'4427,"0"7"-2656,2 8-830,0 0 1,1 0-1,0 0 1,11 27 0,4 17 8,-1 22 35,-3 0-1,3 112 1,-13-38-3213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9:08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7303,'151'137'1906,"-147"-134"-1766,0 1 1,-1 1 0,1-1 0,-1 0-1,0 1 1,-1 0 0,1-1-1,-1 1 1,3 7 0,-5-9-29,1 0 0,-1 1-1,1-1 1,-1 0 0,0 1 0,-1-1 0,1 0 0,-1 6 0,-1 9 282,-2 271 1367,4-287-1670,0-6 123,1-5-108,0 0-1,1 1 1,0-1 0,1 0 0,-1 1 0,2 0 0,-1-1-1,7-8 1,41-67 47,-51 84-153,16-25 7,2 1 0,0 0 0,2 1 0,0 1 0,27-21 0,-37 34-9,1 2 0,0-1 0,0 1 0,1 1 1,0 0-1,0 0 0,1 2 0,0-1 0,-1 1 0,1 1 0,1 1 0,-1 0 1,25-1-1,-36 3-4,0 0-1,0 0 1,0 1 0,0-1 0,0 0-1,0 1 1,-1 0 0,1-1 0,0 1 0,0 0-1,-1 0 1,1 0 0,0 0 0,-1 0 0,1 0-1,-1 0 1,1 1 0,-1-1 0,2 3 0,0 0 5,-1 0 1,1 0-1,-1 0 0,0 1 1,0-1-1,0 1 1,1 7-1,1 9 43,-1 0 0,0 39-1,-3-48-27,-2 72 143,0-58-84,2-1 0,0 1 0,6 40 0,-6-66-87,0 1-1,0-1 1,1 1 0,-1 0 0,0-1-1,0 1 1,0-1 0,1 1 0,-1 0-1,0-1 1,0 1 0,1-1 0,-1 1 0,0-1-1,1 1 1,-1-1 0,1 1 0,-1-1-1,1 0 1,-1 1 0,1-1 0,-1 0-1,1 1 1,-1-1 0,1 0 0,-1 0-1,1 1 1,0-1 0,-1 0 0,1 0 0,-1 0-1,1 0 1,0 0 0,-1 0 0,1 0-1,0 0 1,-1 0 0,1 0 0,-1 0-1,1 0 1,0 0 0,-1 0 0,1-1-1,0 1 1,23-17-3349,-4-17-4132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9:09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28 292 2883,'1'1'285,"0"1"0,0 0 0,0 0 0,0-1 0,0 1 1,0-1-1,1 1 0,-1-1 0,1 0 0,-1 0 0,1 1 0,-1-1 0,1 0 1,-1 0-1,1 0 0,0-1 0,0 1 0,-1 0 0,1-1 0,0 1 1,0-1-1,0 1 0,0-1 0,0 0 0,0 0 0,0 0 0,2 0 1,1 1-95,0-1 1,-1 0 0,1 0 0,0 0 0,0 0 0,0-1 0,0 1 0,-1-1 0,1-1 0,0 1 0,-1-1 0,5-1 0,-3-2-105,0-1 0,0 1 0,-1-1 0,1 0 0,-2 0 0,1 0 0,-1-1 0,0 0 0,0 1 0,0-1 0,-1-1 0,0 1 0,-1 0 1,3-10-1,-1-5-16,0 0 0,-1 0 0,0-41 1,-3 61-66,0 1 0,-1 0 0,1-1 0,-1 1 0,1 0 0,-1 0 0,0-1 0,0 1 0,1 0 0,-1 0 0,0 0-1,0 0 1,0 0 0,0 0 0,0 0 0,0 0 0,-1 1 0,1-1 0,0 0 0,0 1 0,0-1 0,-1 1 0,1-1 0,0 1 0,-1-1 0,1 1 0,-1 0 0,1 0 0,0 0 0,-1 0 0,1 0 0,0 0 0,-2 0 0,-2 0 6,-1 0-1,1 0 1,0 0 0,0 1 0,0 0-1,0 0 1,0 0 0,1 1-1,-8 2 1,4 2-8,-1 0 0,1 0 1,0 1-1,1 0 0,0 0 0,0 1 0,1 0 0,0 0 0,0 1 1,0-1-1,1 1 0,1 0 0,0 1 0,0-1 0,1 1 0,-4 15 1,0 6 6,1 1 1,2-1-1,1 1 1,1 32-1,2-59-10,0 0 0,0 0 0,0-1 0,1 1 0,0 0 0,0 0 0,0-1-1,1 1 1,1 5 0,-1-8 2,-1 0 0,1 0-1,-1 0 1,1 0-1,0 0 1,0-1 0,0 1-1,0 0 1,0-1-1,0 0 1,0 1 0,1-1-1,-1 0 1,0 0 0,1 0-1,-1-1 1,0 1-1,5 0 1,7 2-11,0 0-1,0-2 1,0 1 0,0-2-1,1 0 1,-1-1 0,0 0-1,0-1 1,0-1 0,23-7 0,-14 2-21,-1-2 1,0 0-1,-1-2 1,-1 0 0,29-23-1,-44 31-51,106-87-1065,-100 82 504,-1-1-1,-1 0 1,0-1-1,-1 0 1,0 0-1,0-1 1,-1 0-1,6-14 1,-11 11-1222,-2 14 2258,0 17-139,-1 8-214,0-15-115,1 1-1,-1-1 1,1 0 0,1 0-1,0 1 1,0-1-1,1 0 1,0 0 0,0 0-1,1-1 1,0 1 0,1 0-1,0-1 1,0 0 0,6 9-1,2-4-988,13 18-1917,-20-7 11894,-15-63-6218,-6-42 1,14 66-2372,0 1 0,2-1 0,0 1 0,0-1 0,1 1 0,5-24 0,-3 32-293,-1 0 0,1 0 0,1 0 1,-1 1-1,1 0 0,0-1 0,0 1 1,0 1-1,1-1 0,0 0 0,0 1 1,0 0-1,0 0 0,0 1 0,1 0 1,0 0-1,10-4 0,15-7-18,1 3-1,35-9 1,-55 17-6,43-10-119,0 2 1,1 3-1,105-2 0,-19 15-4725,-57 7-3888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9:1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1 895 5509,'0'0'4020,"15"0"-2456,-10 0-1308,0-1 0,0 0 0,1 0 0,-1-1 0,0 1 0,0-1 0,0 0 0,0 0 0,-1-1 0,1 1 0,7-6 0,50-45 725,-36 29-635,29-23-123,88-101 0,-124 125-198,-2 0 1,0-2 0,-2 1 0,0-2-1,-2 0 1,-1-1 0,13-43-1,-10 13-137,-3-1 0,-2 0 0,4-119 0,-14 174 69,0 6-26,-15 667 1633,11-311-398,4-270-1035,4-83-121,0-19-73,-4-62-1309,0 23-3043,0 15-4313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9:10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5 118 1569,'-4'4'11595,"31"-4"-9961,12 0-449,11-11-96,0-3 0,4 4-128,8-4-320,4 0-193,11 0-224,-3-3-192,-13 6-32,-14 1-512,-16 3-1218,-12 7-4099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8:49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0 384,'1'16'5812,"1"31"-5255,-2-30 367,9 462 2940,-11 244-2505,0-204-1196,0-374-274,12 283-2356,-7-398-2984,-3-26 3396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8:52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1249,'77'7'5822,"45"19"-3551,-68-14-1908,63 8 0,290 3 1513,-114-9-1334,1235 12 225,-1049-28-695,1582 2-8,-2015 1-64,52-1 0,-90-1 0,-1 0 0,1 0 0,0 0 0,-1-1 0,1 0 0,-1-1 0,1 0 0,-1 0 0,10-6 0,-16 8-18,0 0 1,0-1-1,0 1 1,0 0-1,0-1 1,0 1-1,0-1 1,0 1-1,0-1 0,-1 0 1,1 1-1,-1-1 1,1 0-1,-1 0 1,0 1-1,1-1 1,-1 0-1,0 0 1,0 1-1,0-1 1,0 0-1,-1 0 1,0-2-1,1 0-111,-1 0-1,0-1 1,-1 1-1,1 0 1,-1 0 0,1 0-1,-1 0 1,-5-6-1,-25-21-1872,-9 0-1265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8:5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3395,'91'5'4661,"66"11"-2909,6 2-937,696 0 2469,-591-19-2825,1421 14 259,0 54-732,-1672-67-25,-13 0-12,-1-1 0,1 1 0,0 0 0,0 0 0,-1 1 0,1-1 0,0 1 0,-1 0 0,1 0 0,0 0 0,4 2 0,-2 2-4833,15-3 335,-17-2 3513,4 0-1345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8:53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2 160,'-8'-1'9731,"4"13"-6606,4 30-4331,0-26 2240,25 547 508,0 2-970,-23-263-321,-6 362-123,-10-448-109,-1 69 0,15 0-244,-1-284-809,1-1 987,0 0 0,-1 0-1,1 0 1,0 0 0,-1 0-1,1 0 1,0 0 0,0 0-1,-1-1 1,1 1 0,0 0-1,0 0 1,-1 0 0,1 0-1,0 0 1,0 0-1,0 0 1,-1-1 0,1 1-1,0 0 1,0 0 0,0 0-1,-1 0 1,1-1 0,0 1-1,0 0 1,0 0 0,0-1-1,0 1 1,-1 0 0,1 0-1,0-1 1,0 1 0,0 0-1,0 0 1,0-1 0,0 1-1,0 0 1,0 0 0,0-1-1,0 1 1,0-1 0,-3-41-4827,3 15 1094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8:54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2659,'3'-1'309,"0"0"0,0 0 0,0 0 0,0 1 0,0-1 0,0 1 0,0 0 0,0 0 0,0 0 0,5 1 0,-2-1 39,389 0 5604,-393 0-5845,-15 1-2637,-2 5-1319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9:12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46 2114,'-2'-3'718,"1"-1"0,-1 1 0,0 0 0,0 0 0,0 0-1,0 1 1,-1-1 0,1 0 0,-1 1 0,0 0 0,1-1 0,-6-2 0,3 4-289,0-1 1,0 1-1,-1 0 1,1 0 0,0 1-1,-1-1 1,-9 2-1,6 0-374,1 0-1,0 1 0,0 0 1,0 1-1,0-1 1,1 2-1,-1-1 0,1 1 1,0 0-1,0 1 0,0-1 1,0 1-1,1 1 0,-11 11 1,1-1 66,1 1 0,1 1 0,0 0 0,-16 29-1,18-24-70,1 1 0,1 0 0,1 1 0,1-1 0,1 2-1,1-1 1,1 1 0,2-1 0,0 1 0,2 0 0,3 41-1,-1-64-58,-1-1-1,1 1 1,-1 0-1,1 0 1,0-1-1,0 1 1,1 0-1,-1-1 0,0 1 1,1-1-1,0 0 1,-1 1-1,1-1 1,0 0-1,0 0 1,0 0-1,1 0 1,-1-1-1,0 1 1,1 0-1,-1-1 0,1 0 1,-1 1-1,1-1 1,0 0-1,-1-1 1,1 1-1,4 0 1,8 2-214,1-1 0,0 0 0,32-2 1,-30 0-127,-2 0-618,0-1 0,1-1 0,-1-1 1,0 0-1,0-1 0,0 0 0,25-12 0,47-24-5882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7:59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2210,'0'0'4280,"10"0"-2608,112-1 4979,1-2-4245,123-1-5943,-191 1 1013,-52 2 2162,0 1 0,1-1 0,-1 1 0,1-1 0,-1 0 0,0 0 0,1 0 1,-1-1-1,0 1 0,0-1 0,0 0 0,0 0 0,2-2 0,-4 3 221,-1 1 1,1-1-1,-1 0 1,1 1-1,-1-1 0,1 0 1,-1 1-1,0-1 1,1 0-1,-1 0 0,0 1 1,0-1-1,0 0 1,1 0-1,-1 0 0,0 1 1,0-1-1,0 0 1,0 0-1,0 0 0,0 1 1,-1-1-1,1-1 1,-1 1 128,1 0 0,-1 0 0,1 0 0,-1 0 0,1 1 0,-1-1 0,0 0 0,0 0 0,1 1 0,-1-1 0,0 1 0,0-1 0,0 0 0,1 1 0,-1-1 0,0 1 0,0 0 0,0-1 0,0 1 0,0 0 0,0 0 0,0-1 0,-2 1 0,3-1 472,0 0 0,0-1 0,0 1 0,0 0-1,0-1 1,0 1 0,0 0 0,-1 0 0,1-1 0,-1 1 0,1 0 0,-1 0 0,1 0 0,-1-1-1,0 1 1,1 0 0,-1 0 0,0 0 0,-1-1 0,-1 1-296,0 0 0,0 1 0,0-1 1,0 1-1,0 0 0,-1-1 0,1 1 0,0 1 0,0-1 1,0 0-1,0 1 0,-1 0 0,1-1 0,0 1 0,0 1 0,0-1 1,1 0-1,-1 1 0,-3 1 0,1 1-34,0 0 0,1 0 0,-1 1-1,1 0 1,0-1 0,0 1 0,0 1 0,1-1 0,-4 7-1,-2 9 26,0 1 0,1 0-1,1 1 1,-5 25-1,9-32-72,0-1 0,0 1 0,2 0 0,-1 19-1,2-32-74,1 1-1,-1-1 0,0 0 0,1 1 1,0-1-1,0 0 0,0 1 0,0-1 1,0 0-1,1 0 0,-1 0 0,1 0 1,0 0-1,0 0 0,0-1 0,0 1 0,0-1 1,1 1-1,-1-1 0,1 0 0,0 0 1,-1 0-1,1 0 0,0 0 0,5 1 1,13 4-33,0-2-1,1-1 1,0 0 0,0-2 0,0 0 0,0-1 0,0-2 0,36-4 0,-51 3-174,1 0 1,0 0-1,-1-1 1,0 0-1,0 0 1,0-1-1,0 0 1,0 0-1,-1 0 0,1-1 1,-1 0-1,0 0 1,-1-1-1,1 0 1,-1 0-1,-1 0 1,7-10-1,-1 0-979,0-1 0,-1 1 0,-1-2-1,-1 1 1,0-1 0,4-21 0,-4 3-1405,-1 1 1810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9:1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 4773,'-20'0'2337,"7"0"-1282,-1 0 1,0 0 0,-19 5-1,28-4-997,0 1 0,0-1 0,0 1 0,0 0 0,0 1 0,1-1 0,-1 1 0,1 0 0,0 0 0,0 0 0,0 1 0,-6 6 0,-6 8 172,1 1-1,0 1 1,2 0-1,0 1 1,-14 32-1,22-41-179,0 0 0,1 0 0,1 0 1,0 1-1,0-1 0,1 1 0,1-1 0,0 1 0,1 0 0,0 0 0,1-1 1,3 17-1,-3-28-50,-1 1 0,1-1 0,-1 0 0,1 0 0,-1 0 0,1 0 0,0 0 0,0 0 0,0 0 0,0 0-1,0 0 1,0 0 0,0 0 0,0 0 0,0-1 0,0 1 0,0 0 0,0-1 0,0 1 0,1-1 0,-1 1 0,0-1 0,0 1 0,1-1 0,-1 0 0,3 0 0,41 0-136,-28-1 27,-10 1 99,-1-1-1,1-1 1,0 1 0,-1-1-1,0 0 1,1 0 0,-1-1-1,0 0 1,0 0-1,0 0 1,-1-1 0,1 0-1,-1 0 1,0-1 0,0 1-1,7-8 1,6-10-17,0 0 1,22-38-1,-35 53 38,-1 0 1,-1-1-1,1 1 0,-1-1 1,0 1-1,-1-1 0,0 0 1,0 0-1,-1 0 0,0-1 1,0 1-1,-1 0 0,0 0 1,-1-1-1,-1-10 0,2 18 2,-1 1 0,1-1 0,0 0 0,-1 1-1,1-1 1,0 0 0,-1 1 0,1-1 0,-1 0-1,1 1 1,-1-1 0,0 1 0,1-1-1,-1 1 1,1-1 0,-1 1 0,0 0 0,0-1-1,1 1 1,-1 0 0,0-1 0,1 1 0,-1 0-1,0 0 1,0 0 0,0 0 0,1 0 0,-2 0-1,-11-5-1573,10-5-3244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9:13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0 0 6438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9:13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6438,'229'-1'2290,"-227"1"-2229,1 0-1,-1 0 1,0 1-1,0-1 0,0 0 1,0 1-1,0 0 1,1-1-1,-1 1 1,0 0-1,0 0 1,-1 0-1,1 0 0,0 1 1,0-1-1,0 0 1,-1 1-1,1-1 1,-1 1-1,1 0 0,-1-1 1,0 1-1,1 0 1,0 3-1,-1-1 54,0 0-1,-1-1 1,1 1-1,-1 0 1,0 0-1,0 0 1,0-1-1,-1 1 1,0 6-1,-1 6 289,2 250 757,1-283-1144,0 0 1,2 0-1,0 0 1,1 0-1,1 0 1,0 0-1,1 1 1,1 0-1,0 0 1,1 1-1,1 0 1,20-26-1,-14 23-44,1 0 0,0 1 0,1 0-1,1 2 1,0 0 0,1 1 0,1 1 0,0 1-1,24-11 1,9 6-334,-51 16 350,0 0 0,0 1 0,0 0 0,0-1 0,1 1-1,-1 0 1,0 0 0,0 0 0,0 1 0,0-1 0,0 0 0,0 1 0,0-1-1,0 1 1,0 0 0,0-1 0,0 1 0,0 0 0,-1 0 0,1 1 0,0-1-1,0 0 1,1 3 0,2 3 54,-1 1 0,-1 0 0,1 1-1,-1-1 1,-1 0 0,0 1 0,0 0 0,0-1 0,0 10-1,1 89 202,-3-91-214,0 173 549,-8-177-3540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9:13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5477,'-1'3'369,"-1"1"-1,1-1 1,0 0-1,0 0 1,0 0-1,0 1 1,1-1-1,-1 0 1,1 1-1,0-1 1,0 1-1,0-1 1,1 7-1,0 1 383,-1 702 2959,3-693-4693,11-16-3949,3-4-502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9:1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6534,'0'7'4324,"15"-7"-3171,24 0-256,15 0-320,4 0-33,4 0 1,-1 0-193,1-7-256,0-4-96,-8-2-32,0-8-224,4 0-2371,16 0-5412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9:1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4 2819,'-69'-2'7420,"-3"1"-4356,67 1-3021,0 1-1,1 0 0,-1 0 1,1 0-1,-1 1 0,1 0 1,-1-1-1,1 2 0,0-1 0,0 0 1,0 1-1,0 0 0,1 0 1,-7 6-1,-49 59 242,43-47-188,-12 14 96,1 1 0,-31 56 0,50-76-144,0 0 0,1 1 0,0-1 0,2 1 0,0 0 0,1 1 0,0-1 0,1 1 1,0 18-1,3-35-49,0 0 1,0-1-1,0 1 1,0 0-1,0-1 1,0 1-1,1 0 1,-1-1-1,0 1 1,0 0-1,0-1 1,1 1-1,-1-1 1,0 1-1,0 0 1,1-1-1,-1 1 1,1-1 0,-1 1-1,1-1 1,-1 1-1,0-1 1,1 1-1,0-1 1,-1 0-1,1 1 1,-1-1-1,1 0 1,-1 1-1,1-1 1,0 0-1,0 0 1,26-3-34,-20 0 27,0 0 0,0 0 0,0-1 1,0 0-1,9-8 0,215-217-933,-58 62-202,-173 167 1160,0 0-1,0 0 1,0 0 0,1 0-1,-1-1 1,0 1 0,0 0 0,0 0-1,0 0 1,0 0 0,1 0 0,-1 0-1,0 0 1,0-1 0,0 1-1,1 0 1,-1 0 0,0 0 0,0 0-1,0 0 1,1 0 0,-1 0-1,0 0 1,0 0 0,0 0 0,1 0-1,-1 0 1,0 0 0,0 0 0,0 0-1,1 1 1,-1-1 0,0 0-1,0 0 1,0 0 0,1 0 0,-1 0-1,0 0 1,0 0 0,0 1 0,0-1-1,0 0 1,1 0 0,-1 0-1,0 0 1,0 1 0,0-1 0,0 0-1,4 17 522,-3 31 170,-1-37-423,0 84 782,0 15-771,0-35-2836,2-85-2004,11-28-2589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9:14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113 258 8264,'-4'7'4900,"4"14"-3586,0 17-417,0 4-609,0 7-256,0 3 32,0-10-64,0-4-96,0-14-321,0-10-1985,0-7-3491</inkml:trace>
  <inkml:trace contextRef="#ctx0" brushRef="#br0" timeOffset="1">9 1 8456,'-8'0'2114,"8"31"-6662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9:15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39 6758,'-12'8'5076,"7"11"-3296,6 30-2325,-1-29 1073,-15 304 481,15-323-977,10-22 21,26-65 25,-17 38-15,3 2 0,34-58 0,4 21-78,-53 76 13,0-1-1,0 1 0,1 0 0,0 1 0,0-1 0,0 2 1,17-10-1,-23 14 2,1 0 0,-1-1 0,1 1 1,-1 0-1,1 0 0,0 0 0,-1 1 1,1-1-1,0 1 0,0-1 0,0 1 1,-1 0-1,1 0 0,0 0 0,0 1 1,0-1-1,-1 1 0,1-1 0,0 1 1,0 0-1,-1 0 0,1 0 0,-1 0 0,1 1 1,-1-1-1,1 1 0,-1-1 0,0 1 1,0 0-1,0 0 0,0 0 0,0 0 1,0 0-1,-1 1 0,1-1 0,0 0 1,-1 1-1,0-1 0,0 1 0,0 0 1,1 2-1,4 27 46,-2 0 1,-2 1-1,0-1 1,-5 51 0,0-7 158,1-7 101,0-28-939,8-79-2678,4-7-2250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9:1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4 254 5830,'0'0'228,"0"1"1,0 0 0,0-1 0,1 1 0,-1-1 0,0 1-1,0 0 1,0-1 0,0 1 0,1-1 0,-1 1 0,0 0-1,0-1 1,1 1 0,-1-1 0,1 1 0,-1-1 0,0 1-1,1-1 1,-1 1 0,1-1 0,-1 0 0,1 1 0,-1-1-1,1 0 1,-1 1 0,1-1 0,0 0 0,-1 0 0,1 1-1,-1-1 1,2 0 0,27-2 1363,-21 0-1640,-1-1 0,0 0 0,1 0 1,-1 0-1,12-9 0,-5 1 31,0-1 1,-1-1 0,-1-1-1,0 0 1,0 0-1,-2-1 1,0-1-1,0 1 1,-2-2 0,0 1-1,0-1 1,6-24-1,-14 40 17,0 1 0,1-1 0,-1 0-1,0 1 1,1-1 0,-1 0-1,0 1 1,0-1 0,0 0 0,1 1-1,-1-1 1,0 0 0,0 1-1,0-1 1,0 0 0,0 1 0,0-1-1,-1 0 1,1 0 0,0 1-1,0-1 1,0 0 0,-1 1 0,1-1-1,0 1 1,-1-1 0,1 0-1,0 1 1,-1-1 0,1 1 0,-1-1-1,1 1 1,-1-1 0,1 1-1,-1-1 1,0 1 0,1 0 0,-1-1-1,1 1 1,-1 0 0,0-1-1,1 1 1,-1 0 0,0 0 0,1 0-1,-1 0 1,0-1 0,1 1-1,-1 0 1,0 0 0,0 0 0,1 1-1,-1-1 1,0 0 0,1 0-1,-1 0 1,0 0 0,1 1 0,-1-1-1,0 1 1,-4 0 3,0 1 0,1 0 0,-1 1-1,1-1 1,0 1 0,0 0 0,-6 4 0,-14 17 192,1 0 0,1 2 0,-35 54 0,49-67-116,0 1 0,1 0 0,0 1 0,1 0 0,1 0 0,0 0 0,2 1 0,-1-1 0,2 1 0,-1 24 0,3-33-54,-1-1-6,1 0-1,0 0 1,0 0-1,1-1 0,0 1 1,0 0-1,3 9 0,-3-13-20,1 0-1,-1-1 1,0 1-1,1-1 0,-1 1 1,1-1-1,-1 1 0,1-1 1,0 0-1,-1 1 1,1-1-1,0 0 0,0 0 1,0-1-1,0 1 1,0 0-1,0 0 0,0-1 1,0 0-1,0 1 1,0-1-1,0 0 0,1 0 1,2 0-1,5 1-159,0 0 0,1-1 0,-1 0 0,0 0 0,1-1 0,-1-1 0,0 1 0,0-2 0,0 0-1,0 0 1,0 0 0,-1-1 0,18-11 0,120-100-8315,-116 93 5135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9:16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39 296 2947,'-11'0'6374,"-1"-24"-2627,1-25-1537,7 4-512,4-4-609,0 7-384,0 14-289,0 4-256,23 10-160,4 4-64,4 3-128,8 3-160,-1 4-1410,12 0-2402,8 0-5573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39:13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99 12498,'450'15'1535,"-252"-17"-1501,2794 41 387,-1378 33-417,-4 37-6,-242-14-16,1546 40-233,-2481-109 155,147 2-507,-578-28 523,28 0-918,-18 0 856,31 1-21,1-2 0,81-14 1,18-4 168,-42 8-7,57-9 618,133 3-84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8:00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61 1441,'0'3'7494,"0"5"-3724,-3 53-1752,2 8-796,-1-39-1007,1 0 1,2 0-1,0 0 0,2 0 0,2-1 0,13 51 0,-18-80-214,0 0-1,0 0 0,0 0 0,1 1 1,-1-1-1,0 0 0,0 0 1,0 0-1,0 1 0,0-1 1,1 0-1,-1 0 0,0 0 1,0 0-1,0 0 0,0 1 1,1-1-1,-1 0 0,0 0 1,0 0-1,0 0 0,1 0 1,-1 0-1,0 0 0,0 0 0,1 0 1,-1 0-1,0 0 0,0 0 1,0 0-1,1 0 0,-1 0 1,0 0-1,0 0 0,1 0 1,-1 0-1,0 0 0,0 0 1,0 0-1,1 0 0,-1-1 1,0 1-1,0 0 0,0 0 1,1 0-1,-1 0 0,0 0 0,0-1 1,0 1-1,0 0 0,0 0 1,1 0-1,-1-1 0,0 1 1,0 0-1,0 0 0,0 0 1,0-1-1,0 1 0,0 0 1,0 0-1,0-1 0,0 1 1,0 0-1,0 0 0,0-1 1,13-32 41,16-67 1,-1 1-107,-18 70 35,1-1 0,22-39 0,-29 62 15,1-1-1,-1 1 1,2 0-1,-1 0 1,1 0 0,0 1-1,0 0 1,1 0 0,0 1-1,0-1 1,0 1-1,0 1 1,15-7 0,-21 10 4,1 0-1,0 1 1,0-1 0,0 1 0,0-1 0,0 1 0,0-1 0,0 1 0,0 0 0,0 0 0,0 0 0,0 0 0,0 1 0,0-1-1,0 0 1,0 1 0,0-1 0,0 1 0,0 0 0,-1 0 0,4 1 0,-2 0 6,-1 0 1,0 1-1,0-1 0,0 0 1,0 1-1,-1 0 1,1-1-1,0 1 0,-1 0 1,0 0-1,0-1 1,2 7-1,0 10 19,0-1 0,-1 1 0,0 36 0,-2-35-36,-1 35 20,-1-41 4,1 1 1,1-1 0,0 1 0,1-1-1,1 1 1,0-1 0,1 1-1,5 14 1,-8-29-4,0 1 0,0-1 0,1 1 0,-1-1 0,0 1 0,0-1 0,1 1 0,-1-1 0,0 1 0,1-1 0,-1 0 0,0 1 0,1-1 0,-1 0 0,0 1 0,1-1 0,-1 0 0,1 1 0,-1-1 0,1 0 0,-1 0 0,1 0 0,-1 0 0,1 1 0,-1-1 0,1 0 0,-1 0 0,1 0 0,-1 0 0,1 0 0,-1 0 0,1 0 0,-1 0 0,1 0 0,-1 0 0,1-1 0,-1 1 0,1 0 0,-1 0 0,1 0 0,-1-1 0,1 1 0,-1 0 0,0 0 0,1-1 0,-1 1 0,1 0 0,-1-1 0,0 1 0,1-1 0,0 0 0,14-21 0,21-56-149,-24 48-36,2 1 0,1 0 0,1 1 1,25-35-1,-39 62 184,-1-1 0,0 0 1,0 1-1,0-1 0,1 1 0,-1-1 1,1 1-1,-1 0 0,1-1 0,0 1 0,0 0 1,-1 0-1,1 0 0,0 0 0,0 1 0,0-1 1,0 1-1,0-1 0,0 1 0,0-1 0,0 1 1,0 0-1,0 0 0,0 0 0,0 0 0,3 1 1,-3 0 23,1 0 1,-1 1 0,0-1 0,0 1-1,0 0 1,0-1 0,0 1 0,0 0-1,0 0 1,-1 1 0,1-1 0,-1 0 0,1 0-1,-1 1 1,0-1 0,0 1 0,0-1-1,0 1 1,0 3 0,4 17 125,-1 0 1,-2 0-1,0 1 1,-2 0-1,-2 27 0,1 6-5951,1-40-1325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9:16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6790,'38'-21'1735,"1"1"-1,70-24 1,-77 34-1562,0 2-1,0 1 1,1 2-1,1 1 1,-1 1-1,65 4 1,-94-1-158,-1 0 0,0 0 0,1 1 0,-1-1 1,0 1-1,0 0 0,1 0 0,-1 0 0,0 0 0,0 0 1,0 1-1,0-1 0,0 1 0,0 0 0,0 0 0,-1 0 0,1 0 1,-1 0-1,1 1 0,-1-1 0,0 1 0,0-1 0,0 1 1,0 0-1,-1 0 0,1 0 0,1 4 0,-1 4 103,1 1 0,-2-1 0,0 0-1,0 1 1,-1-1 0,0 1 0,-2 11-1,0-12-47,0 1-1,-1-1 0,0 0 1,-1 0-1,0 0 0,0-1 0,-1 1 1,-10 14-1,-62 81 212,49-70-198,-22 27 12,17-22 83,1 1 1,-47 85-1,78-126-157,0-1-1,1 1 1,-1 0 0,1 0-1,-1-1 1,1 1-1,-1 0 1,1 0 0,0 0-1,-1 0 1,1 0 0,0-1-1,-1 1 1,1 0 0,0 0-1,0 0 1,0 0 0,0 0-1,0 0 1,0 0 0,0 0-1,0 0 1,0 0-1,1 0 1,-1-1 0,0 1-1,1 0 1,-1 0 0,0 0-1,1 0 1,-1 0 0,1-1-1,-1 1 1,2 1 0,1-1 19,0 0 1,0-1 0,0 0-1,-1 1 1,1-1 0,0 0-1,0 0 1,0 0 0,4-1-1,-5 1-64,126-19 203,-81 10-122,70-3 1,-84 11-62,125 2-72,-157-1 85,0 0 0,0 0 0,0 0 0,0 0 0,-1 1 0,1-1 0,0 0 0,0 1 0,0-1 0,-1 1 0,1-1 0,0 1 0,0-1 0,-1 1 0,1 0 0,0-1 0,-1 1 0,1 0 0,-1-1 0,1 1 0,-1 0 0,1 0 0,-1-1 0,0 1 0,1 0 0,-1 0 1,0 0-1,1 0 0,-1 0 0,0-1 0,0 2 0,0-1-21,0-1 1,0 1-1,0-1 1,0 1-1,0-1 1,0 0-1,0 1 1,0-1-1,0 1 1,0-1-1,0 1 1,0-1-1,-1 0 1,1 1-1,0-1 1,0 1-1,0-1 1,-1 0 0,1 1-1,0-1 1,-1 1-1,1-1 1,0 0-1,0 0 1,-1 1-1,1-1 1,-1 0-1,1 0 1,0 1-1,-1-1 1,1 0-1,-1 0 1,1 0-1,0 0 1,-1 1-1,1-1 1,-1 0-1,1 0 1,-1 0-1,1 0 1,-1 0-1,1 0 1,-1 0-1,1 0 1,0 0-1,-1-1 1,1 1-1,-1 0 1,1 0 0,-1 0-1,1 0 1,0-1-1,-1 1 1,0-1-198,0 0 0,1 0 0,-1 0 0,1 0 0,-1 0 0,1 0 0,0 0 1,-1 0-1,1-1 0,0 1 0,0 0 0,0 0 0,0 0 0,0 0 0,0 0 0,0 0 1,0-1-1,0 1 0,1-1 0,-1-2-1251,0-17-7289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8:5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4452,'-7'7'1506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33:50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1569,'2'22'6645,"3"17"-4649,3 13-1577,13 692 2278,-22-617-2560,-43 790 80,10-401-156,-6 731-491,20-496 182,1-415-39,-3 128-729,22-417 924,-1-1-39,6 55 1,-3-87 109,1-1 0,-1 1 1,2-1-1,0 1 1,1-1-1,0 0 0,1-1 1,10 17-1,-15-26 5,1 0 0,0 0 0,0 0 0,1-1 0,-1 1 0,0-1 0,1 0 0,0 1 0,-1-1 0,1 0 0,3 1 0,-6 5-3673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33:5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1634,'5'-1'5449,"23"-4"-3708,-25 5-1601,19 0 481,1 0 0,-1 1 0,1 1-1,-1 2 1,33 8 0,2 4-366,0-3 0,116 11 0,125-10-84,-220-12-151,681 11 278,125 3 98,-739-11-390,1843 40 127,-1409-43-127,1022-15 14,675-32-9,-2162 46-20,269-8 39,-381 7-6,34-6-265,-35 6 215,-1 0 0,1 0-1,-1-1 1,1 1-1,0 0 1,-1 0 0,1-1-1,-1 1 1,1-1-1,-1 1 1,1 0 0,-1-1-1,1 1 1,-1-1-1,1 1 1,-1-1 0,0 1-1,1-1 1,-1 1-1,0-1 1,1 0 0,-1 1-1,0-1 1,0 0-1,0 1 1,1-1 0,-1 1-1,0-1 1,0 0-1,0 1 1,0-1 0,0 0-1,0 1 1,0-1 0,0 0-1,-1 1 1,1-1-1,0 0 1,0 1 0,-1-1-1,1 1 1,0-1-1,0 0 1,-1 1 0,1-1-1,-1 1 1,0-1-1,0-1-67,-1 0-1,0 0 1,0 1 0,-1-1-1,1 1 1,0-1-1,-1 1 1,1 0-1,0 0 1,-1 0-1,1 0 1,-1 0 0,0 1-1,1-1 1,-1 1-1,-3 0 1,-3-2-329,-39-8-2145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33:50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1794,'121'7'6921,"-13"0"-5456,184 4 265,100 1-497,39-12-326,1599 13-100,-1214-2-757,380 11 1,-680-5-45,1428 65 47,-1611-59-56,1055 42-85,-1358-65-115,-28 0 118,14 0-1752,25-1 55,-23-1 1605,1 2 0,-1 0 0,1 2-1,-1 0 1,33 7 0,-34-4 173,1-1-1,0 0 1,0-1-1,0-1 1,32-1-1,-51 9-4981,-12-2 363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33:50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1345,'13'183'7301,"0"-25"-5377,-48 1199 2432,-12-2-3985,12-221-363,25-919-18,-32 549-316,37-498 124,6-180 169,2-62-2591,-1-22 374,-1-13 291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33:50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0 705,'0'0'1302,"0"4"-528,0 79 944,-1 353 3540,-22 588-3532,-6 1331-2068,26-1379-1574,0-274 1067,3-701 820,0-1 0,0 1 0,-1-1 0,1 1 1,0 0-1,0-1 0,0 1 0,0-1 0,0 1 0,0-1 0,0 1 0,0-1 0,0 1 1,0-1-1,0 1 0,0-1 0,1 1 0,-1-1 0,0 1 0,0-1 0,1 1 0,-1-1 1,0 1-1,0-1 0,1 0 0,-1 1 0,0-1 0,1 1 0,-1-1 0,1 0 1,-1 1-1,0-1 0,1 0 0,0 1 0,0-2-148,-1 1-1,1-1 1,-1 0 0,1 0-1,-1 1 1,1-1 0,-1 0-1,0 0 1,1 1 0,-1-1-1,0 0 1,1 0 0,-1 0-1,0 0 1,0 1-1,0-1 1,0 0 0,0 0-1,0 0 1,0-1 0,0-20-3304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33:50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0 288,'4'42'6121,"7"20"-4072,9 69-796,17 542 1629,-34 3-2172,-1-57-566,39 361-233,2 212-1813,-43-104 301,0-1086 1578,-1 1 0,1 0 0,0 0-1,0 0 1,1 0 0,-1-1 0,0 1 0,1 0 0,0 0 0,0-1 0,-1 1 0,2 0 0,-1-1 0,0 1 0,0-1 0,1 1 0,-1-1 0,1 0 0,0 1 0,0-1 0,0 0 0,0 0 0,0 0 0,0-1 0,1 1 0,-1-1 0,0 1 0,1-1 0,0 1-1,-1-1 1,1 0 0,0 0 0,-1-1 0,1 1 0,0-1 0,0 1 0,4-1 0,-7-1-99,1 0 0,0 0 0,-1 0 0,1 0 0,-1 0 0,1 0 0,-1 0-1,0 0 1,1 0 0,-1 0 0,0 0 0,0 0 0,0 0 0,0-1 0,0 1 0,0 0 0,0 0 0,0 0-1,-1 0 1,1-1 0,0-5-810,0-34-4359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33:50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1121,'4'68'5406,"12"40"-3214,0-7-805,23 489 1439,-36 7-1942,-4-338-617,-8 2517-1228,-3-1693-1036,12-1059 1976,1-1 0,6 37-1,-6-53-30,0 0 0,1-1 0,1 1 0,-1 0 0,1-1-1,0 0 1,0 1 0,1-1 0,-1 0 0,2-1 0,-1 1-1,9 8 1,-13-13 31,0-1-1,0 0 1,1 0-1,-1 0 1,0 0 0,0 0-1,0 0 1,0 1-1,0-1 1,0 0-1,0 0 1,0 0 0,0 0-1,0 0 1,1 0-1,-1 0 1,0 1-1,0-1 1,0 0 0,0 0-1,0 0 1,0 0-1,1 0 1,-1 0-1,0 0 1,0 0 0,0 0-1,0 0 1,0 0-1,1 0 1,-1 0-1,0 0 1,0 0 0,0 0-1,0 0 1,1 0-1,-1 0 1,0 0-1,0 0 1,0 0 0,0 0-1,0 0 1,0 0-1,1 0 1,-1-1-1,0 1 1,0 0 0,0 0-1,0 0 1,0 0-1,0 0 1,0 0-1,1 0 1,-1-1 0,0 1-1,0 0 1,0 0-1,0 0 1,0-11-2486,0 6 2130,0-21-3616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33:50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58 2659,'-23'-1'789,"31"0"1207,37-2-799,494 1 2847,-126 3-3369,383-19 374,450-5-929,2842 36-29,-3496 0-134,343 3-69,-882-27-416,-4 1 218,172 8-323,-133 4 543,-1-4 0,122-18 1,-158 14-544,0 2 0,86 5 0,-51 1 188,-85-2 387,2-1 47,0 1 1,0 0 0,0 1 0,0-1 0,0 1 0,1-1 0,-1 1 0,3 1 0,-6-1-158,4 3 305,-7-2-2669,-12 2-2785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8:01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2050,'-1'-1'3855,"3"8"-2564,11 36 390,-3 1 0,-1 1 0,4 55 0,1 10-451,4-8-488,7 184 0,-25-284-1158,0-38-8414,0 12 3588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33:50.72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576 16 4292,'6'-15'6790,"-6"38"-5412,-9 22-930,-18 24 161,-8 21-1,-15 21-95,-11 18-257,-10 16-224,-8 3 0,-3 0-32,11-13 0,13-22-544,22-34-417,34-39-1281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33:50.72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798 1 6534,'-8'0'1057,"-1"10"-384,-3 30 288,-8 15-64,-4 22-289,-11 23 97,-9 19-97,-15 19-351,-11 17-33,-12 17-128,-3 8-32,-1 4-64,7-7 0,15-13 0,11-21-96,15-24-833,14-35-512,18-36-2307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33:50.72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1365 1 5862,'-5'5'180,"1"1"0,-1-1 0,1 1 0,1 0 0,-1 0 0,1 1 0,0-1 0,0 1 0,1-1 0,-1 1 0,2 0 0,-2 7 0,-9 23 309,-67 144 875,-133 221 0,51-105-334,-514 1205-5,652-1446-1056,-26 62-781,-46 170 0,90-271-63,2 0-1,0 0 1,-1 35-1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33:50.72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1965 1 4292,'4'10'2181,"-5"-9"-2115,1 5 404,-1 15-5,-1 0-1,-1 1 0,0-2 1,-2 1-1,-1 0 1,-11 28-1,-66 124 484,59-126-609,-415 726 1958,58-113-991,-372 863-1236,611-1201-1272,81-159-1287,14 3-4529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33:50.72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2800 0 5285,'-1'10'229,"-1"-1"-1,0 0 1,0-1 0,-1 1 0,0 0-1,0-1 1,-1 1 0,0-1 0,-6 9-1,-8 17 474,-748 1479 5744,558-1119-5653,-649 1281-3,296-601-822,511-985-147,-119 230-565,137-252-543,4 2 1,-35 126-1,59-177-173,0 0 0,2 0 0,-2 25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33:50.72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2393 1 2370,'0'27'1517,"-2"1"0,-8 43 0,-5-13-163,-24 65 1,36-115-1285,-446 1109 5709,-62-26-4765,294-636-819,-417 831-142,260-538-902,347-693 562,-7 12-1440,-43 121-1,83-259-7102,9 6 7528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33:50.72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1709 0 1057,'-1'24'1844,"-1"-1"0,0 1 0,-7 23-1,-44 123 347,33-111-993,-279 717 2702,-39-13-2879,289-656-915,-566 1131 113,594-1200-238,-258 534-1598,262-515 150,14-19-3625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33:50.72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1116 1 3171,'-8'42'3556,"-12"42"-1,-44 105-645,22-73-2105,-104 293 738,-333 652 0,400-913-1513,-7 10-123,-85 220 1,167-367-14,1-4-122,0 1 1,1-1 0,-1 1-1,2 0 1,-1 0 0,0 13-1,93-162-13849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33:50.73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361 1 3748,'0'18'2210,"-2"0"0,-5 27-1,-26 76 812,13-57-2363,-126 357 816,36-119-733,100-274-1582,2 1-1,0 0 0,2 0 1,1 0-1,-1 42 0,47-145-8810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33:50.73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79 1 3331,'0'4'2370,"0"34"-736,0 16-1506,-5 13 192,-13-1-320,4 14-160,0-5-705,0-9 65,5-3-674,4-22-223,5-11 1184,0-14-1056</inkml:trace>
  <inkml:trace contextRef="#ctx0" brushRef="#br0" timeOffset="1">111 435 1345,'14'4'7335,"-14"29"-5765,0 13-193,0-9-320,-14 1-897,0-13-160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8:02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1634,'0'0'4633,"0"5"-1889,2 30-828,2-1 0,9 41 0,2 14-617,12 375-301,-27-463-1647,0 13 1044,2-11-3247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8:5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4452,'-7'7'1506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1569,'1'21'6645,"5"18"-4649,2 14-1577,12 691 2278,-20-617-2560,-44 790 80,10-401-156,-6 731-491,20-496 182,0-414-39,-1 126-729,21-415 924,-1-4-39,7 58 1,-5-88 109,2-1 0,0 1 1,0-1-1,1 1 1,0-2-1,2 2 0,0-1 1,9 16-1,-13-26 5,0 0 0,0-1 0,0 0 0,1 1 0,-1 0 0,0-1 0,1 0 0,0 1 0,0-1 0,0 0 0,2 1 0,-5 6-3673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1634,'5'-1'5449,"23"-4"-3708,-25 5-1601,19 0 481,0 0 0,1 1 0,0 2-1,-1 0 1,33 8 0,2 6-366,0-4 0,116 11 0,125-11-84,-220-11-151,681 12 278,125 2 98,-738-11-390,1841 40 127,-1408-43-127,1022-15 14,675-32-9,-2161 45-20,267-6 39,-381 6-6,36-6-265,-37 6 215,1 0 0,0 0-1,-1 0 1,1-1-1,-1 1 1,1 0 0,0-1-1,-1 1 1,1 0-1,-1-1 1,1 1 0,-1-1-1,1 1 1,-1-1-1,1 1 1,-1-1 0,0 1-1,1-1 1,-1 0-1,0 1 1,1-1 0,-1 1-1,0-1 1,0 0-1,1 1 1,-1-1 0,0 0-1,0 1 1,0-1-1,0 0 1,0 1 0,0-1-1,0 0 1,0 1 0,0-1-1,-1 0 1,1 1-1,0 0 1,0-1 0,0 1-1,-1-1 1,1 1-1,0-1 1,-1 0 0,1 1-1,-1-1 1,0 0-1,-1-1-67,0 0-1,0 1 1,0-1 0,0 0-1,0 1 1,0-1-1,0 1 1,-1 0-1,1 0 1,-1 0-1,1 0 1,-1 0 0,0 1-1,1-1 1,-1 1-1,-3-1 1,-3-1-329,-39-7-2145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1794,'121'7'6921,"-13"0"-5456,185 4 265,97 1-497,42-12-326,1598 13-100,-1214-2-757,380 11 1,-680-5-45,1428 65 47,-1611-58-56,1054 40-85,-1356-64-115,-30 0 118,16 0-1752,24-1 55,-23 0 1605,0 0 0,1 2 0,-1 0-1,1 0 1,32 9 0,-33-5 173,-1 0-1,0-2 1,2 0-1,-1-1 1,33-1-1,-53 9-4981,-11-2 363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1345,'14'183'7301,"-1"-25"-5377,-47 1199 2432,-14-2-3985,13-222-363,25-916-18,-32 546-316,37-497 124,6-180 169,2-62-2591,-1-21 374,-1-15 291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0 705,'0'0'1302,"0"4"-528,0 79 944,-1 354 3540,-21 585-3532,-8 1333-2068,27-1378-1574,0-274 1067,3-703 820,0 1 0,0-1 0,-1 1 0,1-1 1,0 1-1,0 0 0,0-1 0,0 0 0,0 0 0,0 1 0,0-1 0,0 1 0,0-1 1,0 1-1,0-1 0,1 1 0,-1-1 0,0 1 0,0-1 0,0 1 0,1-1 0,-1 1 1,0-1-1,0 1 0,1-1 0,-1 1 0,1-1 0,-1 0 0,0 1 0,1-1 1,-1 1-1,1-1 0,-1 0 0,1 1 0,0-2-148,0 0-1,-1 1 1,1-1 0,-1 0-1,1 1 1,-1-1 0,0 0-1,1 0 1,-1 0 0,1 0-1,-1 1 1,0-1 0,0 0-1,0 0 1,0 1-1,1-1 1,-1 0 0,0 0-1,0 0 1,-1-1 0,1-21-3304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0 288,'4'42'6121,"7"20"-4072,9 70-796,18 540 1629,-35 4-2172,-1-56-566,38 359-233,3 213-1813,-43-105 301,0-1084 1578,0 0 0,-1 0 0,1 0-1,0 0 1,1 0 0,-1 0 0,1 0 0,-1-1 0,1 0 0,0 1 0,0 0 0,0 0 0,0-1 0,0 1 0,1-1 0,-1 1 0,1-1 0,0 1 0,-1-1 0,1 0 0,0 0 0,0-1 0,0 1 0,0 0 0,1 0 0,-1-1 0,1 1 0,-1-1 0,1 0-1,0 1 1,-1-1 0,1-1 0,-1 1 0,1 0 0,0-1 0,0 1 0,4-1 0,-6-1-99,-1 0 0,1 0 0,-1 0 0,1 0 0,-1 0 0,1 0 0,-1 0-1,0 0 1,1 0 0,-1 0 0,0-1 0,0 1 0,0 0 0,0 0 0,0 0 0,0 1 0,0-2 0,0 1-1,0 0 1,-1-1 0,1-5-810,0-34-4359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1121,'5'69'5406,"10"38"-3214,1-6-805,24 489 1439,-38 7-1942,-3-338-617,-8 2517-1228,-3-1692-1036,12-1061 1976,1 0 0,6 37-1,-6-53-30,1 0 0,0 0 0,0-1 0,0 0 0,1 1-1,0 0 1,0-1 0,0-1 0,1 1 0,0 0 0,1 0-1,8 8 1,-13-14 31,0 0-1,0 0 1,0 1-1,0-1 1,0 0 0,0 0-1,0 0 1,0 0-1,0 0 1,1 1-1,-1-1 1,0 0 0,0 0-1,0 0 1,0 0-1,0 0 1,0 0-1,0 0 1,1 0 0,-1 0-1,0 1 1,0-1-1,0 0 1,0 0-1,0 0 1,1 0 0,-1 0-1,0 0 1,0 0-1,0 0 1,0 0-1,1 0 1,-1 0 0,0 0-1,0 0 1,0 0-1,0 0 1,0 0-1,1 0 1,-1 0 0,0-1-1,0 1 1,0 0-1,0 0 1,0 0-1,0 0 1,1 0 0,-1 0-1,0 0 1,0 0-1,0-1 1,0 1-1,0 0 1,0 0 0,0 0-1,0 0 1,1 0-1,-1-1 1,0-9-2486,-1 5 2130,1-20-3616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58 2659,'-23'-1'789,"31"0"1207,36-2-799,495 0 2847,-126 4-3369,383-18 374,450-6-929,2843 36-29,-3497 0-134,343 2-69,-882-24-416,-3-2 218,170 9-323,-132 4 543,-1-4 0,122-17 1,-158 12-544,0 3 0,86 5 0,-51 1 188,-86-2 387,3-1 47,1 1 1,-1 1 0,0-1 0,0 0 0,1 1 0,-1 0 0,0-1 0,3 3 0,-6-3-158,4 4 305,-7-2-2669,-12 2-2785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764 0 1537,'17'3'6164,"-31"37"-3690,-13 11-1546,-3-2 0,-49 66-1,-87 88-195,83-105-516,47-55-198,-65 78-43,-105 165 0,198-274-165,-16 31 71,23-41-75,0 0 0,0 0 0,0 0-1,1 0 1,-1 0 0,1 0 0,-1 0-1,1 1 1,0-1 0,0 0 0,0 0 0,0 1-1,0-1 1,0 0 0,2 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8:0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0 148 929,'8'-8'7477,"10"3"-4801,25 5-2405,-33 0 660,35 0 46,25 1-328,1-3 1,118-19-1,-124 10-1069,0 3 0,110 0 0,-175 4 276,1 1-1,-1-1 0,0 0 1,0 1-1,-1-1 0,1 0 1,-1 1-1,1-1 0,-3-5 0,0 6 81,1 0 0,-1 0 0,0 0-1,0 0 1,0 0 0,-1 1-1,1-1 1,-1 1 0,1 0-1,-1 0 1,0 0 0,0 0-1,0 1 1,-7-2 0,3 1 159,1 0 0,0 1 0,-1 0 1,1 0-1,-1 1 0,1 0 0,-14 2 1,17 0-72,1-1 0,0 1 0,0 0 0,0 0 0,0 0 0,0 0 0,0 0 0,0 1 0,1-1 0,-1 1 0,1 0 0,0 0-1,0 0 1,-3 4 0,-28 53 317,29-52-273,-6 13 44,1 0 1,1 1-1,2-1 0,-1 2 0,2-1 0,1 1 0,1-1 0,1 1 0,1 0 0,1 0 1,4 33-1,-3-53-106,0 0 0,0-1 0,0 1 0,0-1 1,0 1-1,0 0 0,1-1 0,0 0 0,-1 1 0,1-1 1,0 0-1,0 0 0,0 0 0,0 0 0,0 0 0,1-1 1,-1 1-1,0-1 0,1 1 0,0-1 0,-1 0 0,1 0 1,0 0-1,-1 0 0,1-1 0,0 1 0,3 0 0,12 1 16,0 0-1,-1-1 1,24-1-1,-20-1 30,-13 2-109,-1-1 0,0 0-1,1 0 1,-1-1 0,0 0-1,1 0 1,-1-1 0,0 0-1,0 0 1,0-1 0,0 0 0,-1 0-1,1 0 1,-1-1 0,1 0-1,-1 0 1,-1-1 0,1 0-1,-1 0 1,1 0 0,-1-1-1,-1 1 1,1-1 0,-1 0-1,6-12 1,16-26-936,-3 0 0,-1-2-1,28-85 1,-41 109 1055,-9 21-42,0 1-1,0 0 0,0 0 0,1 0 0,-1 0 1,0 0-1,0 0 0,0-1 0,0 1 0,0 0 0,0 0 1,0 0-1,0 0 0,0 0 0,0 0 0,1 0 1,-1 0-1,0-1 0,0 1 0,0 0 0,0 0 1,0 0-1,0 0 0,1 0 0,-1 0 0,0 0 0,0 0 1,0 0-1,0 0 0,0 0 0,1 0 0,-1 0 1,0 0-1,0 0 0,0 0 0,0 0 0,0 0 1,1 0-1,-1 0 0,0 0 0,0 0 0,0 0 0,0 0 1,0 1-1,0-1 0,1 0 0,-1 0 0,0 0 1,0 0-1,0 0 0,0 0 0,0 0 0,0 0 1,0 1-1,0-1 0,1 0 0,6 36 1904,-6-28-1958,3 27 865,-3 66 0,-2-73-626,0 0 1,3 0-1,0 0 0,7 30 1,-9-57-198,0 0 1,0-1 0,0 1-1,0 0 1,0-1 0,1 1-1,-1 0 1,0-1 0,0 1-1,1 0 1,-1-1 0,0 1-1,1 0 1,-1-1 0,1 1-1,-1-1 1,1 1 0,-1-1-1,1 1 1,-1-1 0,1 1-1,-1-1 1,1 1 0,0-1-1,10-10 227,5-32 14,-15 38-279,17-52 32,-5 12-27,26-58 0,-34 90 23,1 0 0,1 1-1,0 0 1,0 0 0,1 1 0,0 0-1,1 0 1,0 1 0,17-14 0,-24 22-5,0-1 1,0 0 0,0 1-1,0 0 1,0-1-1,1 1 1,-1 0 0,0 0-1,1 0 1,-1 0 0,0 1-1,1-1 1,-1 1 0,1-1-1,-1 1 1,1 0 0,-1 0-1,1 0 1,0 0-1,-1 1 1,0-1 0,5 2-1,-5-1-1,0 1 0,1 0 0,-1-1 0,0 1 0,0 0 0,0 0 0,0 1-1,-1-1 1,1 0 0,0 1 0,-1-1 0,0 1 0,1-1 0,-1 1 0,0-1 0,-1 1-1,1 0 1,1 4 0,23 161 42,-25-167-32,0-1 0,0 1 0,0 0 0,0-1 0,0 1 0,0 0 0,0-1 0,1 1 0,-1-1 0,0 1 0,0 0 0,1-1 0,-1 1 0,0-1 0,1 1 0,-1 0 0,1-1 0,-1 1 0,1-1 0,-1 0 0,1 1 0,-1-1 0,1 1 0,-1-1 0,1 0 0,1 1 0,10-11 1,9-31-5,-19 37 2,2-5-5,-2 4-9,0-1-1,0 1 0,1 0 0,0 0 0,0 0 0,0 0 0,0 0 0,1 1 0,0 0 1,5-5-1,-9 8 17,1 1 0,-1 0 1,0 0-1,0 0 0,1 0 1,-1-1-1,0 1 0,1 0 1,-1 0-1,0 0 0,1 0 0,-1 0 1,0 0-1,1 0 0,-1 0 1,0 0-1,1 0 0,-1 0 1,0 0-1,1 0 0,-1 0 1,0 0-1,1 0 0,-1 0 1,0 1-1,1-1 0,-1 0 1,0 0-1,0 0 0,1 0 0,-1 1 1,0-1-1,0 0 0,1 0 1,-1 1-1,0-1 0,0 0 1,1 0-1,-1 1 0,0-1 1,0 0-1,0 1 0,0-1 1,0 0-1,0 1 0,1-1 0,-1 0 1,0 1-1,0 0 0,1 14 24,-1-15-21,1 137 626,-1-72-6713,0-55 1156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1425 0 3876,'-176'199'6566,"-66"122"-5298,212-279-903,-113 153-206,-249 353 542,41 20-279,333-537-441,5-9-217,1 0 0,1 0-1,1 1 1,1 0 0,-8 36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6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2096 1 224,'-21'7'6107,"17"-4"-5638,-27 35 352,21-25-317,-431 493 2812,202-245-2473,-454 645 870,91-92-1964,588-796-79,-26 25-2591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6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1956 0 1826,'8'1'5964,"-13"24"-3937,-3-7-1609,0 0-1,0-1 1,-2 0-1,0-1 1,-25 31-1,5-6-114,-343 451 1589,128-175-1451,-34 52 59,-555 751-167,803-1080-567,-28 44 125,30-27-3979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6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1491 0 4356,'-16'29'938,"-229"384"5197,-861 1346-4181,1077-1711-2256,-35 67 685,59-104-1048,0 0 0,1 1 1,0 0-1,0 0 0,2 0 1,-1 0-1,0 22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6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1996 1 1409,'-49'48'5312,"-13"36"-3802,23-30-564,-288 350 1445,-45 61-885,28 28-499,42-57-589,187-278-374,-205 312 19,304-444-71,9-17-42,1 1-1,0-1 1,1 1-1,0 0 1,1 0-1,0 0 1,0 1-1,1-1 1,-3 17-1,39-57-4871,16-30 556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6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1609 0 1441,'-26'50'3001,"-40"56"0,-99 112-92,98-134-1949,-26 36 92,-434 572 1927,52 34-2659,430-650-346,-86 165-407,117-208-1729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6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1634 1 3619,'-37'57'2875,"-39"81"-1,-18 32-1245,-286 370 984,82-122-1633,-329 535-361,599-910-763,3 1 0,-39 95 0,59-119-569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6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1550 1 1121,'-165'200'9052,"-59"118"-6788,212-301-2038,-652 1057 1963,547-875-2120,84-144-61,-234 414 37,251-440-238,9-17-79,0 0 1,0 0-1,2 1 1,-1-1-1,2 1 1,-1 1-1,2-1 1,-4 25-1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6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1550 1 1121,'-16'24'1866,"2"1"0,1 1-1,-14 40 1,-9 19-216,-184 298 1957,99-184-2255,-242 449 541,-28 47-1512,112-219-418,265-452-278,-30 61 219,42-78-550,-1-1 0,1 1 0,1 0 0,-1 0 0,1 0 0,0 9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6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1661 0 4068,'-55'114'5262,"-49"96"-2490,-303 423 1184,172-283-3257,-56 121-541,-236 527-1,511-967-285,12-24-2,0 1 0,1-1 0,0 0 0,0 1 1,1 0-1,-1 0 0,2-1 0,-2 10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8:0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0 833,'0'0'7927,"1"13"-6694,4 240 5035,-6-156-5582,12 105 0,-8-185-108,-1-7-3321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6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1585 1 2659,'-16'7'5641,"1"21"-4768,9-16-314,-386 614 6112,232-389-5932,-588 941-45,720-1133-701,-21 33-69,4 2 0,-64 151 0,107-222-10,-1-4-41,1 1 0,0 0 0,0 0 0,0 0-1,1 0 1,0 0 0,0 0 0,1 0 0,-1 0 0,2 7 0,89-60-12595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7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1599 1 3331,'-24'19'4585,"23"-16"-4367,-17 40 1088,10-23-662,-351 649 5718,-55-29-4827,223-350-1147,178-270-387,-259 404 109,27 15-450,233-415 72,-21 48-458,24-26-3506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7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1487 0 1409,'-29'30'7095,"28"-26"-6701,-20 55 1296,12-33-800,-31 70 1031,-98 170 0,-82 78-701,82-132-394,-614 1061 188,737-1246-1026,-10 13-47,3 2 1,1 1 0,2 1-1,-13 46 1,28-65-973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7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1544 1 4484,'-48'58'4746,"-14"35"-2690,23-32-1160,-109 157 1410,-76 116-357,-440 707-11,616-965-1975,-116 190 114,125-195-479,-54 139 0,90-203-151,0 0-1,1 1 0,0 0 1,1-1-1,-1 1 0,1 8 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7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1261 0 5285,'-36'48'2181,"2"1"0,-36 70 0,-43 114-569,44-85-254,-480 810 2339,334-604-3465,182-301-269,-52 94 112,73-124-240,1 1-1,2 0 0,0 1 1,-6 29-1,15-39-1652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7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638 1 1505,'-88'188'8131,"-18"-13"-4093,-135 153-1878,127-179-1450,100-130-675,1-3-24,0 2 0,1 0 0,1 0 0,-14 32 0,67-105-5349,-12 20 3443,13-20-1676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7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162 0 545,'3'30'3427,"0"-1"-2434,0 0 0,-3 8 320,0 2-224,0 9-160,-18-1 192,-8 6 32,-3-5-160,2-6-32,4-8-289,5-10-319,9-8-257,-2-16-96,2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8:5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4452,'-7'7'1506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1569,'1'21'6645,"5"18"-4649,2 14-1577,12 691 2278,-20-617-2560,-44 790 80,10-401-156,-6 731-491,20-496 182,0-414-39,-1 126-729,21-415 924,-1-4-39,7 58 1,-5-88 109,2-1 0,0 1 1,0-1-1,1 1 1,0-2-1,2 2 0,0-1 1,9 16-1,-13-26 5,0 0 0,0-1 0,0 0 0,1 1 0,-1 0 0,0-1 0,1 0 0,0 1 0,0-1 0,0 0 0,2 1 0,-5 6-3673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1634,'5'-1'5449,"23"-4"-3708,-25 5-1601,19 0 481,0 0 0,1 1 0,0 2-1,-1 0 1,33 8 0,2 6-366,0-4 0,116 11 0,125-11-84,-220-11-151,681 12 278,125 2 98,-738-11-390,1841 40 127,-1408-43-127,1022-15 14,675-32-9,-2161 45-20,267-6 39,-381 6-6,36-6-265,-37 6 215,1 0 0,0 0-1,-1 0 1,1-1-1,-1 1 1,1 0 0,0-1-1,-1 1 1,1 0-1,-1-1 1,1 1 0,-1-1-1,1 1 1,-1-1-1,1 1 1,-1-1 0,0 1-1,1-1 1,-1 0-1,0 1 1,1-1 0,-1 1-1,0-1 1,0 0-1,1 1 1,-1-1 0,0 0-1,0 1 1,0-1-1,0 0 1,0 1 0,0-1-1,0 0 1,0 1 0,0-1-1,-1 0 1,1 1-1,0 0 1,0-1 0,0 1-1,-1-1 1,1 1-1,0-1 1,-1 0 0,1 1-1,-1-1 1,0 0-1,-1-1-67,0 0-1,0 1 1,0-1 0,0 0-1,0 1 1,0-1-1,0 1 1,-1 0-1,1 0 1,-1 0-1,1 0 1,-1 0 0,0 1-1,1-1 1,-1 1-1,-3-1 1,-3-1-329,-39-7-2145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8:0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2659,'0'0'8391,"21"0"-6469,9 0-96,3 0-289,7 0-415,2 0-258,0 0-223,1 0-225,-4 0-223,1 0-129,-7 0-64,-9 8-193,-6 3-1152,0 5-2242,0-7-7528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1794,'121'7'6921,"-13"0"-5456,185 4 265,97 1-497,42-12-326,1598 13-100,-1214-2-757,380 11 1,-680-5-45,1428 65 47,-1611-58-56,1054 40-85,-1356-64-115,-30 0 118,16 0-1752,24-1 55,-23 0 1605,0 0 0,1 2 0,-1 0-1,1 0 1,32 9 0,-33-5 173,-1 0-1,0-2 1,2 0-1,-1-1 1,33-1-1,-53 9-4981,-11-2 363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1345,'14'183'7301,"-1"-25"-5377,-47 1199 2432,-14-2-3985,13-222-363,25-916-18,-32 546-316,37-497 124,6-180 169,2-62-2591,-1-21 374,-1-15 291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0 705,'0'0'1302,"0"4"-528,0 79 944,-1 354 3540,-21 585-3532,-8 1333-2068,27-1378-1574,0-274 1067,3-703 820,0 1 0,0-1 0,-1 1 0,1-1 1,0 1-1,0 0 0,0-1 0,0 0 0,0 0 0,0 1 0,0-1 0,0 1 0,0-1 1,0 1-1,0-1 0,1 1 0,-1-1 0,0 1 0,0-1 0,0 1 0,1-1 0,-1 1 1,0-1-1,0 1 0,1-1 0,-1 1 0,1-1 0,-1 0 0,0 1 0,1-1 1,-1 1-1,1-1 0,-1 0 0,1 1 0,0-2-148,0 0-1,-1 1 1,1-1 0,-1 0-1,1 1 1,-1-1 0,0 0-1,1 0 1,-1 0 0,1 0-1,-1 1 1,0-1 0,0 0-1,0 0 1,0 1-1,1-1 1,-1 0 0,0 0-1,0 0 1,-1-1 0,1-21-3304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0 288,'4'42'6121,"7"20"-4072,9 70-796,18 540 1629,-35 4-2172,-1-56-566,38 359-233,3 213-1813,-43-105 301,0-1084 1578,0 0 0,-1 0 0,1 0-1,0 0 1,1 0 0,-1 0 0,1 0 0,-1-1 0,1 0 0,0 1 0,0 0 0,0 0 0,0-1 0,0 1 0,1-1 0,-1 1 0,1-1 0,0 1 0,-1-1 0,1 0 0,0 0 0,0-1 0,0 1 0,0 0 0,1 0 0,-1-1 0,1 1 0,-1-1 0,1 0-1,0 1 1,-1-1 0,1-1 0,-1 1 0,1 0 0,0-1 0,0 1 0,4-1 0,-6-1-99,-1 0 0,1 0 0,-1 0 0,1 0 0,-1 0 0,1 0 0,-1 0-1,0 0 1,1 0 0,-1 0 0,0-1 0,0 1 0,0 0 0,0 0 0,0 0 0,0 1 0,0-2 0,0 1-1,0 0 1,-1-1 0,1-5-810,0-34-4359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1121,'5'69'5406,"10"38"-3214,1-6-805,24 489 1439,-38 7-1942,-3-338-617,-8 2517-1228,-3-1692-1036,12-1061 1976,1 0 0,6 37-1,-6-53-30,1 0 0,0 0 0,0-1 0,0 0 0,1 1-1,0 0 1,0-1 0,0-1 0,1 1 0,0 0 0,1 0-1,8 8 1,-13-14 31,0 0-1,0 0 1,0 1-1,0-1 1,0 0 0,0 0-1,0 0 1,0 0-1,0 0 1,1 1-1,-1-1 1,0 0 0,0 0-1,0 0 1,0 0-1,0 0 1,0 0-1,0 0 1,1 0 0,-1 0-1,0 1 1,0-1-1,0 0 1,0 0-1,0 0 1,1 0 0,-1 0-1,0 0 1,0 0-1,0 0 1,0 0-1,1 0 1,-1 0 0,0 0-1,0 0 1,0 0-1,0 0 1,0 0-1,1 0 1,-1 0 0,0-1-1,0 1 1,0 0-1,0 0 1,0 0-1,0 0 1,1 0 0,-1 0-1,0 0 1,0 0-1,0-1 1,0 1-1,0 0 1,0 0 0,0 0-1,0 0 1,1 0-1,-1-1 1,0-9-2486,-1 5 2130,1-20-3616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58 2659,'-23'-1'789,"31"0"1207,36-2-799,495 0 2847,-126 4-3369,383-18 374,450-6-929,2843 36-29,-3497 0-134,343 2-69,-882-24-416,-3-2 218,170 9-323,-132 4 543,-1-4 0,122-17 1,-158 12-544,0 3 0,86 5 0,-51 1 188,-86-2 387,3-1 47,1 1 1,-1 1 0,0-1 0,0 0 0,1 1 0,-1 0 0,0-1 0,3 3 0,-6-3-158,4 4 305,-7-2-2669,-12 2-2785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2:24:06.74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0 2050,'9'10'1596,"-7"-8"-1277,-1 1 0,1-1 0,-1 0 0,0 1 1,0-1-1,0 1 0,0-1 0,0 1 0,0 4 1,7 42 1778,-8-47-2012,9 442 4734,-12-308-4462,0 105-81,2 445-9,55-206-133,-5-79-94,-39 371 11,-12-466-8,2-272-46,-5 389 21,-32-5 1,8-211-33,-3 290 0,32-453-23,-2 1 0,-9 52 1,4-64 6,3-19-12,1 1 0,0-1 1,0 23-1,3-37 14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2:24:08.08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75 1 769,'-1'1'115,"0"0"0,-1 0-1,1 0 1,0 1 0,0-1 0,0 1 0,1-1 0,-1 1 0,0-1 0,0 1 0,1-1 0,-1 1 0,1 0-1,-1-1 1,1 1 0,0 0 0,0-1 0,0 4 0,-2 36 1732,2-36-1799,-1 316 4742,17 764-1503,1 186-3041,-40-390-59,-31-141-161,39-143-148,17-385-402,-2-184 519,-1 14-68,2 0 1,1 0-1,2 0 1,17 71-1,-7-46 67,-11-49 6,0 0 1,9 26-1,-8-40 264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2:24:10.43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21 0 801,'-15'218'5727,"12"106"-3025,3-144-1533,-1-120-952,-1 142 572,29 252-1,-13-349-546,49 533 765,-76 359-265,-5-271-628,9-149-62,8-563-52,-8 655 32,11-654-79,0 1 1,0-1 0,2 0 0,-1-1-1,11 26 1,-6-31-432,-7-9 402,0 1-1,-1-1 0,1 1 0,0 0 1,-1-1-1,1 1 0,0 0 0,-1 0 1,1-1-1,-1 1 0,1 0 0,-1 0 1,0 0-1,1 0 0,-1 0 0,0 0 1,0 0-1,1-1 0,-1 2 0,3 35-1449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2:24:12.67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0 448,'0'0'662,"42"1"4623,6 3-3945,-1-2-1,53-4 0,-14 0-653,272 0 383,423 5-201,-153 43-557,-235-12-173,424 25 64,645 41 140,-162-78-50,-995-23-263,407-15 35,-534 16-58,572-13 52,43 0-185,-538 15 99,-34 8-1664,-103-7-139,-50-11-4031,-41 0 2590,-16 8 2663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8:06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2402,'0'-4'468,"0"1"0,1-1 0,-1 1 0,1 0 0,0-1 0,0 1 0,0 0 0,0-1-1,0 1 1,1 0 0,-1 0 0,1 0 0,0 0 0,0 0 0,0 1 0,3-4 0,0 2-142,0 0 0,-1 0 0,1 1-1,0-1 1,1 1 0,-1 1 0,0-1 0,12-3 0,-5 3-256,1 0 1,-1 1-1,1 0 0,-1 1 0,1 0 1,0 1-1,-1 1 0,23 3 1,-34-4-60,0 1 0,1 0 0,-1-1 0,0 1 0,0 0 0,1 0 0,-1 0 0,0 0 0,0 0 0,0 0 0,0 1 0,0-1 0,-1 0 0,1 0 0,0 1 0,0-1 0,-1 0 0,1 1 0,-1-1 0,1 1 0,-1-1 0,0 1 0,0-1 0,1 1 0,-1-1 0,0 1 0,0-1 0,-1 3 0,-3 47 380,-2-34-281,0 0 0,-1 0 0,0 0 1,-1-1-1,-1 0 0,-18 23 1,-4 10 13,9-15-16,15-26 11,1 1 1,0-1-1,1 1 0,0 0 1,0 1-1,1-1 0,0 1 1,1 0-1,0 0 0,-2 16 0,5-25 474,56-4-190,66-11 0,-17 2-371,-95 10 333,-20 3 7,-8 6-1655,3 9-3317,10-4-1235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8:5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4452,'-7'7'1506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1569,'1'21'6645,"5"18"-4649,2 14-1577,12 691 2278,-20-617-2560,-44 790 80,10-401-156,-6 731-491,20-496 182,0-414-39,-1 126-729,21-415 924,-1-4-39,7 58 1,-5-88 109,2-1 0,0 1 1,0-1-1,1 1 1,0-2-1,2 2 0,0-1 1,9 16-1,-13-26 5,0 0 0,0-1 0,0 0 0,1 1 0,-1 0 0,0-1 0,1 0 0,0 1 0,0-1 0,0 0 0,2 1 0,-5 6-3673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1634,'5'-1'5449,"23"-4"-3708,-25 5-1601,19 0 481,0 0 0,1 1 0,0 2-1,-1 0 1,33 8 0,2 6-366,0-4 0,116 11 0,125-11-84,-220-11-151,681 12 278,125 2 98,-738-11-390,1841 40 127,-1408-43-127,1022-15 14,675-32-9,-2161 45-20,267-6 39,-381 6-6,36-6-265,-37 6 215,1 0 0,0 0-1,-1 0 1,1-1-1,-1 1 1,1 0 0,0-1-1,-1 1 1,1 0-1,-1-1 1,1 1 0,-1-1-1,1 1 1,-1-1-1,1 1 1,-1-1 0,0 1-1,1-1 1,-1 0-1,0 1 1,1-1 0,-1 1-1,0-1 1,0 0-1,1 1 1,-1-1 0,0 0-1,0 1 1,0-1-1,0 0 1,0 1 0,0-1-1,0 0 1,0 1 0,0-1-1,-1 0 1,1 1-1,0 0 1,0-1 0,0 1-1,-1-1 1,1 1-1,0-1 1,-1 0 0,1 1-1,-1-1 1,0 0-1,-1-1-67,0 0-1,0 1 1,0-1 0,0 0-1,0 1 1,0-1-1,0 1 1,-1 0-1,1 0 1,-1 0-1,1 0 1,-1 0 0,0 1-1,1-1 1,-1 1-1,-3-1 1,-3-1-329,-39-7-2145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1794,'121'7'6921,"-13"0"-5456,185 4 265,97 1-497,42-12-326,1598 13-100,-1214-2-757,380 11 1,-680-5-45,1428 65 47,-1611-58-56,1054 40-85,-1356-64-115,-30 0 118,16 0-1752,24-1 55,-23 0 1605,0 0 0,1 2 0,-1 0-1,1 0 1,32 9 0,-33-5 173,-1 0-1,0-2 1,2 0-1,-1-1 1,33-1-1,-53 9-4981,-11-2 363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1345,'14'183'7301,"-1"-25"-5377,-47 1199 2432,-14-2-3985,13-222-363,25-916-18,-32 546-316,37-497 124,6-180 169,2-62-2591,-1-21 374,-1-15 291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0 705,'0'0'1302,"0"4"-528,0 79 944,-1 354 3540,-21 585-3532,-8 1333-2068,27-1378-1574,0-274 1067,3-703 820,0 1 0,0-1 0,-1 1 0,1-1 1,0 1-1,0 0 0,0-1 0,0 0 0,0 0 0,0 1 0,0-1 0,0 1 0,0-1 1,0 1-1,0-1 0,1 1 0,-1-1 0,0 1 0,0-1 0,0 1 0,1-1 0,-1 1 1,0-1-1,0 1 0,1-1 0,-1 1 0,1-1 0,-1 0 0,0 1 0,1-1 1,-1 1-1,1-1 0,-1 0 0,1 1 0,0-2-148,0 0-1,-1 1 1,1-1 0,-1 0-1,1 1 1,-1-1 0,0 0-1,1 0 1,-1 0 0,1 0-1,-1 1 1,0-1 0,0 0-1,0 0 1,0 1-1,1-1 1,-1 0 0,0 0-1,0 0 1,-1-1 0,1-21-3304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0 288,'4'42'6121,"7"20"-4072,9 70-796,18 540 1629,-35 4-2172,-1-56-566,38 359-233,3 213-1813,-43-105 301,0-1084 1578,0 0 0,-1 0 0,1 0-1,0 0 1,1 0 0,-1 0 0,1 0 0,-1-1 0,1 0 0,0 1 0,0 0 0,0 0 0,0-1 0,0 1 0,1-1 0,-1 1 0,1-1 0,0 1 0,-1-1 0,1 0 0,0 0 0,0-1 0,0 1 0,0 0 0,1 0 0,-1-1 0,1 1 0,-1-1 0,1 0-1,0 1 1,-1-1 0,1-1 0,-1 1 0,1 0 0,0-1 0,0 1 0,4-1 0,-6-1-99,-1 0 0,1 0 0,-1 0 0,1 0 0,-1 0 0,1 0 0,-1 0-1,0 0 1,1 0 0,-1 0 0,0-1 0,0 1 0,0 0 0,0 0 0,0 0 0,0 1 0,0-2 0,0 1-1,0 0 1,-1-1 0,1-5-810,0-34-4359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1121,'5'69'5406,"10"38"-3214,1-6-805,24 489 1439,-38 7-1942,-3-338-617,-8 2517-1228,-3-1692-1036,12-1061 1976,1 0 0,6 37-1,-6-53-30,1 0 0,0 0 0,0-1 0,0 0 0,1 1-1,0 0 1,0-1 0,0-1 0,1 1 0,0 0 0,1 0-1,8 8 1,-13-14 31,0 0-1,0 0 1,0 1-1,0-1 1,0 0 0,0 0-1,0 0 1,0 0-1,0 0 1,1 1-1,-1-1 1,0 0 0,0 0-1,0 0 1,0 0-1,0 0 1,0 0-1,0 0 1,1 0 0,-1 0-1,0 1 1,0-1-1,0 0 1,0 0-1,0 0 1,1 0 0,-1 0-1,0 0 1,0 0-1,0 0 1,0 0-1,1 0 1,-1 0 0,0 0-1,0 0 1,0 0-1,0 0 1,0 0-1,1 0 1,-1 0 0,0-1-1,0 1 1,0 0-1,0 0 1,0 0-1,0 0 1,1 0 0,-1 0-1,0 0 1,0 0-1,0-1 1,0 1-1,0 0 1,0 0 0,0 0-1,0 0 1,1 0-1,-1-1 1,0-9-2486,-1 5 2130,1-20-3616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58 2659,'-23'-1'789,"31"0"1207,36-2-799,495 0 2847,-126 4-3369,383-18 374,450-6-929,2843 36-29,-3497 0-134,343 2-69,-882-24-416,-3-2 218,170 9-323,-132 4 543,-1-4 0,122-17 1,-158 12-544,0 3 0,86 5 0,-51 1 188,-86-2 387,3-1 47,1 1 1,-1 1 0,0-1 0,0 0 0,1 1 0,-1 0 0,0-1 0,3 3 0,-6-3-158,4 4 305,-7-2-2669,-12 2-2785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2:24:17.33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1 2947,'1'13'1810,"33"225"2254,2 260 1,-32 245-1994,-6-404-1723,5 1171 42,12-1130-164,0 4-137,-27 26-52,10-176-28,4-146-1,-4 0 0,-23 159-1,10-153-3370,3 1 0,3 160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8:07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62 1922,'0'-3'293,"1"0"1,-1 1-1,1-1 1,0 1-1,0-1 1,0 1-1,0-1 1,0 1-1,1 0 1,-1-1-1,0 1 1,1 0-1,0 0 0,0 0 1,0 0-1,-1 1 1,2-1-1,-1 0 1,0 1-1,0-1 1,0 1-1,1 0 1,-1 0-1,1 0 1,-1 0-1,1 0 1,-1 0-1,1 1 1,-1-1-1,6 1 1,11-3 187,1 1 1,-1 0-1,21 2 1,-26 1-66,1-2-220,-9 1-100,0 0 0,0 0-1,0 0 1,0 1-1,0-1 1,-1 1 0,10 3-1,-14-3-71,0 0 0,1 0 0,-1 0 0,0 0 0,0 0 0,0 0 0,0 0 0,0 0 0,0 1 0,0-1 0,0 0 0,0 1 0,0-1 0,-1 1 0,1-1 0,-1 1 0,1-1 0,-1 1 0,0-1 0,1 1 0,-1-1 0,0 1 0,0-1 0,0 1 1,0-1-1,0 1 0,0 0 0,-1-1 0,1 1 0,-1-1 0,1 1 0,-1-1 0,0 3 0,0-2 9,0 1 0,0-1 0,0 1 0,-1-1 1,1 1-1,0-1 0,-1 0 0,0 0 0,1 1 0,-1-1 1,0-1-1,0 1 0,0 0 0,-1 0 0,1-1 1,-3 2-1,-45 20 358,44-22-249,-1 1-1,1 1 0,1-1 0,-1 1 0,0 0 1,1 0-1,-1 1 0,1-1 0,0 1 0,-6 6 1,10-8-140,-1 1 1,1-1-1,0 1 1,0-1-1,1 1 1,-1-1 0,1 1-1,-1-1 1,1 1-1,0 0 1,-1-1-1,2 1 1,-1 0-1,0-1 1,0 1 0,1-1-1,-1 1 1,1-1-1,2 5 1,-1 0-35,1-1 0,-1 0 1,2 0-1,-1 0 0,1 0 1,4 6-1,2-2 7,-1 0-1,-1 1 1,0 1-1,0-1 1,-1 1 0,0 0-1,-1 1 1,-1 0 0,0 0-1,-1 0 1,0 0 0,-1 1-1,0 0 1,-1-1 0,0 23-1,-2-33 30,0 0 0,0 0 0,-1 0 0,1-1 0,-1 1 0,0 0 0,0-1 0,0 1 0,0 0 1,0-1-1,0 1 0,-1-1 0,1 1 0,-1-1 0,0 0 0,1 0 0,-5 4 0,2-3 53,-1 1 1,0-1-1,0 0 1,0 0 0,0-1-1,0 1 1,-1-1-1,-6 2 1,-7 0 290,0 0 1,-1-2-1,1 0 1,-23-1-1,34-1-256,1-1 0,-1-1 1,0 1-1,1-1 0,0-1 0,-1 1 0,1-1 0,0-1 0,0 1 1,0-1-1,1 0 0,-1-1 0,1 1 0,0-1 0,-10-11 1,9 9-464,-1 0 1,0 1 0,0-1 0,-1 2-1,0-1 1,0 1 0,0 1 0,-11-5-1,8 3-3205,2-4-1619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2:24:18.47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1 1954,'19'9'5765,"-17"-6"-5405,17 27 1445,8 37-1498,-19-25 120,-1 0 0,-3 0 1,-1 1-1,-5 77 0,1 1 181,56 560 1004,0 1-1094,-62 477-171,7-644-262,23-265-80,1 37 22,-24 572 11,3-800-38,20 112 0,-11-104 0,2 71 0,11 75-53,-23-204 42,2 11-375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2:24:19.85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 2210,'0'0'3048,"7"8"-2044,-1 14-468,-1 0 0,-1 0 0,0 1 0,-2 0 0,-1-1-1,-2 43 1,0-25-166,1 138 837,3 339 546,34-1-1072,-11-312-499,57 490 180,-32 4-233,-31-244-96,8 380 35,-31 74-4,2-888-68,-2-1 1,-8 35-1,2-12-17,8-34 23,-6 17-302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2:24:22.09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0 110 545,'0'0'2503,"22"0"-538,399-26 2319,-141 3-3438,1560-37 2362,287 71-2498,-1346 5-646,51 10 16,-102-6 107,-2-8 16,-102-5-160,186 0 54,-516-8-29,-255 1-47,28-1-2,98 12 0,-257-8-5747,60-3 2424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8:5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4452,'-7'7'1506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1569,'1'21'6645,"5"18"-4649,2 14-1577,12 691 2278,-20-617-2560,-44 790 80,10-401-156,-6 731-491,20-496 182,0-414-39,-1 126-729,21-415 924,-1-4-39,7 58 1,-5-88 109,2-1 0,0 1 1,0-1-1,1 1 1,0-2-1,2 2 0,0-1 1,9 16-1,-13-26 5,0 0 0,0-1 0,0 0 0,1 1 0,-1 0 0,0-1 0,1 0 0,0 1 0,0-1 0,0 0 0,2 1 0,-5 6-3673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1634,'5'-1'5449,"23"-4"-3708,-25 5-1601,19 0 481,0 0 0,1 1 0,0 2-1,-1 0 1,33 8 0,2 6-366,0-4 0,116 11 0,125-11-84,-220-11-151,681 12 278,125 2 98,-738-11-390,1841 40 127,-1408-43-127,1022-15 14,675-32-9,-2161 45-20,267-6 39,-381 6-6,36-6-265,-37 6 215,1 0 0,0 0-1,-1 0 1,1-1-1,-1 1 1,1 0 0,0-1-1,-1 1 1,1 0-1,-1-1 1,1 1 0,-1-1-1,1 1 1,-1-1-1,1 1 1,-1-1 0,0 1-1,1-1 1,-1 0-1,0 1 1,1-1 0,-1 1-1,0-1 1,0 0-1,1 1 1,-1-1 0,0 0-1,0 1 1,0-1-1,0 0 1,0 1 0,0-1-1,0 0 1,0 1 0,0-1-1,-1 0 1,1 1-1,0 0 1,0-1 0,0 1-1,-1-1 1,1 1-1,0-1 1,-1 0 0,1 1-1,-1-1 1,0 0-1,-1-1-67,0 0-1,0 1 1,0-1 0,0 0-1,0 1 1,0-1-1,0 1 1,-1 0-1,1 0 1,-1 0-1,1 0 1,-1 0 0,0 1-1,1-1 1,-1 1-1,-3-1 1,-3-1-329,-39-7-2145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1794,'121'7'6921,"-13"0"-5456,185 4 265,97 1-497,42-12-326,1598 13-100,-1214-2-757,380 11 1,-680-5-45,1428 65 47,-1611-58-56,1054 40-85,-1356-64-115,-30 0 118,16 0-1752,24-1 55,-23 0 1605,0 0 0,1 2 0,-1 0-1,1 0 1,32 9 0,-33-5 173,-1 0-1,0-2 1,2 0-1,-1-1 1,33-1-1,-53 9-4981,-11-2 363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1345,'14'183'7301,"-1"-25"-5377,-47 1199 2432,-14-2-3985,13-222-363,25-916-18,-32 546-316,37-497 124,6-180 169,2-62-2591,-1-21 374,-1-15 291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0 705,'0'0'1302,"0"4"-528,0 79 944,-1 354 3540,-21 585-3532,-8 1333-2068,27-1378-1574,0-274 1067,3-703 820,0 1 0,0-1 0,-1 1 0,1-1 1,0 1-1,0 0 0,0-1 0,0 0 0,0 0 0,0 1 0,0-1 0,0 1 0,0-1 1,0 1-1,0-1 0,1 1 0,-1-1 0,0 1 0,0-1 0,0 1 0,1-1 0,-1 1 1,0-1-1,0 1 0,1-1 0,-1 1 0,1-1 0,-1 0 0,0 1 0,1-1 1,-1 1-1,1-1 0,-1 0 0,1 1 0,0-2-148,0 0-1,-1 1 1,1-1 0,-1 0-1,1 1 1,-1-1 0,0 0-1,1 0 1,-1 0 0,1 0-1,-1 1 1,0-1 0,0 0-1,0 0 1,0 1-1,1-1 1,-1 0 0,0 0-1,0 0 1,-1-1 0,1-21-3304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0 288,'4'42'6121,"7"20"-4072,9 70-796,18 540 1629,-35 4-2172,-1-56-566,38 359-233,3 213-1813,-43-105 301,0-1084 1578,0 0 0,-1 0 0,1 0-1,0 0 1,1 0 0,-1 0 0,1 0 0,-1-1 0,1 0 0,0 1 0,0 0 0,0 0 0,0-1 0,0 1 0,1-1 0,-1 1 0,1-1 0,0 1 0,-1-1 0,1 0 0,0 0 0,0-1 0,0 1 0,0 0 0,1 0 0,-1-1 0,1 1 0,-1-1 0,1 0-1,0 1 1,-1-1 0,1-1 0,-1 1 0,1 0 0,0-1 0,0 1 0,4-1 0,-6-1-99,-1 0 0,1 0 0,-1 0 0,1 0 0,-1 0 0,1 0 0,-1 0-1,0 0 1,1 0 0,-1 0 0,0-1 0,0 1 0,0 0 0,0 0 0,0 0 0,0 1 0,0-2 0,0 1-1,0 0 1,-1-1 0,1-5-810,0-34-4359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5:04.85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132 0 224,'-7'269'10797,"-18"171"-6757,-9 280-3732,36 551 543,-18 695-992,5-1725 83,-10 402-241,6-196 112,14-420 184,-1-5-4,1 1-1,1-1 1,5 39 0,2-47-36,-6-13-85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1121,'5'69'5406,"10"38"-3214,1-6-805,24 489 1439,-38 7-1942,-3-338-617,-8 2517-1228,-3-1692-1036,12-1061 1976,1 0 0,6 37-1,-6-53-30,1 0 0,0 0 0,0-1 0,0 0 0,1 1-1,0 0 1,0-1 0,0-1 0,1 1 0,0 0 0,1 0-1,8 8 1,-13-14 31,0 0-1,0 0 1,0 1-1,0-1 1,0 0 0,0 0-1,0 0 1,0 0-1,0 0 1,1 1-1,-1-1 1,0 0 0,0 0-1,0 0 1,0 0-1,0 0 1,0 0-1,0 0 1,1 0 0,-1 0-1,0 1 1,0-1-1,0 0 1,0 0-1,0 0 1,1 0 0,-1 0-1,0 0 1,0 0-1,0 0 1,0 0-1,1 0 1,-1 0 0,0 0-1,0 0 1,0 0-1,0 0 1,0 0-1,1 0 1,-1 0 0,0-1-1,0 1 1,0 0-1,0 0 1,0 0-1,0 0 1,1 0 0,-1 0-1,0 0 1,0 0-1,0-1 1,0 1-1,0 0 1,0 0 0,0 0-1,0 0 1,1 0-1,-1-1 1,0-9-2486,-1 5 2130,1-20-3616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21:41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58 2659,'-23'-1'789,"31"0"1207,36-2-799,495 0 2847,-126 4-3369,383-18 374,450-6-929,2843 36-29,-3497 0-134,343 2-69,-882-24-416,-3-2 218,170 9-323,-132 4 543,-1-4 0,122-17 1,-158 12-544,0 3 0,86 5 0,-51 1 188,-86-2 387,3-1 47,1 1 1,-1 1 0,0-1 0,0 0 0,1 1 0,-1 0 0,0-1 0,3 3 0,-6-3-158,4 4 305,-7-2-2669,-12 2-2785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8:5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4452,'-7'7'1506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1569,'1'21'6645,"5"18"-4649,2 14-1577,12 691 2278,-20-617-2560,-44 790 80,10-401-156,-6 731-491,20-496 182,0-414-39,-1 126-729,21-415 924,-1-4-39,7 58 1,-5-88 109,2-1 0,0 1 1,0-1-1,1 1 1,0-2-1,2 2 0,0-1 1,9 16-1,-13-26 5,0 0 0,0-1 0,0 0 0,1 1 0,-1 0 0,0-1 0,1 0 0,0 1 0,0-1 0,0 0 0,2 1 0,-5 6-3673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1634,'5'-1'5449,"23"-4"-3708,-25 5-1601,19 0 481,0 0 0,1 1 0,0 2-1,-1 0 1,33 8 0,2 6-366,0-4 0,116 11 0,125-11-84,-220-11-151,681 12 278,125 2 98,-738-11-390,1841 40 127,-1408-43-127,1022-15 14,675-32-9,-2161 45-20,267-6 39,-381 6-6,36-6-265,-37 6 215,1 0 0,0 0-1,-1 0 1,1-1-1,-1 1 1,1 0 0,0-1-1,-1 1 1,1 0-1,-1-1 1,1 1 0,-1-1-1,1 1 1,-1-1-1,1 1 1,-1-1 0,0 1-1,1-1 1,-1 0-1,0 1 1,1-1 0,-1 1-1,0-1 1,0 0-1,1 1 1,-1-1 0,0 0-1,0 1 1,0-1-1,0 0 1,0 1 0,0-1-1,0 0 1,0 1 0,0-1-1,-1 0 1,1 1-1,0 0 1,0-1 0,0 1-1,-1-1 1,1 1-1,0-1 1,-1 0 0,1 1-1,-1-1 1,0 0-1,-1-1-67,0 0-1,0 1 1,0-1 0,0 0-1,0 1 1,0-1-1,0 1 1,-1 0-1,1 0 1,-1 0-1,1 0 1,-1 0 0,0 1-1,1-1 1,-1 1-1,-3-1 1,-3-1-329,-39-7-2145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1794,'121'7'6921,"-13"0"-5456,185 4 265,97 1-497,42-12-326,1598 13-100,-1214-2-757,380 11 1,-680-5-45,1428 65 47,-1611-58-56,1054 40-85,-1356-64-115,-30 0 118,16 0-1752,24-1 55,-23 0 1605,0 0 0,1 2 0,-1 0-1,1 0 1,32 9 0,-33-5 173,-1 0-1,0-2 1,2 0-1,-1-1 1,33-1-1,-53 9-4981,-11-2 363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1345,'14'183'7301,"-1"-25"-5377,-47 1199 2432,-14-2-3985,13-222-363,25-916-18,-32 546-316,37-497 124,6-180 169,2-62-2591,-1-21 374,-1-15 291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0 705,'0'0'1302,"0"4"-528,0 79 944,-1 354 3540,-21 585-3532,-8 1333-2068,27-1378-1574,0-274 1067,3-703 820,0 1 0,0-1 0,-1 1 0,1-1 1,0 1-1,0 0 0,0-1 0,0 0 0,0 0 0,0 1 0,0-1 0,0 1 0,0-1 1,0 1-1,0-1 0,1 1 0,-1-1 0,0 1 0,0-1 0,0 1 0,1-1 0,-1 1 1,0-1-1,0 1 0,1-1 0,-1 1 0,1-1 0,-1 0 0,0 1 0,1-1 1,-1 1-1,1-1 0,-1 0 0,1 1 0,0-2-148,0 0-1,-1 1 1,1-1 0,-1 0-1,1 1 1,-1-1 0,0 0-1,1 0 1,-1 0 0,1 0-1,-1 1 1,0-1 0,0 0-1,0 0 1,0 1-1,1-1 1,-1 0 0,0 0-1,0 0 1,-1-1 0,1-21-3304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0 288,'4'42'6121,"7"20"-4072,9 70-796,18 540 1629,-35 4-2172,-1-56-566,38 359-233,3 213-1813,-43-105 301,0-1084 1578,0 0 0,-1 0 0,1 0-1,0 0 1,1 0 0,-1 0 0,1 0 0,-1-1 0,1 0 0,0 1 0,0 0 0,0 0 0,0-1 0,0 1 0,1-1 0,-1 1 0,1-1 0,0 1 0,-1-1 0,1 0 0,0 0 0,0-1 0,0 1 0,0 0 0,1 0 0,-1-1 0,1 1 0,-1-1 0,1 0-1,0 1 1,-1-1 0,1-1 0,-1 1 0,1 0 0,0-1 0,0 1 0,4-1 0,-6-1-99,-1 0 0,1 0 0,-1 0 0,1 0 0,-1 0 0,1 0 0,-1 0-1,0 0 1,1 0 0,-1 0 0,0-1 0,0 1 0,0 0 0,0 0 0,0 0 0,0 1 0,0-2 0,0 1-1,0 0 1,-1-1 0,1-5-810,0-34-4359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1121,'5'69'5406,"10"38"-3214,1-6-805,24 489 1439,-38 7-1942,-3-338-617,-8 2517-1228,-3-1692-1036,12-1061 1976,1 0 0,6 37-1,-6-53-30,1 0 0,0 0 0,0-1 0,0 0 0,1 1-1,0 0 1,0-1 0,0-1 0,1 1 0,0 0 0,1 0-1,8 8 1,-13-14 31,0 0-1,0 0 1,0 1-1,0-1 1,0 0 0,0 0-1,0 0 1,0 0-1,0 0 1,1 1-1,-1-1 1,0 0 0,0 0-1,0 0 1,0 0-1,0 0 1,0 0-1,0 0 1,1 0 0,-1 0-1,0 1 1,0-1-1,0 0 1,0 0-1,0 0 1,1 0 0,-1 0-1,0 0 1,0 0-1,0 0 1,0 0-1,1 0 1,-1 0 0,0 0-1,0 0 1,0 0-1,0 0 1,0 0-1,1 0 1,-1 0 0,0-1-1,0 1 1,0 0-1,0 0 1,0 0-1,0 0 1,1 0 0,-1 0-1,0 0 1,0 0-1,0-1 1,0 1-1,0 0 1,0 0 0,0 0-1,0 0 1,1 0-1,-1-1 1,0-9-2486,-1 5 2130,1-20-3616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5:06.43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119 2 128,'-16'0'1295,"11"-1"-882,0 1 1,0 0-1,-1 0 0,1 0 0,0 1 0,0-1 0,0 1 0,-1 1 0,1-1 0,0 1 1,1 0-1,-1 0 0,-7 4 0,-12 3 1982,46-9-1080,299-2-692,562 12-82,796 13 176,-1179-25-580,2014-40 237,-316 30-326,-2123 12-48,1659 63 0,-1106-56 9,-368-9-18,-87 2-312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58 2659,'-23'-1'789,"31"0"1207,36-2-799,495 0 2847,-126 4-3369,383-18 374,450-6-929,2843 36-29,-3497 0-134,343 2-69,-882-24-416,-3-2 218,170 9-323,-132 4 543,-1-4 0,122-17 1,-158 12-544,0 3 0,86 5 0,-51 1 188,-86-2 387,3-1 47,1 1 1,-1 1 0,0-1 0,0 0 0,1 1 0,-1 0 0,0-1 0,3 3 0,-6-3-158,4 4 305,-7-2-2669,-12 2-2785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764 0 1537,'17'3'6164,"-31"37"-3690,-13 11-1546,-3-2 0,-49 66-1,-87 88-195,83-105-516,47-55-198,-65 78-43,-105 165 0,198-274-165,-16 31 71,23-41-75,0 0 0,0 0 0,0 0-1,1 0 1,-1 0 0,1 0 0,-1 0-1,1 1 1,0-1 0,0 0 0,0 0 0,0 1-1,0-1 1,0 0 0,2 4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1425 0 3876,'-176'199'6566,"-66"122"-5298,212-279-903,-113 153-206,-249 353 542,41 20-279,333-537-441,5-9-217,1 0 0,1 0-1,1 1 1,1 0 0,-8 36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2096 1 224,'-21'7'6107,"17"-4"-5638,-27 35 352,21-25-317,-431 493 2812,202-245-2473,-454 645 870,91-92-1964,588-796-79,-26 25-2591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1956 0 1826,'8'1'5964,"-13"24"-3937,-3-7-1609,0 0-1,0-1 1,-2 0-1,0-1 1,-25 31-1,5-6-114,-343 451 1589,128-175-1451,-34 52 59,-555 751-167,803-1080-567,-28 44 125,30-27-3979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1491 0 4356,'-16'29'938,"-229"384"5197,-861 1346-4181,1077-1711-2256,-35 67 685,59-104-1048,0 0 0,1 1 1,0 0-1,0 0 0,2 0 1,-1 0-1,0 22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1996 1 1409,'-49'48'5312,"-13"36"-3802,23-30-564,-288 350 1445,-45 61-885,28 28-499,42-57-589,187-278-374,-205 312 19,304-444-71,9-17-42,1 1-1,0-1 1,1 1-1,0 0 1,1 0-1,0 0 1,0 1-1,1-1 1,-3 17-1,39-57-4871,16-30 556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1609 0 1441,'-26'50'3001,"-40"56"0,-99 112-92,98-134-1949,-26 36 92,-434 572 1927,52 34-2659,430-650-346,-86 165-407,117-208-1729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1634 1 3619,'-37'57'2875,"-39"81"-1,-18 32-1245,-286 370 984,82-122-1633,-329 535-361,599-910-763,3 1 0,-39 95 0,59-119-569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1550 1 1121,'-165'200'9052,"-59"118"-6788,212-301-2038,-652 1057 1963,547-875-2120,84-144-61,-234 414 37,251-440-238,9-17-79,0 0 1,0 0-1,2 1 1,-1-1-1,2 1 1,-1 1-1,2-1 1,-4 25-1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39:10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858 97 10352,'119'-7'127,"195"-7"98,2285-62 1397,-402 106-1616,-584 49 4,1590 59 204,-217-116-188,-2861-23-31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5:08.18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 2466,'0'2'135,"0"0"-1,1 1 1,-1-1-1,0 0 1,1 0-1,0 0 1,0 0-1,-1 0 1,1 0-1,1 0 1,-1 0-1,0 0 1,0 0-1,1 0 1,-1-1-1,1 1 1,-1-1-1,1 1 1,0-1-1,-1 1 1,1-1-1,0 0 1,0 0-1,0 0 1,0 0-1,0 0 1,0 0-1,0-1 1,3 1-1,9 3 213,0-1 1,1-1-1,22 0 0,-15 0 267,951 31 2933,-478-26-3053,1035 25-56,1187-13-263,-1810-21-169,-66 4-14,872-5-16,-1452-15-130,-172 8 56,-1 4 0,135 8 0,-215 0 83,1 0 1,-1 1-1,0 0 1,0 0-1,-1 1 0,1-1 1,13 11-1,35 14-39,-21-20-14,1-1 0,-1-2 0,1-1 1,71-3-1,-94-1 66,-12 0 2,19 0 8,-1 1 1,31 4 0,-39-1-71,1-1-226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1550 1 1121,'-16'24'1866,"2"1"0,1 1-1,-14 40 1,-9 19-216,-184 298 1957,99-184-2255,-242 449 541,-28 47-1512,112-219-418,265-452-278,-30 61 219,42-78-550,-1-1 0,1 1 0,1 0 0,-1 0 0,1 0 0,0 9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1661 0 4068,'-55'114'5262,"-49"96"-2490,-303 423 1184,172-283-3257,-56 121-541,-236 527-1,511-967-285,12-24-2,0 1 0,1-1 0,0 0 0,0 1 1,1 0-1,-1 0 0,2-1 0,-2 10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1585 1 2659,'-16'7'5641,"1"21"-4768,9-16-314,-386 614 6112,232-389-5932,-588 941-45,720-1133-701,-21 33-69,4 2 0,-64 151 0,107-222-10,-1-4-41,1 1 0,0 0 0,0 0 0,0 0-1,1 0 1,0 0 0,0 0 0,1 0 0,-1 0 0,2 7 0,89-60-12595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1599 1 3331,'-24'19'4585,"23"-16"-4367,-17 40 1088,10-23-662,-351 649 5718,-55-29-4827,223-350-1147,178-270-387,-259 404 109,27 15-450,233-415 72,-21 48-458,24-26-3506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1487 0 1409,'-29'30'7095,"28"-26"-6701,-20 55 1296,12-33-800,-31 70 1031,-98 170 0,-82 78-701,82-132-394,-614 1061 188,737-1246-1026,-10 13-47,3 2 1,1 1 0,2 1-1,-13 46 1,28-65-973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1544 1 4484,'-48'58'4746,"-14"35"-2690,23-32-1160,-109 157 1410,-76 116-357,-440 707-11,616-965-1975,-116 190 114,125-195-479,-54 139 0,90-203-151,0 0-1,1 1 0,0 0 1,1-1-1,-1 1 0,1 8 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1261 0 5285,'-36'48'2181,"2"1"0,-36 70 0,-43 114-569,44-85-254,-480 810 2339,334-604-3465,182-301-269,-52 94 112,73-124-240,1 1-1,2 0 0,0 1 1,-6 29-1,15-39-1652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638 1 1505,'-88'188'8131,"-18"-13"-4093,-135 153-1878,127-179-1450,100-130-675,1-3-24,0 2 0,1 0 0,1 0 0,-14 32 0,67-105-5349,-12 20 3443,13-20-1676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162 0 545,'3'30'3427,"0"-1"-2434,0 0 0,-3 8 320,0 2-224,0 9-160,-18-1 192,-8 6 32,-3-5-160,2-6-32,4-8-289,5-10-319,9-8-257,-2-16-96,2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7:52:07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2210,'4'-10'10733,"14"-13"-9447,-3 3-1123,-3 0-85,-7 10-134,1 0-1,0 1 1,0 0 0,1 0 0,0 0 0,0 1 0,1 0 0,0 1 0,1 0 0,15-11 0,-23 18 46,-1 0 1,1 0-1,-1-1 1,1 1-1,0 0 0,-1 0 1,1 0-1,0 0 0,-1 0 1,1 0-1,0 0 0,-1 0 1,1 1-1,-1-1 1,1 0-1,0 0 0,-1 0 1,1 1-1,-1-1 0,1 0 1,-1 1-1,1-1 0,-1 0 1,1 1-1,-1-1 1,1 1-1,-1-1 0,1 1 1,-1-1-1,0 1 0,1-1 1,-1 1-1,0-1 1,1 1-1,-1 0 0,0-1 1,0 1-1,0-1 0,1 1 1,-1 0-1,0 0 0,6 33 80,-5-28-98,20 247 140,-21-245-100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5:10.5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 1 737,'-6'5'6493,"5"13"-6280,2-11 554,0 731 7083,-2 637-6373,1-1203-1433,1 1475 157,30-1002-179,0 66-423,-31-662 361,1 108-55,-22 167 1,10-220-69,3 112 0,8-215 30,0 1-1,-1-1 1,1 0-1,0 0 1,0 0-1,0 1 1,0-1 0,0 0-1,1 0 1,-1 0-1,0 1 1,0-1-1,1 0 1,-1 0 0,1 0-1,-1 0 1,1 0-1,0 0 1,0 2-1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7:52:0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1313,'0'-2'417,"0"1"-1,0-1 1,1 0-1,-1 0 1,0 0 0,1 1-1,0-1 1,-1 0-1,1 1 1,0-1-1,0 0 1,0 1-1,0-1 1,0 1 0,0 0-1,0-1 1,0 1-1,1 0 1,-1 0-1,3-2 1,1 0 103,-1 0-1,1 1 1,0-1 0,0 1-1,1 0 1,9-2 0,5 0-133,-1 2 0,1 0 0,20 1-1,-39 1-384,0 0 0,0 1 0,0-1 0,0 1 0,-1 0 0,1-1 0,0 1 0,-1 0 0,1-1 0,0 1 0,-1 0 0,1 0 0,-1 0 0,1-1 0,-1 1 0,1 0 0,-1 0 0,1 0 0,-1 0 0,0 0-1,0 0 1,0 0 0,1 0 0,-1 0 0,0 0 0,0 0 0,0 0 0,0 0 0,-1 1 0,1 42 15,-1-31-2,1-4-33,-2 0-1,1 0 1,-1 0-1,0 0 0,-1 0 1,0 0-1,-1-1 1,0 1-1,-7 11 1,3-7-21,-1 0 0,0 0 1,-1-1-1,-20 21 0,21-27 85,6-2 93,14-6-39,-6 1-97,38-11-3,-30 7 0,0 1 0,0 1 0,0 1 0,1-1 0,13 1 0,-16 2 66,-10-1-144,0 1 1,0 0-1,0 0 0,0-1 1,0 1-1,0 0 0,0 0 1,1 0-1,-1 0 0,0 0 1,0 0-1,0 1 0,0-1 1,0 0-1,1 0 0,-1 1 1,0-1-1,0 1 0,0-1 1,0 1-1,0-1 0,0 1 1,0 0-1,-1 0 0,1-1 1,0 1-1,0 0 0,0 0 1,-1 0-1,1 0 0,0 0 1,-1 0-1,1 0 0,-1 0 1,1 0-1,-1 0 0,0 0 1,1 0-1,-1 0 0,0 0 0,0 0 1,0 1-1,0-1 0,0 0 1,0 2-1,3 15-4390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7:52:09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2178,'0'-3'550,"0"0"-1,1 0 1,-1 1 0,1-1-1,-1 0 1,1 0 0,0 0-1,0 1 1,0-1-1,1 1 1,-1-1 0,1 1-1,-1-1 1,1 1 0,0 0-1,0 0 1,0-1 0,3-1-1,1-1-151,1 1 0,-1 0 0,0 0 0,1 1 1,0 0-1,0 0 0,8-2 0,6 0-123,0 0 1,0 1 0,0 2 0,29-1-1,-48 3-264,-1 0 0,1 0 0,0 0 1,0 0-1,-1 0 0,1 0 0,0 0 0,0 0 0,-1 1 0,1-1 0,0 1 0,-1-1 0,1 1 0,0 0 0,-1 0 0,1 0 0,-1 0 1,2 1-1,-2 0-6,0 0 0,0 0 0,-1 0 0,1 1 0,-1-1 0,1 0 0,-1 0 0,0 1 1,0-1-1,0 0 0,-1 5 0,1 5-15,0-10-17,0 1 1,0-1-1,0 0 0,-1 0 1,1 0-1,-1 1 0,1-1 1,-1 0-1,0 0 0,0 0 1,0 0-1,0 0 0,0 0 1,0 0-1,-1 0 0,1-1 1,-1 1-1,1 0 0,-1-1 1,-2 2-1,-41 20-824,39-21 829,1-1-1,0 1 1,0 1 0,0-1 0,1 1 0,-1-1 0,0 2-1,1-1 1,0 0 0,-6 6 0,10-8 11,-1 0 1,0 0-1,1 0 1,-1-1-1,1 1 0,-1 0 1,1 0-1,0 0 1,0 0-1,-1 0 0,1 0 1,0 0-1,0 0 0,0 0 1,0 0-1,0 0 1,0 0-1,0 0 0,0 0 1,0 0-1,0 0 1,1 0-1,-1 0 0,0 0 1,1 0-1,-1-1 1,1 1-1,-1 0 0,1 0 1,-1 0-1,1 0 1,0-1-1,-1 1 0,1 0 1,0-1-1,-1 1 1,1 0-1,0-1 0,0 1 1,1 0-1,46 21-454,-23-11 415,-23-8 48,0-1 0,-1 1 0,0-1 0,1 1 0,-1-1 0,0 1 0,0 0 1,-1-1-1,1 1 0,0 0 0,-1 0 0,0 0 0,0 0 0,1-1 0,-2 1 0,1 5 0,0-2-12,-1 1 0,1 0-1,-1 0 1,-1 0-1,1 0 1,-4 7-1,4-12 46,-1 0 0,0 1 0,1-1 0,-1 0 1,-1 0-1,1 0 0,0 0 0,0 0 0,-1-1 0,1 1 0,-1-1 0,1 1 0,-1-1 0,1 0 0,-1 0 0,0 0 0,0-1 0,1 1 0,-1 0 0,0-1 0,0 0 0,0 0 0,0 0 1,0 0-1,0 0 0,1-1 0,-6 0 0,3 0 17,0 0 0,1 0 0,-1 0 0,0-1 0,0 0 0,1 0 0,-1 0 0,1 0 1,0-1-1,0 1 0,0-1 0,0 0 0,0-1 0,-6-6 0,9 9-108,-15-29-231,13 15-5753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7:52:1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24 2434,'6'-4'1698,"23"-12"4094,-28 16-5653,0-1 1,0 1 0,0-1 0,0 1-1,0-1 1,0 1 0,1 0-1,-1 0 1,0 0 0,0 0-1,0 0 1,0 0 0,1 0 0,-1 0-1,0 0 1,0 0 0,0 1-1,0-1 1,0 0 0,1 1-1,-1-1 1,0 1 0,1 0 0,-2 2-52,1-1 0,-1 1 0,0-1 0,0 1 0,0 0 0,-1-1 0,1 1 0,-1-1 0,1 1 0,-1-1 0,0 1 1,0-1-1,0 1 0,0-1 0,0 0 0,-1 1 0,-1 1 0,-15 17-46,-1 0-1,-1-1 1,-1-1-1,0-1 1,-2-1 0,-40 23-1,46-29-54,-8 2-132,45-20 39,-1 1-31,1 1 1,-1 1-1,1 1 1,0 1 0,0 0-1,0 1 1,0 2-1,32 3 1,-30 8-1611,-13 0-3638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7:52:10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2274,'2'5'10965,"11"24"-9678,38 266 245,-51-293-1253,0-2-362,0 0-1,0 0 1,0 0 0,0 0 0,1-1 0,-1 1 0,0 0-1,0 0 1,0 0 0,0 0 0,0 0 0,1 0 0,-1 0 0,0 0-1,0 0 1,0 0 0,0 0 0,0 0 0,0 0 0,1 0-1,-1 1 1,0-1 0,0 0 0,0 0 0,0 0 0,0 0-1,0 0 1,1 0 0,-1 0 0,0 0 0,0 0 0,0 0 0,0 0-1,0 1 1,0-1 0,0 0 0,0 0 0,0 0 0,1 0-1,-1 0 1,0 0 0,0 1 0,0-1 0,0 0 0,0 0 0,0 0-1,0 0 1,0 0 0,0 1 0,0-1 0,0 0 0,0 0-1,0 0 1,0 0 0,0 0 0,0 1 0,0-1 0,0 0 0,0 0-1,-1 0 1,1 0 0,0 0 0,0 0 0,0 0 0,0 1-1,0-1 1,0 0 0,5-9-4737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7:52:1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3203,'0'0'7143,"0"24"-4111,0-18-2966,0-1-1,1 0 1,-1 0-1,1 1 1,0-1-1,0 0 1,0 0-1,5 10 1,-5-13-54,0 0 1,1 0-1,-1 0 1,1 0-1,-1-1 0,1 1 1,0 0-1,0-1 1,0 1-1,0-1 0,0 0 1,0 0-1,0 1 1,0-1-1,0-1 1,0 1-1,1 0 0,-1 0 1,0-1-1,1 0 1,-1 1-1,4-1 0,25 1-12,41 5 0,-68-5 0,0 0 0,0 0 0,0 0 0,0 0 0,0 1 0,0 0 0,-1-1 0,1 1 0,0 1 0,-1-1 0,0 0 0,1 1 0,-1 0 0,3 3 0,-5-4 2,1 1 0,-1-1 0,0 0 0,0 0 0,0 1-1,0-1 1,-1 1 0,1-1 0,-1 0 0,1 1 0,-1 0-1,0-1 1,0 1 0,0-1 0,0 1 0,0-1 0,-1 1-1,1-1 1,-1 1 0,1-1 0,-1 0 0,0 1 0,0-1-1,0 0 1,0 1 0,-1-1 0,1 0 0,-1 0 0,1 0-1,-1 0 1,0 0 0,1-1 0,-1 1 0,-3 2 0,-11 1 92,-1 0 1,0-1 0,-1-1 0,1-1 0,-1 0-1,1-1 1,-1-1 0,-23-2 0,-8 1-30,48 1-144,0 0 1,-1 0-1,1 0 0,0 1 1,-1-1-1,1 0 1,0-1-1,-1 1 1,1 0-1,0 0 1,-1-1-1,1 1 0,0 0 1,0-1-1,-1 1 1,1-1-1,0 0 1,0 1-1,0-1 0,0 0 1,0 0-1,0 0 1,0 0-1,0 1 1,0-2-1,0 1 0,0 0 1,1 0-1,-1 0 1,0 0-1,1 0 1,-1 0-1,1-1 0,-1 1 1,1 0-1,0-1 1,-1 1-1,1 0 1,0-1-1,0 1 1,0 0-1,0-1 0,0 1 1,0 0-1,1-3 1,-1-18-4273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7:52:1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1666,'0'0'12192,"26"0"-11097,171 0-321,-196 0-813,-1 0-1,1 0 1,0 0 0,-1 0-1,1 0 1,-1 0 0,1 0 0,-1 0-1,1 0 1,-1 0 0,1 0-1,-1 0 1,1 1 0,-1-1-1,1 0 1,-1 0 0,0 1 0,1-1-1,-1 0 1,1 1 0,-1-1-1,0 0 1,1 1 0,-1-1 0,1 0-1,-1 1 1,0-1 0,0 1-1,1-1 1,-1 1 0,0-1-1,0 1 1,0-1 0,0 1 0,1-1-1,-1 1 1,0-1 0,0 1-1,0-1 1,0 1 0,0-1 0,0 1-1,0-1 1,0 1 0,0-1-1,-1 1 1,1-1 0,0 2-1,0 4-1856,0 4-2866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7:52:15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3876,'0'0'8397,"22"-1"-6459,-16-1-1909,0 0 0,-1 0-1,1-1 1,-1 1 0,1-2 0,-1 1 0,0 0 0,0-1 0,5-5 0,43-43 107,-48 47-134,-5 4-17,0 1 0,0-1 0,1 1 0,-1-1 0,1 1 1,-1-1-1,0 0 0,1 1 0,-1-1 0,1 1 0,-1 0 0,1-1 0,-1 1 1,1-1-1,-1 1 0,1 0 0,0-1 0,-1 1 0,1 0 0,0 0 0,-1 0 1,1-1-1,-1 1 0,1 0 0,0 0 0,-1 0 0,1 0 0,1 0 0,-1 19-661,-2-3 535,7 246 1390,-6-261-1271,0-15-1883,0-4-1709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7:52:16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3427,'1'-2'365,"-1"0"0,0 0-1,1 0 1,-1-1 0,1 1-1,-1 0 1,1 1-1,0-1 1,0 0 0,0 0-1,0 0 1,0 0 0,1 1-1,-1-1 1,0 0 0,1 1-1,1-2 1,2-1-55,1 0 0,-1 0 0,1 1 0,-1-1 0,11-3 1,-4 3-237,-1 0 1,1 0 0,-1 1-1,1 1 1,23-2 0,-34 5-67,0-1 0,0 1 0,0-1 0,0 1 0,0 0 1,0-1-1,-1 1 0,1 0 0,0 0 0,-1 0 0,1-1 0,0 1 1,-1 0-1,1 0 0,-1 0 0,1 0 0,-1 0 0,0 0 1,1 0-1,-1 0 0,0 0 0,0 0 0,0 0 0,0 0 1,0 1-1,0-1 0,0 0 0,0 2 0,-1 43 62,1-33-61,0-10-29,0 1 0,-1-1 1,1 0-1,-1 0 0,0 1 1,0-1-1,0 0 1,0 0-1,0 0 0,-1 0 1,1 0-1,-1 0 0,0 0 1,0 0-1,0-1 1,0 1-1,0-1 0,-1 1 1,-3 2-1,-5 2-12,0 0 0,0 0 0,-23 9 1,24-12 54,0 1 1,-1 0 0,2 1 0,-16 11 0,25-17 40,30 16-69,-13-11 24,1 0 0,-1-2 1,1 0-1,35 1 0,-52-4 50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7:52:17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34 3748,'-1'-4'6497,"7"-11"-4015,-1 13-2310,0-1 1,0 1 0,0 0-1,0 1 1,1 0-1,-1-1 1,0 2 0,1-1-1,9 0 1,53 6-26,-66-5-145,0 1-1,-1-1 1,1 1-1,-1 0 1,1 0-1,0 0 1,-1 0-1,0 0 1,1 0-1,-1 0 1,0 0-1,1 1 1,-1-1-1,0 0 1,0 1-1,0-1 1,0 1-1,0-1 1,-1 1-1,1 0 0,0-1 1,-1 1-1,1 0 1,-1 0-1,0-1 1,1 4-1,1 53-94,-3-40 2,1-16 75,-1 0-1,1 0 0,-1 0 1,1 1-1,-1-1 1,0 0-1,0 0 0,0 0 1,0 0-1,0 0 0,-1 0 1,1-1-1,0 1 0,-1 0 1,0 0-1,1-1 1,-1 1-1,0-1 0,0 0 1,1 0-1,-1 1 0,0-1 1,-5 1-1,2 1 21,-1-1 0,0 0 0,0 0 0,0 0-1,0-1 1,-1 0 0,-9 0 0,16-1-5,0 0 0,0 0 0,0 1 0,0-1 0,0 0 0,0 0 0,0 0 0,0 0 0,0 0 0,0 0 0,1 0 0,-1 0 0,0 0 0,0 1 0,0-1 0,0 0 0,0 0 0,0 0 0,0 0 0,0 0 0,0 0 0,0 0 0,0 1 0,0-1 0,0 0 0,0 0 0,0 0 0,0 0 0,0 0 0,0 0 0,0 0-1,0 0 1,-1 1 0,1-1 0,0 0 0,0 0 0,0 0 0,0 0 0,0 0 0,0 0 0,0 0 0,0 0 0,0 0 0,0 0 0,0 1 0,-1-1 0,1 0 0,0 0 0,0 0 0,0 0 0,0 0 0,0 0 0,0 0 0,0 0 0,0 0 0,-1 0 0,1 0 0,0 0 0,0 0 0,0 0 0,0 0 0,0 0 0,0 0 0,0 0 0,-1 0 0,9 6-106,-7-5 94,8 2-34,0 2 0,0-1 0,0 1 0,0 0 0,-1 1 0,0 0 0,0 1 0,0-1 0,-1 1 0,0 1 0,0 0-1,-1 0 1,0 0 0,-1 0 0,1 1 0,-2 0 0,1 0 0,-1 0 0,-1 1 0,1-1 0,-2 1 0,1 0 0,-2 0 0,1 0 0,-1 0 0,0 13 0,-2-21 60,0-1 1,0 1 0,0-1 0,0 0 0,0 0-1,0 1 1,0-1 0,-1 0 0,1 0 0,0 0 0,-1 0-1,1-1 1,0 1 0,-1 0 0,1 0 0,-1-1-1,1 1 1,-1-1 0,-1 1 0,-34 9 548,-12-7 513,-55-4 1,27-1-932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8:5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4452,'-7'7'1506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3:45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1569,'1'22'6645,"5"18"-4649,2 15-1577,13 712 2278,-21-636-2560,-46 815 80,11-414-156,-6 754-491,20-511 182,1-428-39,-2 131-729,22-429 924,-1-3-39,7 59 1,-5-91 109,2 0 0,0 0 1,0 0-1,2 0 1,-1-1-1,2 1 0,0-1 1,10 17-1,-14-27 5,0 0 0,0-1 0,0 1 0,1 0 0,-1 0 0,0-1 0,1 0 0,0 1 0,0-1 0,0 0 0,3 1 0,-6 6-3673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1569,'1'21'6645,"5"18"-4649,2 14-1577,12 691 2278,-20-617-2560,-44 790 80,10-401-156,-6 731-491,20-496 182,0-414-39,-1 126-729,21-415 924,-1-4-39,7 58 1,-5-88 109,2-1 0,0 1 1,0-1-1,1 1 1,0-2-1,2 2 0,0-1 1,9 16-1,-13-26 5,0 0 0,0-1 0,0 0 0,1 1 0,-1 0 0,0-1 0,1 0 0,0 1 0,0-1 0,0 0 0,2 1 0,-5 6-3673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1634,'5'-1'5449,"23"-4"-3708,-25 5-1601,19 0 481,0 0 0,1 1 0,0 2-1,-1 0 1,33 8 0,2 6-366,0-4 0,116 11 0,125-11-84,-220-11-151,681 12 278,125 2 98,-738-11-390,1841 40 127,-1408-43-127,1022-15 14,675-32-9,-2161 45-20,267-6 39,-381 6-6,36-6-265,-37 6 215,1 0 0,0 0-1,-1 0 1,1-1-1,-1 1 1,1 0 0,0-1-1,-1 1 1,1 0-1,-1-1 1,1 1 0,-1-1-1,1 1 1,-1-1-1,1 1 1,-1-1 0,0 1-1,1-1 1,-1 0-1,0 1 1,1-1 0,-1 1-1,0-1 1,0 0-1,1 1 1,-1-1 0,0 0-1,0 1 1,0-1-1,0 0 1,0 1 0,0-1-1,0 0 1,0 1 0,0-1-1,-1 0 1,1 1-1,0 0 1,0-1 0,0 1-1,-1-1 1,1 1-1,0-1 1,-1 0 0,1 1-1,-1-1 1,0 0-1,-1-1-67,0 0-1,0 1 1,0-1 0,0 0-1,0 1 1,0-1-1,0 1 1,-1 0-1,1 0 1,-1 0-1,1 0 1,-1 0 0,0 1-1,1-1 1,-1 1-1,-3-1 1,-3-1-329,-39-7-2145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1794,'121'7'6921,"-13"0"-5456,185 4 265,97 1-497,42-12-326,1598 13-100,-1214-2-757,380 11 1,-680-5-45,1428 65 47,-1611-58-56,1054 40-85,-1356-64-115,-30 0 118,16 0-1752,24-1 55,-23 0 1605,0 0 0,1 2 0,-1 0-1,1 0 1,32 9 0,-33-5 173,-1 0-1,0-2 1,2 0-1,-1-1 1,33-1-1,-53 9-4981,-11-2 363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1345,'14'183'7301,"-1"-25"-5377,-47 1199 2432,-14-2-3985,13-222-363,25-916-18,-32 546-316,37-497 124,6-180 169,2-62-2591,-1-21 374,-1-15 291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0 705,'0'0'1302,"0"4"-528,0 79 944,-1 354 3540,-21 585-3532,-8 1333-2068,27-1378-1574,0-274 1067,3-703 820,0 1 0,0-1 0,-1 1 0,1-1 1,0 1-1,0 0 0,0-1 0,0 0 0,0 0 0,0 1 0,0-1 0,0 1 0,0-1 1,0 1-1,0-1 0,1 1 0,-1-1 0,0 1 0,0-1 0,0 1 0,1-1 0,-1 1 1,0-1-1,0 1 0,1-1 0,-1 1 0,1-1 0,-1 0 0,0 1 0,1-1 1,-1 1-1,1-1 0,-1 0 0,1 1 0,0-2-148,0 0-1,-1 1 1,1-1 0,-1 0-1,1 1 1,-1-1 0,0 0-1,1 0 1,-1 0 0,1 0-1,-1 1 1,0-1 0,0 0-1,0 0 1,0 1-1,1-1 1,-1 0 0,0 0-1,0 0 1,-1-1 0,1-21-3304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0 288,'4'42'6121,"7"20"-4072,9 70-796,18 540 1629,-35 4-2172,-1-56-566,38 359-233,3 213-1813,-43-105 301,0-1084 1578,0 0 0,-1 0 0,1 0-1,0 0 1,1 0 0,-1 0 0,1 0 0,-1-1 0,1 0 0,0 1 0,0 0 0,0 0 0,0-1 0,0 1 0,1-1 0,-1 1 0,1-1 0,0 1 0,-1-1 0,1 0 0,0 0 0,0-1 0,0 1 0,0 0 0,1 0 0,-1-1 0,1 1 0,-1-1 0,1 0-1,0 1 1,-1-1 0,1-1 0,-1 1 0,1 0 0,0-1 0,0 1 0,4-1 0,-6-1-99,-1 0 0,1 0 0,-1 0 0,1 0 0,-1 0 0,1 0 0,-1 0-1,0 0 1,1 0 0,-1 0 0,0-1 0,0 1 0,0 0 0,0 0 0,0 0 0,0 1 0,0-2 0,0 1-1,0 0 1,-1-1 0,1-5-810,0-34-4359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1121,'5'69'5406,"10"38"-3214,1-6-805,24 489 1439,-38 7-1942,-3-338-617,-8 2517-1228,-3-1692-1036,12-1061 1976,1 0 0,6 37-1,-6-53-30,1 0 0,0 0 0,0-1 0,0 0 0,1 1-1,0 0 1,0-1 0,0-1 0,1 1 0,0 0 0,1 0-1,8 8 1,-13-14 31,0 0-1,0 0 1,0 1-1,0-1 1,0 0 0,0 0-1,0 0 1,0 0-1,0 0 1,1 1-1,-1-1 1,0 0 0,0 0-1,0 0 1,0 0-1,0 0 1,0 0-1,0 0 1,1 0 0,-1 0-1,0 1 1,0-1-1,0 0 1,0 0-1,0 0 1,1 0 0,-1 0-1,0 0 1,0 0-1,0 0 1,0 0-1,1 0 1,-1 0 0,0 0-1,0 0 1,0 0-1,0 0 1,0 0-1,1 0 1,-1 0 0,0-1-1,0 1 1,0 0-1,0 0 1,0 0-1,0 0 1,1 0 0,-1 0-1,0 0 1,0 0-1,0-1 1,0 1-1,0 0 1,0 0 0,0 0-1,0 0 1,1 0-1,-1-1 1,0-9-2486,-1 5 2130,1-20-3616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58 2659,'-23'-1'789,"31"0"1207,36-2-799,495 0 2847,-126 4-3369,383-18 374,450-6-929,2843 36-29,-3497 0-134,343 2-69,-882-24-416,-3-2 218,170 9-323,-132 4 543,-1-4 0,122-17 1,-158 12-544,0 3 0,86 5 0,-51 1 188,-86-2 387,3-1 47,1 1 1,-1 1 0,0-1 0,0 0 0,1 1 0,-1 0 0,0-1 0,3 3 0,-6-3-158,4 4 305,-7-2-2669,-12 2-2785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764 0 1537,'17'3'6164,"-31"37"-3690,-13 11-1546,-3-2 0,-49 66-1,-87 88-195,83-105-516,47-55-198,-65 78-43,-105 165 0,198-274-165,-16 31 71,23-41-75,0 0 0,0 0 0,0 0-1,1 0 1,-1 0 0,1 0 0,-1 0-1,1 1 1,0-1 0,0 0 0,0 0 0,0 1-1,0-1 1,0 0 0,2 4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1425 0 3876,'-176'199'6566,"-66"122"-5298,212-279-903,-113 153-206,-249 353 542,41 20-279,333-537-441,5-9-217,1 0 0,1 0-1,1 1 1,1 0 0,-8 36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3:46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1634,'5'-1'5449,"24"-4"-3708,-26 5-1601,20 0 481,0 0 0,0 1 0,1 2-1,-1 0 1,33 9 0,3 5-366,0-4 0,119 12 0,130-11-84,-228-12-151,703 12 278,129 3 98,-762-12-390,1900 41 127,-1453-44-127,1054-15 14,697-33-9,-2230 46-20,277-7 39,-394 7-6,37-6-265,-38 6 215,1 0 0,0 0-1,-1 0 1,1-1-1,-1 1 1,1 0 0,0-1-1,-1 1 1,1 0-1,-1-1 1,1 1 0,-1-1-1,1 1 1,-1-1-1,1 1 1,-1-1 0,0 1-1,1-1 1,-1 0-1,0 1 1,1-1 0,-1 1-1,0-1 1,0 0-1,1 1 1,-1-1 0,0 0-1,0 1 1,0-1-1,0 0 1,0 1 0,0-1-1,0 0 1,0 1 0,0-1-1,-1 0 1,1 1-1,0-1 1,0 0 0,0 1-1,-1-1 1,1 1-1,0-1 1,-1 0 0,1 1-1,-1-1 1,0 0-1,-1-1-67,0 0-1,0 1 1,0-1 0,0 0-1,0 1 1,-1-1-1,1 1 1,-1 0-1,1 0 1,-1 0-1,1 0 1,-1 0 0,0 1-1,1-1 1,-1 1-1,-3-1 1,-4-1-329,-39-8-2145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2096 1 224,'-21'7'6107,"17"-4"-5638,-27 35 352,21-25-317,-431 493 2812,202-245-2473,-454 645 870,91-92-1964,588-796-79,-26 25-2591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1956 0 1826,'8'1'5964,"-13"24"-3937,-3-7-1609,0 0-1,0-1 1,-2 0-1,0-1 1,-25 31-1,5-6-114,-343 451 1589,128-175-1451,-34 52 59,-555 751-167,803-1080-567,-28 44 125,30-27-3979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1491 0 4356,'-16'29'938,"-229"384"5197,-861 1346-4181,1077-1711-2256,-35 67 685,59-104-1048,0 0 0,1 1 1,0 0-1,0 0 0,2 0 1,-1 0-1,0 22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1996 1 1409,'-49'48'5312,"-13"36"-3802,23-30-564,-288 350 1445,-45 61-885,28 28-499,42-57-589,187-278-374,-205 312 19,304-444-71,9-17-42,1 1-1,0-1 1,1 1-1,0 0 1,1 0-1,0 0 1,0 1-1,1-1 1,-3 17-1,39-57-4871,16-30 556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1609 0 1441,'-26'50'3001,"-40"56"0,-99 112-92,98-134-1949,-26 36 92,-434 572 1927,52 34-2659,430-650-346,-86 165-407,117-208-1729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1634 1 3619,'-37'57'2875,"-39"81"-1,-18 32-1245,-286 370 984,82-122-1633,-329 535-361,599-910-763,3 1 0,-39 95 0,59-119-569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1550 1 1121,'-165'200'9052,"-59"118"-6788,212-301-2038,-652 1057 1963,547-875-2120,84-144-61,-234 414 37,251-440-238,9-17-79,0 0 1,0 0-1,2 1 1,-1-1-1,2 1 1,-1 1-1,2-1 1,-4 25-1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1550 1 1121,'-16'24'1866,"2"1"0,1 1-1,-14 40 1,-9 19-216,-184 298 1957,99-184-2255,-242 449 541,-28 47-1512,112-219-418,265-452-278,-30 61 219,42-78-550,-1-1 0,1 1 0,1 0 0,-1 0 0,1 0 0,0 9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1661 0 4068,'-55'114'5262,"-49"96"-2490,-303 423 1184,172-283-3257,-56 121-541,-236 527-1,511-967-285,12-24-2,0 1 0,1-1 0,0 0 0,0 1 1,1 0-1,-1 0 0,2-1 0,-2 10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1585 1 2659,'-16'7'5641,"1"21"-4768,9-16-314,-386 614 6112,232-389-5932,-588 941-45,720-1133-701,-21 33-69,4 2 0,-64 151 0,107-222-10,-1-4-41,1 1 0,0 0 0,0 0 0,0 0-1,1 0 1,0 0 0,0 0 0,1 0 0,-1 0 0,2 7 0,89-60-12595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3:48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1794,'125'7'6921,"-14"0"-5456,191 5 265,101 0-497,42-12-326,1649 14-100,-1252-3-757,391 12 1,-701-6-45,1474 68 47,-1663-61-56,1088 42-85,-1399-66-115,-31 0 118,16 0-1752,25-1 55,-23 0 1605,0 0 0,0 2 0,0 0-1,0 1 1,34 8 0,-35-5 173,0 0-1,0-2 1,1 0-1,0-1 1,33-1-1,-54 10-4981,-11-3 363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1599 1 3331,'-24'19'4585,"23"-16"-4367,-17 40 1088,10-23-662,-351 649 5718,-55-29-4827,223-350-1147,178-270-387,-259 404 109,27 15-450,233-415 72,-21 48-458,24-26-3506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1487 0 1409,'-29'30'7095,"28"-26"-6701,-20 55 1296,12-33-800,-31 70 1031,-98 170 0,-82 78-701,82-132-394,-614 1061 188,737-1246-1026,-10 13-47,3 2 1,1 1 0,2 1-1,-13 46 1,28-65-973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1544 1 4484,'-48'58'4746,"-14"35"-2690,23-32-1160,-109 157 1410,-76 116-357,-440 707-11,616-965-1975,-116 190 114,125-195-479,-54 139 0,90-203-151,0 0-1,1 1 0,0 0 1,1-1-1,-1 1 0,1 8 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1261 0 5285,'-36'48'2181,"2"1"0,-36 70 0,-43 114-569,44-85-254,-480 810 2339,334-604-3465,182-301-269,-52 94 112,73-124-240,1 1-1,2 0 0,0 1 1,-6 29-1,15-39-1652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638 1 1505,'-88'188'8131,"-18"-13"-4093,-135 153-1878,127-179-1450,100-130-675,1-3-24,0 2 0,1 0 0,1 0 0,-14 32 0,67-105-5349,-12 20 3443,13-20-1676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162 0 545,'3'30'3427,"0"-1"-2434,0 0 0,-3 8 320,0 2-224,0 9-160,-18-1 192,-8 6 32,-3-5-160,2-6-32,4-8-289,5-10-319,9-8-257,-2-16-96,2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8:5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4452,'-7'7'1506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1569,'1'21'6645,"5"18"-4649,2 14-1577,12 691 2278,-20-617-2560,-44 790 80,10-401-156,-6 731-491,20-496 182,0-414-39,-1 126-729,21-415 924,-1-4-39,7 58 1,-5-88 109,2-1 0,0 1 1,0-1-1,1 1 1,0-2-1,2 2 0,0-1 1,9 16-1,-13-26 5,0 0 0,0-1 0,0 0 0,1 1 0,-1 0 0,0-1 0,1 0 0,0 1 0,0-1 0,0 0 0,2 1 0,-5 6-3673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1634,'5'-1'5449,"23"-4"-3708,-25 5-1601,19 0 481,0 0 0,1 1 0,0 2-1,-1 0 1,33 8 0,2 6-366,0-4 0,116 11 0,125-11-84,-220-11-151,681 12 278,125 2 98,-738-11-390,1841 40 127,-1408-43-127,1022-15 14,675-32-9,-2161 45-20,267-6 39,-381 6-6,36-6-265,-37 6 215,1 0 0,0 0-1,-1 0 1,1-1-1,-1 1 1,1 0 0,0-1-1,-1 1 1,1 0-1,-1-1 1,1 1 0,-1-1-1,1 1 1,-1-1-1,1 1 1,-1-1 0,0 1-1,1-1 1,-1 0-1,0 1 1,1-1 0,-1 1-1,0-1 1,0 0-1,1 1 1,-1-1 0,0 0-1,0 1 1,0-1-1,0 0 1,0 1 0,0-1-1,0 0 1,0 1 0,0-1-1,-1 0 1,1 1-1,0 0 1,0-1 0,0 1-1,-1-1 1,1 1-1,0-1 1,-1 0 0,1 1-1,-1-1 1,0 0-1,-1-1-67,0 0-1,0 1 1,0-1 0,0 0-1,0 1 1,0-1-1,0 1 1,-1 0-1,1 0 1,-1 0-1,1 0 1,-1 0 0,0 1-1,1-1 1,-1 1-1,-3-1 1,-3-1-329,-39-7-2145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1794,'121'7'6921,"-13"0"-5456,185 4 265,97 1-497,42-12-326,1598 13-100,-1214-2-757,380 11 1,-680-5-45,1428 65 47,-1611-58-56,1054 40-85,-1356-64-115,-30 0 118,16 0-1752,24-1 55,-23 0 1605,0 0 0,1 2 0,-1 0-1,1 0 1,32 9 0,-33-5 173,-1 0-1,0-2 1,2 0-1,-1-1 1,33-1-1,-53 9-4981,-11-2 363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3:50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1345,'14'189'7301,"-1"-26"-5377,-48 1236 2432,-14-1-3985,13-229-363,25-946-18,-32 564-316,38-512 124,6-187 169,2-63-2591,-1-22 374,-1-15 291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1345,'14'183'7301,"-1"-25"-5377,-47 1199 2432,-14-2-3985,13-222-363,25-916-18,-32 546-316,37-497 124,6-180 169,2-62-2591,-1-21 374,-1-15 291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0 705,'0'0'1302,"0"4"-528,0 79 944,-1 354 3540,-21 585-3532,-8 1333-2068,27-1378-1574,0-274 1067,3-703 820,0 1 0,0-1 0,-1 1 0,1-1 1,0 1-1,0 0 0,0-1 0,0 0 0,0 0 0,0 1 0,0-1 0,0 1 0,0-1 1,0 1-1,0-1 0,1 1 0,-1-1 0,0 1 0,0-1 0,0 1 0,1-1 0,-1 1 1,0-1-1,0 1 0,1-1 0,-1 1 0,1-1 0,-1 0 0,0 1 0,1-1 1,-1 1-1,1-1 0,-1 0 0,1 1 0,0-2-148,0 0-1,-1 1 1,1-1 0,-1 0-1,1 1 1,-1-1 0,0 0-1,1 0 1,-1 0 0,1 0-1,-1 1 1,0-1 0,0 0-1,0 0 1,0 1-1,1-1 1,-1 0 0,0 0-1,0 0 1,-1-1 0,1-21-3304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0 288,'4'42'6121,"7"20"-4072,9 70-796,18 540 1629,-35 4-2172,-1-56-566,38 359-233,3 213-1813,-43-105 301,0-1084 1578,0 0 0,-1 0 0,1 0-1,0 0 1,1 0 0,-1 0 0,1 0 0,-1-1 0,1 0 0,0 1 0,0 0 0,0 0 0,0-1 0,0 1 0,1-1 0,-1 1 0,1-1 0,0 1 0,-1-1 0,1 0 0,0 0 0,0-1 0,0 1 0,0 0 0,1 0 0,-1-1 0,1 1 0,-1-1 0,1 0-1,0 1 1,-1-1 0,1-1 0,-1 1 0,1 0 0,0-1 0,0 1 0,4-1 0,-6-1-99,-1 0 0,1 0 0,-1 0 0,1 0 0,-1 0 0,1 0 0,-1 0-1,0 0 1,1 0 0,-1 0 0,0-1 0,0 1 0,0 0 0,0 0 0,0 0 0,0 1 0,0-2 0,0 1-1,0 0 1,-1-1 0,1-5-810,0-34-4359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1121,'5'69'5406,"10"38"-3214,1-6-805,24 489 1439,-38 7-1942,-3-338-617,-8 2517-1228,-3-1692-1036,12-1061 1976,1 0 0,6 37-1,-6-53-30,1 0 0,0 0 0,0-1 0,0 0 0,1 1-1,0 0 1,0-1 0,0-1 0,1 1 0,0 0 0,1 0-1,8 8 1,-13-14 31,0 0-1,0 0 1,0 1-1,0-1 1,0 0 0,0 0-1,0 0 1,0 0-1,0 0 1,1 1-1,-1-1 1,0 0 0,0 0-1,0 0 1,0 0-1,0 0 1,0 0-1,0 0 1,1 0 0,-1 0-1,0 1 1,0-1-1,0 0 1,0 0-1,0 0 1,1 0 0,-1 0-1,0 0 1,0 0-1,0 0 1,0 0-1,1 0 1,-1 0 0,0 0-1,0 0 1,0 0-1,0 0 1,0 0-1,1 0 1,-1 0 0,0-1-1,0 1 1,0 0-1,0 0 1,0 0-1,0 0 1,1 0 0,-1 0-1,0 0 1,0 0-1,0-1 1,0 1-1,0 0 1,0 0 0,0 0-1,0 0 1,1 0-1,-1-1 1,0-9-2486,-1 5 2130,1-20-3616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58 2659,'-23'-1'789,"31"0"1207,36-2-799,495 0 2847,-126 4-3369,383-18 374,450-6-929,2843 36-29,-3497 0-134,343 2-69,-882-24-416,-3-2 218,170 9-323,-132 4 543,-1-4 0,122-17 1,-158 12-544,0 3 0,86 5 0,-51 1 188,-86-2 387,3-1 47,1 1 1,-1 1 0,0-1 0,0 0 0,1 1 0,-1 0 0,0-1 0,3 3 0,-6-3-158,4 4 305,-7-2-2669,-12 2-2785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764 0 1537,'17'3'6164,"-31"37"-3690,-13 11-1546,-3-2 0,-49 66-1,-87 88-195,83-105-516,47-55-198,-65 78-43,-105 165 0,198-274-165,-16 31 71,23-41-75,0 0 0,0 0 0,0 0-1,1 0 1,-1 0 0,1 0 0,-1 0-1,1 1 1,0-1 0,0 0 0,0 0 0,0 1-1,0-1 1,0 0 0,2 4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1425 0 3876,'-176'199'6566,"-66"122"-5298,212-279-903,-113 153-206,-249 353 542,41 20-279,333-537-441,5-9-217,1 0 0,1 0-1,1 1 1,1 0 0,-8 36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2096 1 224,'-21'7'6107,"17"-4"-5638,-27 35 352,21-25-317,-431 493 2812,202-245-2473,-454 645 870,91-92-1964,588-796-79,-26 25-2591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1956 0 1826,'8'1'5964,"-13"24"-3937,-3-7-1609,0 0-1,0-1 1,-2 0-1,0-1 1,-25 31-1,5-6-114,-343 451 1589,128-175-1451,-34 52 59,-555 751-167,803-1080-567,-28 44 125,30-27-3979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1491 0 4356,'-16'29'938,"-229"384"5197,-861 1346-4181,1077-1711-2256,-35 67 685,59-104-1048,0 0 0,1 1 1,0 0-1,0 0 0,2 0 1,-1 0-1,0 22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3:54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0 705,'0'0'1302,"0"4"-528,0 82 944,-1 364 3540,-22 605-3532,-8 1374-2068,28-1422-1574,0-282 1067,3-725 820,0 1 0,0-1 0,-1 1 0,1-1 1,0 1-1,0 0 0,0-1 0,0 1 0,0-1 0,0 1 0,0-1 0,0 1 0,0-1 1,0 1-1,0-1 0,1 1 0,-1-1 0,0 1 0,0-1 0,0 1 0,1-1 0,-1 1 1,0-1-1,0 1 0,1-1 0,-1 1 0,1-1 0,-1 0 0,0 1 0,1-1 1,-1 1-1,1-1 0,-1 0 0,1 1 0,0-2-148,0 0-1,-1 1 1,1-1 0,-1 0-1,1 1 1,-1-1 0,0 0-1,1 0 1,-1 0 0,1 0-1,-1 1 1,0-1 0,0 0-1,0 0 1,0 0-1,1 0 1,-1 0 0,0 0-1,0 0 1,-1-1 0,1-21-3304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1996 1 1409,'-49'48'5312,"-13"36"-3802,23-30-564,-288 350 1445,-45 61-885,28 28-499,42-57-589,187-278-374,-205 312 19,304-444-71,9-17-42,1 1-1,0-1 1,1 1-1,0 0 1,1 0-1,0 0 1,0 1-1,1-1 1,-3 17-1,39-57-4871,16-30 556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1609 0 1441,'-26'50'3001,"-40"56"0,-99 112-92,98-134-1949,-26 36 92,-434 572 1927,52 34-2659,430-650-346,-86 165-407,117-208-1729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1634 1 3619,'-37'57'2875,"-39"81"-1,-18 32-1245,-286 370 984,82-122-1633,-329 535-361,599-910-763,3 1 0,-39 95 0,59-119-569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1550 1 1121,'-165'200'9052,"-59"118"-6788,212-301-2038,-652 1057 1963,547-875-2120,84-144-61,-234 414 37,251-440-238,9-17-79,0 0 1,0 0-1,2 1 1,-1-1-1,2 1 1,-1 1-1,2-1 1,-4 25-1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1550 1 1121,'-16'24'1866,"2"1"0,1 1-1,-14 40 1,-9 19-216,-184 298 1957,99-184-2255,-242 449 541,-28 47-1512,112-219-418,265-452-278,-30 61 219,42-78-550,-1-1 0,1 1 0,1 0 0,-1 0 0,1 0 0,0 9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1661 0 4068,'-55'114'5262,"-49"96"-2490,-303 423 1184,172-283-3257,-56 121-541,-236 527-1,511-967-285,12-24-2,0 1 0,1-1 0,0 0 0,0 1 1,1 0-1,-1 0 0,2-1 0,-2 10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1585 1 2659,'-16'7'5641,"1"21"-4768,9-16-314,-386 614 6112,232-389-5932,-588 941-45,720-1133-701,-21 33-69,4 2 0,-64 151 0,107-222-10,-1-4-41,1 1 0,0 0 0,0 0 0,0 0-1,1 0 1,0 0 0,0 0 0,1 0 0,-1 0 0,2 7 0,89-60-12595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1599 1 3331,'-24'19'4585,"23"-16"-4367,-17 40 1088,10-23-662,-351 649 5718,-55-29-4827,223-350-1147,178-270-387,-259 404 109,27 15-450,233-415 72,-21 48-458,24-26-3506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1487 0 1409,'-29'30'7095,"28"-26"-6701,-20 55 1296,12-33-800,-31 70 1031,-98 170 0,-82 78-701,82-132-394,-614 1061 188,737-1246-1026,-10 13-47,3 2 1,1 1 0,2 1-1,-13 46 1,28-65-973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1544 1 4484,'-48'58'4746,"-14"35"-2690,23-32-1160,-109 157 1410,-76 116-357,-440 707-11,616-965-1975,-116 190 114,125-195-479,-54 139 0,90-203-151,0 0-1,1 1 0,0 0 1,1-1-1,-1 1 0,1 8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3:55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0 288,'4'43'6121,"7"21"-4072,10 72-796,18 558 1629,-36 3-2172,-1-58-566,40 371-233,2 219-1813,-44-107 301,0-1119 1578,0 0 0,-1 0 0,1 0-1,0 0 1,1 0 0,-1 0 0,1 0 0,-1-1 0,1 1 0,0 0 0,0 0 0,0 0 0,0-1 0,0 1 0,1-1 0,-1 1 0,1-1 0,0 1 0,0-1 0,0 0 0,0 0 0,0 0 0,0 0 0,0 0 0,1 0 0,-1-1 0,1 1 0,-1-1 0,1 0-1,0 1 1,-1-1 0,1-1 0,0 1 0,0 0 0,0-1 0,0 1 0,4-1 0,-6-1-99,-1 0 0,1 0 0,-1 0 0,1 0 0,-1 0 0,1 0 0,-1 0-1,0 0 1,1 0 0,-1 0 0,0-1 0,0 1 0,0 0 0,0 0 0,0 0 0,0 0 0,0-1 0,0 1-1,0 0 1,-1-1 0,1-5-810,0-35-4359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1261 0 5285,'-36'48'2181,"2"1"0,-36 70 0,-43 114-569,44-85-254,-480 810 2339,334-604-3465,182-301-269,-52 94 112,73-124-240,1 1-1,2 0 0,0 1 1,-6 29-1,15-39-1652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638 1 1505,'-88'188'8131,"-18"-13"-4093,-135 153-1878,127-179-1450,100-130-675,1-3-24,0 2 0,1 0 0,1 0 0,-14 32 0,67-105-5349,-12 20 3443,13-20-1676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162 0 545,'3'30'3427,"0"-1"-2434,0 0 0,-3 8 320,0 2-224,0 9-160,-18-1 192,-8 6 32,-3-5-160,2-6-32,4-8-289,5-10-319,9-8-257,-2-16-96,2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2:32:31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2018,'0'0'1868,"31"-1"3198,-24-1-4878,0-1-1,0 0 0,-1 1 1,1-2-1,-1 1 0,1-1 1,-1 0-1,0-1 0,-1 1 1,1-1-1,-1 0 0,7-8 1,7-11-37,27-45 1,-3 5 473,-25 34-348,-17 30 6,-1 22-11,-2 52 884,-20 134 0,18-178-965,1 56-1,3-84-187,0-2-25,-1 1 0,1-1 1,-1 1-1,1-1 0,-1 0 0,0 1 0,1-1 0,-1 0 0,0 0 0,1 0 0,-1 1 0,0-1 0,1 0 0,-1 0 0,0 0 0,0 0 1,1 0-1,-1 0 0,0 0 0,1 0 0,-1-1 0,0 1 0,1 0 0,-1 0 0,0-1 0,1 1 0,-2-1 0,-12-3-2506,6-2-3469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2:32:32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76 4420,'13'-10'2188,"0"1"1,0 0-1,24-10 0,-23 13-1957,1 1-1,-1 1 1,1 1 0,-1 0-1,1 0 1,24 0-1,-23 2-159,32 0 41,-47 2-106,0-1 0,0 0 0,1 0 0,-1 0 0,0 1 0,0-1 1,0 0-1,0 1 0,0-1 0,0 1 0,0-1 0,0 1 0,0 0 0,-1-1 0,1 1 0,0 0 0,0 0 1,0 0-1,-1 0 0,1-1 0,0 1 0,-1 0 0,1 0 0,-1 0 0,1 0 0,-1 0 0,0 0 0,1 0 1,-1 1-1,0-1 0,0 0 0,0 0 0,1 2 0,-1 3 1,0-1 0,0 1 0,-1-1-1,0 1 1,0-1 0,0 1 0,0-1 0,-1 0 0,0 1 0,-3 5 0,0-4 1,0 0 0,0 0 0,-1-1 1,0 0-1,-1 0 0,-8 6 0,-175 129 24,105-82-31,85-59-1,0 0 0,-1 0 0,1 1 0,0-1 0,-1 0 0,1 0 0,0 0 0,0 0 0,-1 0 0,1 0 0,0 1 0,0-1 0,0 0 0,-1 0 0,1 0 0,0 0 0,0 1 0,0-1 0,0 0 0,-1 0 0,1 1 0,0-1 0,0 0 0,0 0 0,0 1 0,0-1 0,0 0 0,0 0 0,0 1 0,0-1 0,0 0 0,0 1 0,0-1 0,0 0 0,0 0 0,0 1 0,0-1 0,0 0 0,0 0 0,0 1 0,0-1 0,0 0 0,0 0 0,0 1 0,0-1 0,1 0 0,-1 0 0,0 1 0,0-1 0,0 0 0,1 0 0,-1 0 0,0 1 0,0-1 0,0 0 0,1 0 0,-1 0 0,0 0 0,0 0 0,1 1 0,-1-1 0,19 4 0,-16-3 0,230 63 32,-216-59-241,-17-2-411,-27 0-1837,15-3 949,-4 1-4300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2:32:34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28 288,'0'-1'361,"1"0"-1,-1 0 1,0 0-1,0 1 1,0-1 0,0 0-1,1 0 1,-1 0-1,0 0 1,1 0-1,-1 0 1,1 1-1,-1-1 1,1 0-1,0 0 1,-1 1-1,1-1 1,-1 0 0,1 1-1,0-1 1,0 1-1,-1-1 1,2 0-1,27-7 2683,43 7-3133,-52 2 1013,32-1-346,-53 2-562,0 0-1,0 0 1,0 0-1,0 0 1,0 0-1,-1 0 1,1-1-1,-1 1 1,1 0 0,-3 1-1,-80 54 77,83-56-93,0 0 1,0 0 0,1-1-1,-1 1 1,0 0-1,1 0 1,-1 1 0,0-1-1,1 0 1,-1 0-1,1 0 1,-1 0-1,1 0 1,0 1 0,0-1-1,-1 0 1,1 0-1,0 1 1,0-1 0,0 0-1,0 0 1,0 0-1,1 1 1,-1-1-1,0 0 1,1 0 0,-1 0-1,0 1 1,1-1-1,0 0 1,-1 0 0,1 0-1,1 2 1,33 34-100,-21-24 52,-12-10 50,1 0-1,0 0 1,-1 0-1,0 0 1,1 0-1,-1 1 1,-1-1-1,1 1 1,0 0-1,-1 0 1,0-1-1,0 1 1,0 0-1,0 0 1,-1 0-1,1 0 1,-1 0-1,0 0 1,0 0-1,-1 0 1,1 0-1,-1 0 1,0 0-1,0 0 1,0 0-1,0-1 1,-1 1-1,1 0 1,-1-1-1,0 1 1,0-1-1,-1 0 1,1 0-1,-1 1 1,1-1-1,-1-1 1,0 1-1,0 0 1,0-1-1,-1 0 1,1 1-1,-7 2 1,1 1 83,-1-1 1,0 0-1,0 0 0,0-1 1,-1 0-1,0 0 1,1-2-1,-1 1 0,0-1 1,-1-1-1,1 0 1,0 0-1,0-2 1,0 1-1,-16-3 0,22 1 11,0 0-1,1 0 1,-1-1-1,1 0 1,0 1-1,-1-1 0,1-1 1,1 1-1,-1-1 1,0 1-1,1-1 1,-4-6-1,6 8-70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2:32:35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1 2659,'-6'6'9762,"-28"27"-8784,2-4-420,-2 0-1,-67 42 0,27-20-446,-5 4-79,74-50-26,4-4 31,20-14 582,-1 12-582,1 0 0,-1 1 0,0 1 0,0 1 0,0 0 0,0 1 0,0 1 0,-1 1-1,20 8 1,22 4-11,-55-15-1076,-10-2-325,4 0 1153,1 0 0,0-1 0,0 1 0,-1-1 0,1 1 0,0-1 0,0 1 1,0-1-1,0 1 0,0-1 0,0 0 0,0 0 0,0 0 0,0 0 0,0 0 0,-2-2 1,-5-13-3554,1-2-538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2:32:35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1826,'1'50'11157,"0"-1"-8294,-1-21-2631,-1-1 1,-6 37 0,-16 129 603,18-128-669,1-45-105,2-42-5644,2 11-103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8:5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4452,'-7'7'1506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1569,'1'21'6645,"5"18"-4649,2 14-1577,12 691 2278,-20-617-2560,-44 790 80,10-401-156,-6 731-491,20-496 182,0-414-39,-1 126-729,21-415 924,-1-4-39,7 58 1,-5-88 109,2-1 0,0 1 1,0-1-1,1 1 1,0-2-1,2 2 0,0-1 1,9 16-1,-13-26 5,0 0 0,0-1 0,0 0 0,1 1 0,-1 0 0,0-1 0,1 0 0,0 1 0,0-1 0,0 0 0,2 1 0,-5 6-3673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3:5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1121,'5'71'5406,"11"40"-3214,0-7-805,25 504 1439,-39 8-1942,-3-349-617,-8 2596-1228,-3-1745-1036,12-1094 1976,1 0 0,6 38-1,-6-55-30,1 0 0,0 0 0,0 0 0,0-1 0,1 1-1,0 0 1,1-1 0,-1 0 0,1 0 0,0 0 0,1 0-1,9 9 1,-14-15 31,0 0-1,0 0 1,0 1-1,0-1 1,0 0 0,0 0-1,0 0 1,0 0-1,0 0 1,1 1-1,-1-1 1,0 0 0,0 0-1,0 0 1,0 0-1,0 0 1,0 0-1,0 0 1,1 0 0,-1 0-1,0 1 1,0-1-1,0 0 1,0 0-1,0 0 1,1 0 0,-1 0-1,0 0 1,0 0-1,0 0 1,0 0-1,1 0 1,-1 0 0,0 0-1,0 0 1,0 0-1,0 0 1,0 0-1,1 0 1,-1 0 0,0-1-1,0 1 1,0 0-1,0 0 1,0 0-1,0 0 1,1 0 0,-1 0-1,0 0 1,0 0-1,0-1 1,0 1-1,0 0 1,0 0 0,0 0-1,0 0 1,1 0-1,-1-1 1,0-10-2486,-1 6 2130,1-21-3616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1634,'5'-1'5449,"23"-4"-3708,-25 5-1601,19 0 481,0 0 0,1 1 0,0 2-1,-1 0 1,33 8 0,2 6-366,0-4 0,116 11 0,125-11-84,-220-11-151,681 12 278,125 2 98,-738-11-390,1841 40 127,-1408-43-127,1022-15 14,675-32-9,-2161 45-20,267-6 39,-381 6-6,36-6-265,-37 6 215,1 0 0,0 0-1,-1 0 1,1-1-1,-1 1 1,1 0 0,0-1-1,-1 1 1,1 0-1,-1-1 1,1 1 0,-1-1-1,1 1 1,-1-1-1,1 1 1,-1-1 0,0 1-1,1-1 1,-1 0-1,0 1 1,1-1 0,-1 1-1,0-1 1,0 0-1,1 1 1,-1-1 0,0 0-1,0 1 1,0-1-1,0 0 1,0 1 0,0-1-1,0 0 1,0 1 0,0-1-1,-1 0 1,1 1-1,0 0 1,0-1 0,0 1-1,-1-1 1,1 1-1,0-1 1,-1 0 0,1 1-1,-1-1 1,0 0-1,-1-1-67,0 0-1,0 1 1,0-1 0,0 0-1,0 1 1,0-1-1,0 1 1,-1 0-1,1 0 1,-1 0-1,1 0 1,-1 0 0,0 1-1,1-1 1,-1 1-1,-3-1 1,-3-1-329,-39-7-2145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1794,'121'7'6921,"-13"0"-5456,185 4 265,97 1-497,42-12-326,1598 13-100,-1214-2-757,380 11 1,-680-5-45,1428 65 47,-1611-58-56,1054 40-85,-1356-64-115,-30 0 118,16 0-1752,24-1 55,-23 0 1605,0 0 0,1 2 0,-1 0-1,1 0 1,32 9 0,-33-5 173,-1 0-1,0-2 1,2 0-1,-1-1 1,33-1-1,-53 9-4981,-11-2 363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1345,'14'183'7301,"-1"-25"-5377,-47 1199 2432,-14-2-3985,13-222-363,25-916-18,-32 546-316,37-497 124,6-180 169,2-62-2591,-1-21 374,-1-15 291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0 705,'0'0'1302,"0"4"-528,0 79 944,-1 354 3540,-21 585-3532,-8 1333-2068,27-1378-1574,0-274 1067,3-703 820,0 1 0,0-1 0,-1 1 0,1-1 1,0 1-1,0 0 0,0-1 0,0 0 0,0 0 0,0 1 0,0-1 0,0 1 0,0-1 1,0 1-1,0-1 0,1 1 0,-1-1 0,0 1 0,0-1 0,0 1 0,1-1 0,-1 1 1,0-1-1,0 1 0,1-1 0,-1 1 0,1-1 0,-1 0 0,0 1 0,1-1 1,-1 1-1,1-1 0,-1 0 0,1 1 0,0-2-148,0 0-1,-1 1 1,1-1 0,-1 0-1,1 1 1,-1-1 0,0 0-1,1 0 1,-1 0 0,1 0-1,-1 1 1,0-1 0,0 0-1,0 0 1,0 1-1,1-1 1,-1 0 0,0 0-1,0 0 1,-1-1 0,1-21-3304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0 288,'4'42'6121,"7"20"-4072,9 70-796,18 540 1629,-35 4-2172,-1-56-566,38 359-233,3 213-1813,-43-105 301,0-1084 1578,0 0 0,-1 0 0,1 0-1,0 0 1,1 0 0,-1 0 0,1 0 0,-1-1 0,1 0 0,0 1 0,0 0 0,0 0 0,0-1 0,0 1 0,1-1 0,-1 1 0,1-1 0,0 1 0,-1-1 0,1 0 0,0 0 0,0-1 0,0 1 0,0 0 0,1 0 0,-1-1 0,1 1 0,-1-1 0,1 0-1,0 1 1,-1-1 0,1-1 0,-1 1 0,1 0 0,0-1 0,0 1 0,4-1 0,-6-1-99,-1 0 0,1 0 0,-1 0 0,1 0 0,-1 0 0,1 0 0,-1 0-1,0 0 1,1 0 0,-1 0 0,0-1 0,0 1 0,0 0 0,0 0 0,0 0 0,0 1 0,0-2 0,0 1-1,0 0 1,-1-1 0,1-5-810,0-34-4359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1121,'5'69'5406,"10"38"-3214,1-6-805,24 489 1439,-38 7-1942,-3-338-617,-8 2517-1228,-3-1692-1036,12-1061 1976,1 0 0,6 37-1,-6-53-30,1 0 0,0 0 0,0-1 0,0 0 0,1 1-1,0 0 1,0-1 0,0-1 0,1 1 0,0 0 0,1 0-1,8 8 1,-13-14 31,0 0-1,0 0 1,0 1-1,0-1 1,0 0 0,0 0-1,0 0 1,0 0-1,0 0 1,1 1-1,-1-1 1,0 0 0,0 0-1,0 0 1,0 0-1,0 0 1,0 0-1,0 0 1,1 0 0,-1 0-1,0 1 1,0-1-1,0 0 1,0 0-1,0 0 1,1 0 0,-1 0-1,0 0 1,0 0-1,0 0 1,0 0-1,1 0 1,-1 0 0,0 0-1,0 0 1,0 0-1,0 0 1,0 0-1,1 0 1,-1 0 0,0-1-1,0 1 1,0 0-1,0 0 1,0 0-1,0 0 1,1 0 0,-1 0-1,0 0 1,0 0-1,0-1 1,0 1-1,0 0 1,0 0 0,0 0-1,0 0 1,1 0-1,-1-1 1,0-9-2486,-1 5 2130,1-20-3616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58 2659,'-23'-1'789,"31"0"1207,36-2-799,495 0 2847,-126 4-3369,383-18 374,450-6-929,2843 36-29,-3497 0-134,343 2-69,-882-24-416,-3-2 218,170 9-323,-132 4 543,-1-4 0,122-17 1,-158 12-544,0 3 0,86 5 0,-51 1 188,-86-2 387,3-1 47,1 1 1,-1 1 0,0-1 0,0 0 0,1 1 0,-1 0 0,0-1 0,3 3 0,-6-3-158,4 4 305,-7-2-2669,-12 2-2785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764 0 1537,'17'3'6164,"-31"37"-3690,-13 11-1546,-3-2 0,-49 66-1,-87 88-195,83-105-516,47-55-198,-65 78-43,-105 165 0,198-274-165,-16 31 71,23-41-75,0 0 0,0 0 0,0 0-1,1 0 1,-1 0 0,1 0 0,-1 0-1,1 1 1,0-1 0,0 0 0,0 0 0,0 1-1,0-1 1,0 0 0,2 4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1425 0 3876,'-176'199'6566,"-66"122"-5298,212-279-903,-113 153-206,-249 353 542,41 20-279,333-537-441,5-9-217,1 0 0,1 0-1,1 1 1,1 0 0,-8 36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2096 1 224,'-21'7'6107,"17"-4"-5638,-27 35 352,21-25-317,-431 493 2812,202-245-2473,-454 645 870,91-92-1964,588-796-79,-26 25-2591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4:0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60 2659,'-24'-1'789,"32"0"1207,38-2-799,510 0 2847,-130 4-3369,395-19 374,464-6-929,2932 38-29,-3606-1-134,353 3-69,-909-26-416,-4-1 218,176 9-323,-136 4 543,-1-4 0,125-18 1,-162 13-544,0 3 0,88 5 0,-52 1 188,-89-2 387,3-1 47,1 1 1,-1 1 0,0-1 0,0 0 0,1 1 0,-1 0 0,0-1 0,4 3 0,-7-3-158,4 4 305,-7-2-2669,-13 3-2785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1956 0 1826,'8'1'5964,"-13"24"-3937,-3-7-1609,0 0-1,0-1 1,-2 0-1,0-1 1,-25 31-1,5-6-114,-343 451 1589,128-175-1451,-34 52 59,-555 751-167,803-1080-567,-28 44 125,30-27-3979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1491 0 4356,'-16'29'938,"-229"384"5197,-861 1346-4181,1077-1711-2256,-35 67 685,59-104-1048,0 0 0,1 1 1,0 0-1,0 0 0,2 0 1,-1 0-1,0 22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1996 1 1409,'-49'48'5312,"-13"36"-3802,23-30-564,-288 350 1445,-45 61-885,28 28-499,42-57-589,187-278-374,-205 312 19,304-444-71,9-17-42,1 1-1,0-1 1,1 1-1,0 0 1,1 0-1,0 0 1,0 1-1,1-1 1,-3 17-1,39-57-4871,16-30 556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1609 0 1441,'-26'50'3001,"-40"56"0,-99 112-92,98-134-1949,-26 36 92,-434 572 1927,52 34-2659,430-650-346,-86 165-407,117-208-1729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1634 1 3619,'-37'57'2875,"-39"81"-1,-18 32-1245,-286 370 984,82-122-1633,-329 535-361,599-910-763,3 1 0,-39 95 0,59-119-569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1550 1 1121,'-165'200'9052,"-59"118"-6788,212-301-2038,-652 1057 1963,547-875-2120,84-144-61,-234 414 37,251-440-238,9-17-79,0 0 1,0 0-1,2 1 1,-1-1-1,2 1 1,-1 1-1,2-1 1,-4 25-1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1550 1 1121,'-16'24'1866,"2"1"0,1 1-1,-14 40 1,-9 19-216,-184 298 1957,99-184-2255,-242 449 541,-28 47-1512,112-219-418,265-452-278,-30 61 219,42-78-550,-1-1 0,1 1 0,1 0 0,-1 0 0,1 0 0,0 9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1661 0 4068,'-55'114'5262,"-49"96"-2490,-303 423 1184,172-283-3257,-56 121-541,-236 527-1,511-967-285,12-24-2,0 1 0,1-1 0,0 0 0,0 1 1,1 0-1,-1 0 0,2-1 0,-2 10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1585 1 2659,'-16'7'5641,"1"21"-4768,9-16-314,-386 614 6112,232-389-5932,-588 941-45,720-1133-701,-21 33-69,4 2 0,-64 151 0,107-222-10,-1-4-41,1 1 0,0 0 0,0 0 0,0 0-1,1 0 1,0 0 0,0 0 0,1 0 0,-1 0 0,2 7 0,89-60-12595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1599 1 3331,'-24'19'4585,"23"-16"-4367,-17 40 1088,10-23-662,-351 649 5718,-55-29-4827,223-350-1147,178-270-387,-259 404 109,27 15-450,233-415 72,-21 48-458,24-26-3506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38:5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68 401 10934,'13'428'1242,"-12"-287"-926,1 241 110,36 1431 7,-4-906-701,1 13-195,-16-438-196,26 387-198,-28-487 331,17 148 387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4:41.57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594 17 4292,'6'-16'6790,"-6"40"-5412,-9 22-930,-18 25 161,-10 22-1,-14 21-95,-13 20-257,-8 15-224,-10 4 0,-3 0-32,12-15 0,13-20-544,24-37-417,33-40-1281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1487 0 1409,'-29'30'7095,"28"-26"-6701,-20 55 1296,12-33-800,-31 70 1031,-98 170 0,-82 78-701,82-132-394,-614 1061 188,737-1246-1026,-10 13-47,3 2 1,1 1 0,2 1-1,-13 46 1,28-65-973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1544 1 4484,'-48'58'4746,"-14"35"-2690,23-32-1160,-109 157 1410,-76 116-357,-440 707-11,616-965-1975,-116 190 114,125-195-479,-54 139 0,90-203-151,0 0-1,1 1 0,0 0 1,1-1-1,-1 1 0,1 8 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1261 0 5285,'-36'48'2181,"2"1"0,-36 70 0,-43 114-569,44-85-254,-480 810 2339,334-604-3465,182-301-269,-52 94 112,73-124-240,1 1-1,2 0 0,0 1 1,-6 29-1,15-39-1652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638 1 1505,'-88'188'8131,"-18"-13"-4093,-135 153-1878,127-179-1450,100-130-675,1-3-24,0 2 0,1 0 0,1 0 0,-14 32 0,67-105-5349,-12 20 3443,13-20-1676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162 0 545,'3'30'3427,"0"-1"-2434,0 0 0,-3 8 320,0 2-224,0 9-160,-18-1 192,-8 6 32,-3-5-160,2-6-32,4-8-289,5-10-319,9-8-257,-2-16-96,2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7:39:13.16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82 0 4388,'-9'0'5477,"-15"0"-2818,12 0-1378,3 11-736,-3 19-353,2 0-192,4-3-32,6-16-64,0-6-129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7:39:15.82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736 1 4036,'-2'1'1772,"-4"4"-1384,1 1 0,0 0 0,0 0 0,0 1 1,1-1-1,0 1 0,0 0 0,1 0 0,-4 9 0,-6 12 98,-348 561 1856,186-321-2138,153-234-189,10-18-17,1 1 1,1 0-1,0 0 0,1 1 0,1 0 0,1 1 0,-6 26 0,12-45-2,1 0-1,0 1 0,0-1 1,0 0-1,0 0 1,0 0-1,0 1 0,0-1 1,0 0-1,0 0 0,0 1 1,0-1-1,0 0 0,0 0 1,0 0-1,0 1 0,0-1 1,0 0-1,0 0 0,0 1 1,0-1-1,0 0 1,0 0-1,0 0 0,0 1 1,0-1-1,0 0 0,1 0 1,-1 0-1,0 1 0,0-1 1,0 0-1,0 0 0,1 0 1,-1 0-1,0 1 0,0-1 1,0 0-1,1 0 1,-1 0-1,0 0 0,0 0 1,0 0-1,1 0 0,-1 0 1,0 0-1,0 0 0,1 0 1,-1 0-1,0 0 0,0 0 1,0 0-1,1 0 1,-1 0-1,16-8-247,15-15 174,-1-2-1,-1-2 1,-2 0 0,38-48-1,-25 29 71,148-176 3,103-112-27,-218 258 24,3 4 1,100-74 0,-174 144 7,11-8 4,1 0 0,-1 1 0,2 0-1,-1 1 1,1 0 0,21-7 0,-35 15-3,0 0 0,0-1 1,0 1-1,0-1 0,0 1 0,0 0 1,0 0-1,0 0 0,0 0 0,0-1 1,0 1-1,0 1 0,1-1 0,-1 0 1,0 0-1,0 0 0,0 0 0,0 1 1,0-1-1,0 1 0,0-1 0,-1 0 1,1 1-1,0 0 0,0-1 0,0 1 1,0-1-1,0 1 0,-1 0 1,1 0-1,0-1 0,-1 1 0,1 0 1,-1 0-1,2 1 0,1 37 162,-3-29-110,-1 22 7,-2-1 1,-1 1-1,-1-1 0,-2 0 0,-1-1 0,-2 1 0,-23 50 0,-13 10 13,-62 91 0,79-135-43,-166 261 199,-65 104 428,30 7 85,217-393-712,1 0 0,1 1 0,2 0 0,-12 52 0,20-77-32,1 0 0,0-1 0,-1 1 0,1-1 0,0 1 0,0 0 0,0-1 1,0 1-1,0 0 0,0-1 0,0 1 0,1-1 0,-1 1 0,1-1 0,-1 1 0,1 0 0,0-1 1,1 3-1,-1-3-7,0-1 0,1 1 0,-1-1 0,0 0 0,1 1 0,-1-1 1,0 0-1,1 0 0,-1 0 0,0 0 0,1 0 0,-1 0 0,0 0 0,1-1 0,-1 1 1,0 0-1,1-1 0,-1 1 0,0-1 0,0 1 0,1-1 0,1-1 0,6-3-38,0 0-1,-1-1 0,1 1 0,-1-2 0,0 1 0,-1-1 0,9-10 0,50-67 20,168-264 165,55-76-188,503-490 45,-736 861 33,-55 52-24,-1 1 0,1-1 0,0 0-1,0 1 1,-1-1 0,1 1 0,0-1 0,0 1-1,0-1 1,0 1 0,0 0 0,0-1 0,-1 1-1,1 0 1,0 0 0,0-1 0,0 1 0,0 0-1,0 0 1,2 0 0,-3 1 3,1-1-1,-1 1 0,1-1 1,-1 0-1,0 1 1,1-1-1,-1 1 1,1-1-1,-1 1 1,0 0-1,1-1 1,-1 1-1,0-1 0,0 1 1,1 0-1,-1-1 1,0 1-1,0-1 1,0 1-1,0 0 1,0-1-1,0 2 0,-5 45 273,4-40-238,-6 24 33,-1 0 0,-1 0 0,-1-2 0,-17 34 0,-69 114 28,80-149-81,-479 733 132,318-500-80,68-100-40,-290 438 68,33 7 120,354-583-217,0-3-2,0 1-1,2 1 0,0 0 1,1 0-1,-7 32 1,15-53-3,1-1 1,0 0-1,0 1 1,0-1-1,-1 1 1,1-1-1,0 1 1,0-1-1,0 0 1,0 1-1,0-1 1,0 1-1,0-1 1,0 1-1,0-1 1,0 1-1,0-1 1,0 1-1,0-1 1,0 1 0,0-1-1,0 0 1,1 1-1,-1-1 1,0 1-1,0-1 1,1 1-1,-1-1 1,0 0-1,0 1 1,1-1-1,-1 0 1,0 1-1,1-1 1,-1 0-1,1 1 1,-1-1-1,0 0 1,1 0-1,-1 0 1,1 1-1,-1-1 1,1 0-1,-1 0 1,0 0-1,1 0 1,-1 0 0,1 0-1,-1 0 1,1 0-1,-1 0 1,1 0-1,-1 0 1,1 0-1,-1 0 1,1 0-1,-1 0 1,0 0-1,1-1 1,-1 1-1,1 0 1,0-1-1,34-19-171,9-18 174,-3-2 0,-1-2 0,38-52-1,-68 82 2,686-901 50,-99 120-355,154-83-49,-720 844 352,-31 32 0,0 0 1,0 0-1,0-1 0,0 1 1,0 0-1,0 0 0,0 0 1,0 0-1,0-1 1,1 1-1,-1 0 0,0 0 1,0 0-1,0 0 1,0-1-1,0 1 0,0 0 1,0 0-1,0 0 0,1 0 1,-1 0-1,0-1 1,0 1-1,0 0 0,0 0 1,0 0-1,1 0 0,-1 0 1,0 0-1,0 0 1,0 0-1,0 0 0,1 0 1,-1 0-1,0 0 0,0 0 1,0 0-1,0 0 1,1 0-1,-1 0 0,0 0 1,0 0-1,0 0 0,0 0 1,1 0-1,-1 0 1,0 0-1,0 0 0,0 0 1,0 0-1,1 0 1,-1 0-1,0 0 0,0 0 1,0 1-1,0-1 0,0 0 1,1 0-1,-1 0 1,0 0-1,0 1 0,-4 14 73,3-14-68,-18 45 136,-2-2 1,-31 49-1,50-90-138,-1235 2214 339,954-1678-79,41 2-83,236-525-177,-4 7 0,2 0 0,0 1 1,-8 47-1,16-71-4,0 3-25,6-11-3,-2 1 21,157-278 77,-10 21-26,194-301-272,596-745-1,-716 1044-653,316-288-1,-482 493 1397,-68 70-410,-149 175 466,-283 449-4,37 36-97,283-465-390,-442 770 337,74 32-163,479-983-249,-12 29 3,1 1 0,-19 82 0,35-92-86,6-43 77,-1 0 0,0 0 0,0-1 1,0 1-1,0 0 0,0 0 0,0 0 0,1 0 0,-1 0 0,0 0 0,0 0 0,0 0 0,0 0 0,1 0 1,-1-1-1,0 1 0,0 0 0,0 0 0,0 0 0,1 0 0,-1 0 0,0 0 0,0 0 0,0 0 1,0 1-1,1-1 0,-1 0 0,0 0 0,0 0 0,0 0 0,0 0 0,1 0 0,-1 0 0,0 0 0,0 0 1,0 0-1,0 0 0,0 1 0,1-1 0,-1 0 0,0 0 0,0 0 0,0 0 0,0 0 0,0 1 1,0-1-1,0 0 0,0 0 0,0 0 0,0 0 0,0 1 0,1-1 0,-1 0 0,0 0 0,0 0 0,0 0 1,0 1-1,0-1 0,0 0 0,0 0 0,-1 0 0,1 0 0,0 1 0,0-1 0,0 0 0,0 0 1,0 0-1,8-4-13,0 0 0,0-1 1,-1 0-1,1-1 1,-1 0-1,-1 0 0,1 0 1,-1-1-1,0 0 1,0 0-1,-1 0 0,6-11 1,190-316 132,-111 173-106,485-747-156,-409 680-706,348-368 0,-445 528 420,2 2 1,97-68-1,-103 94 271,-50 37 195,-11 9 60,-14 17 202,-70 97 575,-23 37-362,-179 352-46,68-117-255,-382 596 252,-30-27-260,615-945-193,-176 274 187,166-252-50,21-38-144,1 0 0,-1 0 1,0 0-1,0 0 0,0 0 1,0 0-1,0 0 0,0 0 1,0 0-1,1 0 1,-1 0-1,0 0 0,0-1 1,0 1-1,0 1 0,0-1 1,0 0-1,0 0 0,1 0 1,-1 0-1,0 0 0,0 0 1,0 0-1,0 0 1,0 0-1,0 0 0,0 0 1,0 0-1,1 0 0,-1 0 1,0 0-1,0 0 0,0 0 1,0 0-1,0 1 0,0-1 1,0 0-1,0 0 1,0 0-1,29-33 65,-29 32-53,828-1056 446,-701 897-443,588-711 0,-492 622-99,346-298 0,-252 294-312,-59 69-128,-248 177 508,33-23-18,2 1 1,1 2 0,95-40 0,-139 66 31,0 0-1,0 1 1,-1-1 0,1 1 0,0-1-1,0 1 1,0 0 0,0 0 0,0 0-1,0 0 1,0 0 0,0 0 0,2 1 0,-3-1 0,0 1 1,-1-1 0,1 0-1,-1 1 1,1-1 0,0 0 0,-1 1-1,1-1 1,-1 1 0,1-1-1,-1 1 1,0 0 0,1-1 0,-1 1-1,1-1 1,-1 1 0,0 0-1,0-1 1,1 1 0,-1 0 0,0-1-1,0 1 1,0 0 0,0 0-1,0 5 5,0-1 0,-1 0 0,0 0-1,0 0 1,0 0 0,0 0-1,-5 9 1,-16 30 72,-2-2-1,-1 0 0,-40 48 1,28-40-9,-377 502 622,-151 216-188,281-322-432,-243 522 1,520-954-70,-13 24-2,3 1 0,-22 69 0,38-108-2,1 1-1,0-1 1,-1 1-1,1 0 0,0 0 1,0-1-1,-1 1 0,1 0 1,0-1-1,0 1 1,0 0-1,0 0 0,0-1 1,0 1-1,0 0 0,0 0 1,0-1-1,0 1 0,0 0 1,0 0-1,1-1 1,-1 1-1,0 0 0,1-1 1,-1 1-1,0 0 0,1-1 1,-1 1-1,1 0 1,1-1-15,-1-1 0,1 1 1,0-1-1,-1 0 0,1 1 0,-1-1 1,1 0-1,-1 0 0,0 0 1,1 0-1,-1 0 0,0 0 1,0-1-1,1 1 0,0-2 1,38-47-45,60-97 0,-85 124 61,139-221 35,174-260-13,-30 93-1036,17 13 0,673-655 0,-877 955 717,-107 96 326,-5 9 37,-3 9-2,-1 0 1,-1 0 0,0 0 0,-1-1-1,-1 0 1,-14 20 0,10-14-17,-216 361 568,-285 513 96,-51 359 64,549-1215-713,2 0 0,2 1 0,2 0 0,-6 47 0,15-86-62,-1 0 0,1 0 0,0 0 0,0 1 1,-1-1-1,1 0 0,0 0 0,0 0 0,0 0 1,0 0-1,0 0 0,1 1 0,-1-1 0,0 0 0,0 0 1,1 0-1,-1 0 0,1 0 0,-1 0 0,1 0 1,-1 0-1,1 0 0,0 0 0,-1 0 0,1-1 1,0 1-1,0 0 0,0 0 0,0 0 0,-1-1 1,1 1-1,0-1 0,0 1 0,0-1 0,0 1 0,0-1 1,2 1-1,1-1-8,0 0 0,1-1 0,-1 1 0,0-1 0,0 0 0,0 0 0,0 0 0,5-3-1,2-2 15,0 1-1,0-1 0,-1-1 0,0 0 1,0 0-1,0-1 0,10-11 0,63-77 172,-77 88-161,358-467 212,-12 15-129,691-831-306,-865 1076 64,-174 211 144,13-14 0,-17 18 0,-1 0 0,1 0 0,0 0 0,0 1 0,0-1 0,0 0 0,0 0 0,0 0 0,0 1 0,0-1 0,0 0 0,0 0 0,0 0 0,0 0 0,0 1 0,0-1 0,0 0 0,0 0 0,0 0 0,0 1 0,1-1 0,-1 0 0,0 0 0,0 0 0,0 0 0,0 1 0,0-1 0,0 0 0,0 0 0,1 0 0,-1 0 0,0 0 0,0 0 0,0 0 0,0 1 0,0-1 0,1 0 0,-1 0 0,0 0 0,0 0 0,0 0 0,1 0 0,-1 0 0,0 0 0,0 0 0,0 0 0,0 0 0,1 0 0,-1 0 0,0 0 0,0 0 0,0 0 0,1 0 0,-1 0 0,-14 46 58,-2-1 0,-1-1 0,-48 84 0,16-34 14,-423 939 371,374-777-343,10 3 0,-62 313-1,144-543-95,1 0-1,-2 57 1,7-81-8,1 7-6,-1-12 6,0 0 0,1 0 1,-1 0-1,0 0 0,1 0 0,-1 1 1,0-1-1,1 0 0,-1 0 0,0 0 1,1-1-1,-1 1 0,0 0 0,1 0 1,-1 0-1,0 0 0,1 0 0,-1 0 1,0 0-1,1 0 0,-1-1 0,0 1 1,1 0-1,-1 0 0,0 0 0,0-1 1,1 1-1,-1 0 0,0 0 1,0-1-1,0 1 0,1 0 0,-1-1 1,0 1-1,0 0 0,0-1 0,0 1 1,0-1-1,22-26-19,-2-2 1,-1-1-1,-1 0 0,20-47 1,1-2 55,455-720-350,-383 631-220,-105 158 374,-6 8 122,1 0-1,0 0 1,0 0-1,0 0 1,0 0-1,0 1 1,1-1-1,-1 0 1,0 1 0,1-1-1,-1 1 1,1-1-1,0 1 1,-1 0-1,1 0 1,0-1-1,0 1 1,3-1-1,-4 15-128,-4 16 156,-1 1 1,-2-1 0,-1 0 0,-1-1 0,-2 0 0,-19 40 0,6-10 46,-121 296 474,-66 178 507,195-491-939,2 1 0,-12 66 0,26-89-63,6-14-17,-4-6 1,-1 0-1,0 0 0,1 0 1,-1 0-1,0 0 0,1-1 1,-1 1-1,0-1 0,0 1 1,0-1-1,3-4 0,33-38-58,-1-2-1,35-57 1,-44 61 72,45-65 24,155-218-33,-162 241-41,127-128 1,-178 195 20,1 2 0,1 0 0,0 1 1,1 1-1,0 0 0,37-18 0,-55 31 20,1-1 0,-1 1-1,0 0 1,1 0 0,-1-1-1,0 1 1,1 0 0,-1 0-1,0-1 1,1 1 0,-1 0 0,1 0-1,-1 0 1,0 0 0,1 0-1,-1-1 1,1 1 0,-1 0 0,0 0-1,1 0 1,-1 0 0,1 0-1,-1 0 1,0 0 0,1 0 0,-1 1-1,1-1 1,-1 0 0,0 0-1,1 0 1,-1 0 0,1 1 0,-1-1-1,0 0 1,1 0 0,-1 0-1,0 1 1,1-1 0,-1 0-1,0 1 1,0-1 0,1 0 0,-1 1-1,0-1 1,0 0 0,0 1-1,1-1 1,-1 1 0,0-1 0,0 0-1,0 1 1,0-1 0,0 1-1,0 0 1,1 8 20,0 0 1,-1 0-1,-1 0 1,1 0-1,-2 0 0,1-1 1,-1 1-1,0 0 1,-1 0-1,0-1 0,-5 9 1,-55 105 319,31-64-268,-32 76-19,34-69-832,-73 120-1,64-131-3341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7:39:17.41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836 77 2626,'85'-76'7031,"-89"97"-4335,-13 22-1933,-3-1 0,-1 0 0,-33 48 0,9-14-478,-211 347 598,-111 198-389,340-574-470,3 1 0,1 2 0,-29 95 0,48-130-28,2 0 1,-2 29-1,4-42-3,0-1-1,0 1 1,0-1-1,0 1 1,0-1-1,0 1 1,0-1-1,0 0 1,1 1-1,-1-1 1,0 1-1,1-1 1,-1 0-1,1 1 1,0-1-1,-1 0 1,1 1-1,0-1 1,0 0-1,0 0 1,0 0-1,0 0 1,0 0-1,0 0 1,0 0-1,0 0 1,1 0-1,-1 0 1,0-1-1,1 1 1,-1 0-1,0-1 1,1 1-1,-1-1 1,1 0-1,-1 1 1,0-1-1,1 0 1,-1 0-1,1 0 1,-1 0-1,1 0 1,-1 0-1,1-1 1,-1 1 0,3-1-1,5-1-25,-1-1 1,1 1-1,-1-2 0,0 1 0,0-1 1,0 0-1,9-6 0,9-13 27,-1 0 0,0-1 0,-2-1-1,-1-2 1,27-39 0,191-301 23,19-24-71,17 55-52,-206 262-51,3 3 0,98-73 0,-164 138 148,0 0 1,0 0-1,1 1 0,0 0 0,0 0 1,0 1-1,1 0 0,-1 1 0,1 0 1,18-4-1,-26 7 11,0 0 0,0 0-1,-1 0 1,1 0 0,0 1 0,0-1 0,0 0 0,-1 0 0,1 1-1,0-1 1,0 0 0,-1 1 0,1-1 0,0 1 0,0-1 0,-1 1-1,1 0 1,-1-1 0,1 1 0,-1-1 0,1 1 0,-1 0 0,1 0-1,-1-1 1,1 1 0,-1 0 0,0 0 0,1-1 0,-1 1-1,0 0 1,0 0 0,0 0 0,0 0 0,0-1 0,0 1 0,0 1-1,1 40 107,-2-30-76,2 17 5,-1 0 0,-1 0-1,-2 0 1,-1 0 0,-1-1-1,-1 0 1,-17 45 0,-58 106 37,-122 201 0,90-178-19,-214 452 137,310-613-184,1 0 0,2 0 0,-12 63 0,25-102-12,1 0-1,-1 0 1,1-1 0,0 1-1,0 0 1,0 0 0,0-1-1,0 1 1,0 0 0,0 0 0,0-1-1,1 1 1,-1 0 0,1-1-1,-1 1 1,1 0 0,1 2-1,-1-4-2,0 1 0,0-1 0,1 0 0,-1 0 0,0 1 0,0-1 0,1 0 0,-1 0 0,0-1 0,0 1 0,0 0 0,1 0 0,-1 0 0,0-1 0,0 1 0,0-1 0,0 1 0,0-1 0,0 1 0,0-1 0,0 0 0,0 1 0,0-1 0,0 0 0,0 0 0,1-1 0,25-22-29,-1-1 0,-1-2 0,-2 0 0,23-34 0,-23 32 34,477-651-244,16-18-260,-415 562 64,134-158-424,-208 271 850,-27 22 17,0 1 0,0 0-1,0 0 1,1 0 0,-1-1 0,0 1 0,0 0 0,1 0 0,-1 0 0,0 0-1,0-1 1,1 1 0,-1 0 0,0 0 0,1 0 0,-1 0 0,0 0 0,0 0-1,1 0 1,-1 0 0,0 0 0,1 0 0,-1 0 0,0 0 0,0 0 0,1 0-1,-1 0 1,0 0 0,1 0 0,-1 0 0,0 0 0,0 0 0,1 1 0,-1-1 0,0 0-1,0 0 1,1 0 0,-1 0 0,0 1 0,0-1 0,0 0 0,1 1 0,0 15 50,-1-9-23,-2 24 89,-1 1 0,-1-1-1,-1-1 1,-2 1 0,-2-1-1,-20 51 1,-98 175 539,75-159-453,-417 907 572,446-948-708,2 0 1,-17 77-1,34-85-83,4-47 11,0-1-1,0 1 1,0-1-1,0 0 1,0 1-1,0-1 0,0 0 1,0 1-1,0-1 1,0 1-1,0-1 1,0 0-1,0 1 1,0-1-1,0 0 0,0 1 1,1-1-1,-1 0 1,0 1-1,0-1 1,0 0-1,1 1 0,-1-1 1,0 0-1,0 0 1,1 1-1,-1-1 1,0 0-1,1 0 1,-1 0-1,0 1 0,1-1 1,-1 0-1,0 0 1,1 0-1,-1 0 1,0 0-1,1 0 1,-1 1-1,0-1 0,1 0 1,-1 0-1,1 0 1,-1 0-1,0 0 1,1-1-1,-1 1 0,0 0 1,1 0-1,-1 0 1,0 0-1,1 0 1,-1 0-1,1-1 1,21-14-143,1-12 148,-1-2 1,-1 0 0,21-40 0,-21 34 12,73-119 46,149-233-490,33 20-1221,-276 367 1661,0-1 0,0 1 0,0 0 0,1 0 0,-1 0 0,0 0 0,0 0 0,0 0 0,0-1 0,0 1 0,0 0 0,0 0 0,0 0 0,1 0 0,-1 0-1,0 0 1,0 0 0,0 0 0,0-1 0,0 1 0,0 0 0,1 0 0,-1 0 0,0 0 0,0 0 0,0 0 0,0 0 0,1 0 0,-1 0 0,0 0 0,0 0 0,0 0-1,0 0 1,1 0 0,-1 0 0,0 0 0,0 0 0,0 0 0,0 0 0,0 1 0,1-1 0,-1 0 0,0 0 0,0 0 0,0 0 0,0 0 0,0 0 0,0 0 0,1 0-1,-1 1 1,0-1 0,0 0 0,0 0 0,0 0 0,0 0 0,0 0 0,0 1 0,0-1 0,3 16 292,-5 25-41,-127 629 101,92-515-321,32-134-56,1 0 0,0 0 0,0 30 0,9-56-176,40-66 144,70-149 1,-28 47-120,-66 133 42,27-48-672,82-114 0,-129 200 798,3-2 65,-3 12 219,-4 10-60,0 0-1,0 0 0,-2 0 1,-13 32-1,-41 79-52,19-44-46,-299 799 1161,332-863-1220,2-7-13,1-1 1,0 1 0,1 0 0,1 0-1,-2 23 1,4-37-61,1 0 0,-1 1 1,1-1-1,-1 0 0,0 0 1,1 0-1,-1 0 0,1 0 0,-1 0 1,1 0-1,-1 0 0,1 0 1,-1 0-1,1 0 0,-1 0 0,1 0 1,-1 0-1,1 0 0,-1 0 1,1 0-1,-1-1 0,0 1 0,1 0 1,-1 0-1,1-1 0,-1 1 0,1-1 1,10-9 68,0-1 1,-1 0 0,-1 0 0,0-1-1,12-21 1,11-13-24,101-137-26,-55 72-2015,144-157 0,-204 253 1707,-18 15 295,0 0 0,0 0 0,1-1 0,-1 1 0,0 0 0,0 0-1,0 0 1,0 0 0,0 0 0,0 0 0,0 0 0,1 0 0,-1 0 0,0 0-1,0 0 1,0 0 0,0 0 0,0 0 0,0 0 0,0 0 0,1 0-1,-1 0 1,0 0 0,0 0 0,0 0 0,0 0 0,0 1 0,0-1 0,0 0-1,1 0 1,-1 0 0,0 0 0,0 0 0,0 0 0,0 0 0,0 0 0,0 0-1,0 0 1,0 1 0,0-1 0,0 0 0,0 0 0,0 0 0,0 0 0,1 0-1,-1 0 1,0 0 0,0 1 0,0-1 0,0 0 0,0 0 0,0 0 0,0 0-1,0 0 1,0 0 0,0 1 0,-1-1 0,1 0 0,0 0 0,-5 17 379,-9 7 324,-33 44 0,26-40-453,-24 41-1,40-60-256,1 0 1,0 0-1,0 1 0,1-1 1,0 1-1,1 0 0,0-1 0,0 1 1,0 14-1,2 29-2637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7:39:18.14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16 0 384,'-11'25'7361,"7"7"-4134,5 36-2085,1-31-583,13 251-40,1 4 179,-25 361-318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7:39:20.58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1545 0 1505,'0'0'3983,"-1"26"-529,0-21-3268,-1-1 1,1 0-1,-1 1 0,0-1 1,0 0-1,-1 0 1,1 0-1,-1 0 1,0 0-1,-6 5 0,-10 14 422,-118 205 1244,17-26-1526,-465 626 1836,412-588-1971,70-92-9,-132 143 1,143-205-139,59-57-30,22-14 309,5-7-390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4:41.91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824 1 6534,'-9'0'1057,"-1"11"-384,-2 30 288,-9 16-64,-3 22-289,-12 24 97,-10 20-97,-14 18-351,-13 20-33,-12 16-128,-2 8-32,-1 6-64,6-8 0,15-14 0,13-22-96,15-25-833,14-35-512,19-38-2307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7:39:21.51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736 0 384,'0'31'5408,"-1"-12"-4702,0 0-1,-2 0 1,0 0 0,-1-1-1,-1 0 1,-8 19-1,-51 107 1268,43-101-1352,-236 440 1343,-42 90-309,235-438-1623,64-132-53,8-12-702,0-3-2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8:5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4452,'-7'7'1506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1569,'1'21'6645,"5"18"-4649,2 14-1577,12 691 2278,-20-617-2560,-44 790 80,10-401-156,-6 731-491,20-496 182,0-414-39,-1 126-729,21-415 924,-1-4-39,7 58 1,-5-88 109,2-1 0,0 1 1,0-1-1,1 1 1,0-2-1,2 2 0,0-1 1,9 16-1,-13-26 5,0 0 0,0-1 0,0 0 0,1 1 0,-1 0 0,0-1 0,1 0 0,0 1 0,0-1 0,0 0 0,2 1 0,-5 6-3673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1634,'5'-1'5449,"23"-4"-3708,-25 5-1601,19 0 481,0 0 0,1 1 0,0 2-1,-1 0 1,33 8 0,2 6-366,0-4 0,116 11 0,125-11-84,-220-11-151,681 12 278,125 2 98,-738-11-390,1841 40 127,-1408-43-127,1022-15 14,675-32-9,-2161 45-20,267-6 39,-381 6-6,36-6-265,-37 6 215,1 0 0,0 0-1,-1 0 1,1-1-1,-1 1 1,1 0 0,0-1-1,-1 1 1,1 0-1,-1-1 1,1 1 0,-1-1-1,1 1 1,-1-1-1,1 1 1,-1-1 0,0 1-1,1-1 1,-1 0-1,0 1 1,1-1 0,-1 1-1,0-1 1,0 0-1,1 1 1,-1-1 0,0 0-1,0 1 1,0-1-1,0 0 1,0 1 0,0-1-1,0 0 1,0 1 0,0-1-1,-1 0 1,1 1-1,0 0 1,0-1 0,0 1-1,-1-1 1,1 1-1,0-1 1,-1 0 0,1 1-1,-1-1 1,0 0-1,-1-1-67,0 0-1,0 1 1,0-1 0,0 0-1,0 1 1,0-1-1,0 1 1,-1 0-1,1 0 1,-1 0-1,1 0 1,-1 0 0,0 1-1,1-1 1,-1 1-1,-3-1 1,-3-1-329,-39-7-2145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1794,'121'7'6921,"-13"0"-5456,185 4 265,97 1-497,42-12-326,1598 13-100,-1214-2-757,380 11 1,-680-5-45,1428 65 47,-1611-58-56,1054 40-85,-1356-64-115,-30 0 118,16 0-1752,24-1 55,-23 0 1605,0 0 0,1 2 0,-1 0-1,1 0 1,32 9 0,-33-5 173,-1 0-1,0-2 1,2 0-1,-1-1 1,33-1-1,-53 9-4981,-11-2 363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1345,'14'183'7301,"-1"-25"-5377,-47 1199 2432,-14-2-3985,13-222-363,25-916-18,-32 546-316,37-497 124,6-180 169,2-62-2591,-1-21 374,-1-15 291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0 705,'0'0'1302,"0"4"-528,0 79 944,-1 354 3540,-21 585-3532,-8 1333-2068,27-1378-1574,0-274 1067,3-703 820,0 1 0,0-1 0,-1 1 0,1-1 1,0 1-1,0 0 0,0-1 0,0 0 0,0 0 0,0 1 0,0-1 0,0 1 0,0-1 1,0 1-1,0-1 0,1 1 0,-1-1 0,0 1 0,0-1 0,0 1 0,1-1 0,-1 1 1,0-1-1,0 1 0,1-1 0,-1 1 0,1-1 0,-1 0 0,0 1 0,1-1 1,-1 1-1,1-1 0,-1 0 0,1 1 0,0-2-148,0 0-1,-1 1 1,1-1 0,-1 0-1,1 1 1,-1-1 0,0 0-1,1 0 1,-1 0 0,1 0-1,-1 1 1,0-1 0,0 0-1,0 0 1,0 1-1,1-1 1,-1 0 0,0 0-1,0 0 1,-1-1 0,1-21-3304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0 288,'4'42'6121,"7"20"-4072,9 70-796,18 540 1629,-35 4-2172,-1-56-566,38 359-233,3 213-1813,-43-105 301,0-1084 1578,0 0 0,-1 0 0,1 0-1,0 0 1,1 0 0,-1 0 0,1 0 0,-1-1 0,1 0 0,0 1 0,0 0 0,0 0 0,0-1 0,0 1 0,1-1 0,-1 1 0,1-1 0,0 1 0,-1-1 0,1 0 0,0 0 0,0-1 0,0 1 0,0 0 0,1 0 0,-1-1 0,1 1 0,-1-1 0,1 0-1,0 1 1,-1-1 0,1-1 0,-1 1 0,1 0 0,0-1 0,0 1 0,4-1 0,-6-1-99,-1 0 0,1 0 0,-1 0 0,1 0 0,-1 0 0,1 0 0,-1 0-1,0 0 1,1 0 0,-1 0 0,0-1 0,0 1 0,0 0 0,0 0 0,0 0 0,0 1 0,0-2 0,0 1-1,0 0 1,-1-1 0,1-5-810,0-34-4359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1121,'5'69'5406,"10"38"-3214,1-6-805,24 489 1439,-38 7-1942,-3-338-617,-8 2517-1228,-3-1692-1036,12-1061 1976,1 0 0,6 37-1,-6-53-30,1 0 0,0 0 0,0-1 0,0 0 0,1 1-1,0 0 1,0-1 0,0-1 0,1 1 0,0 0 0,1 0-1,8 8 1,-13-14 31,0 0-1,0 0 1,0 1-1,0-1 1,0 0 0,0 0-1,0 0 1,0 0-1,0 0 1,1 1-1,-1-1 1,0 0 0,0 0-1,0 0 1,0 0-1,0 0 1,0 0-1,0 0 1,1 0 0,-1 0-1,0 1 1,0-1-1,0 0 1,0 0-1,0 0 1,1 0 0,-1 0-1,0 0 1,0 0-1,0 0 1,0 0-1,1 0 1,-1 0 0,0 0-1,0 0 1,0 0-1,0 0 1,0 0-1,1 0 1,-1 0 0,0-1-1,0 1 1,0 0-1,0 0 1,0 0-1,0 0 1,1 0 0,-1 0-1,0 0 1,0 0-1,0-1 1,0 1-1,0 0 1,0 0 0,0 0-1,0 0 1,1 0-1,-1-1 1,0-9-2486,-1 5 2130,1-20-3616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58 2659,'-23'-1'789,"31"0"1207,36-2-799,495 0 2847,-126 4-3369,383-18 374,450-6-929,2843 36-29,-3497 0-134,343 2-69,-882-24-416,-3-2 218,170 9-323,-132 4 543,-1-4 0,122-17 1,-158 12-544,0 3 0,86 5 0,-51 1 188,-86-2 387,3-1 47,1 1 1,-1 1 0,0-1 0,0 0 0,1 1 0,-1 0 0,0-1 0,3 3 0,-6-3-158,4 4 305,-7-2-2669,-12 2-2785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4:42.25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1408 1 5862,'-5'5'180,"0"1"0,1 0 0,0 0 0,0 0 0,0 0 0,1 1 0,0 0 0,0-1 0,0 1 0,1 0 0,0 0 0,-1 8 0,-8 23 309,-71 148 875,-137 230 0,53-111-334,-530 1245-5,672-1492-1056,-26 63-781,-49 176 0,95-279-63,0-1-1,1 1 1,-1 35-1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764 0 1537,'17'3'6164,"-31"37"-3690,-13 11-1546,-3-2 0,-49 66-1,-87 88-195,83-105-516,47-55-198,-65 78-43,-105 165 0,198-274-165,-16 31 71,23-41-75,0 0 0,0 0 0,0 0-1,1 0 1,-1 0 0,1 0 0,-1 0-1,1 1 1,0-1 0,0 0 0,0 0 0,0 1-1,0-1 1,0 0 0,2 4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1425 0 3876,'-176'199'6566,"-66"122"-5298,212-279-903,-113 153-206,-249 353 542,41 20-279,333-537-441,5-9-217,1 0 0,1 0-1,1 1 1,1 0 0,-8 36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2096 1 224,'-21'7'6107,"17"-4"-5638,-27 35 352,21-25-317,-431 493 2812,202-245-2473,-454 645 870,91-92-1964,588-796-79,-26 25-2591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1956 0 1826,'8'1'5964,"-13"24"-3937,-3-7-1609,0 0-1,0-1 1,-2 0-1,0-1 1,-25 31-1,5-6-114,-343 451 1589,128-175-1451,-34 52 59,-555 751-167,803-1080-567,-28 44 125,30-27-3979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1491 0 4356,'-16'29'938,"-229"384"5197,-861 1346-4181,1077-1711-2256,-35 67 685,59-104-1048,0 0 0,1 1 1,0 0-1,0 0 0,2 0 1,-1 0-1,0 22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1996 1 1409,'-49'48'5312,"-13"36"-3802,23-30-564,-288 350 1445,-45 61-885,28 28-499,42-57-589,187-278-374,-205 312 19,304-444-71,9-17-42,1 1-1,0-1 1,1 1-1,0 0 1,1 0-1,0 0 1,0 1-1,1-1 1,-3 17-1,39-57-4871,16-30 556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1609 0 1441,'-26'50'3001,"-40"56"0,-99 112-92,98-134-1949,-26 36 92,-434 572 1927,52 34-2659,430-650-346,-86 165-407,117-208-1729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1634 1 3619,'-37'57'2875,"-39"81"-1,-18 32-1245,-286 370 984,82-122-1633,-329 535-361,599-910-763,3 1 0,-39 95 0,59-119-569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1550 1 1121,'-165'200'9052,"-59"118"-6788,212-301-2038,-652 1057 1963,547-875-2120,84-144-61,-234 414 37,251-440-238,9-17-79,0 0 1,0 0-1,2 1 1,-1-1-1,2 1 1,-1 1-1,2-1 1,-4 25-1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1550 1 1121,'-16'24'1866,"2"1"0,1 1-1,-14 40 1,-9 19-216,-184 298 1957,99-184-2255,-242 449 541,-28 47-1512,112-219-418,265-452-278,-30 61 219,42-78-550,-1-1 0,1 1 0,1 0 0,-1 0 0,1 0 0,0 9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4:42.61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2027 1 4292,'4'10'2181,"-5"-9"-2115,1 6 404,-1 15-5,-1-1-1,-1 1 0,-1 0 1,-1-1-1,-1 0 1,-12 30-1,-67 127 484,61-129-609,-430 748 1958,62-116-991,-385 890-1236,630-1240-1272,85-161-1287,13 0-4529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1661 0 4068,'-55'114'5262,"-49"96"-2490,-303 423 1184,172-283-3257,-56 121-541,-236 527-1,511-967-285,12-24-2,0 1 0,1-1 0,0 0 0,0 1 1,1 0-1,-1 0 0,2-1 0,-2 10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1585 1 2659,'-16'7'5641,"1"21"-4768,9-16-314,-386 614 6112,232-389-5932,-588 941-45,720-1133-701,-21 33-69,4 2 0,-64 151 0,107-222-10,-1-4-41,1 1 0,0 0 0,0 0 0,0 0-1,1 0 1,0 0 0,0 0 0,1 0 0,-1 0 0,2 7 0,89-60-12595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1599 1 3331,'-24'19'4585,"23"-16"-4367,-17 40 1088,10-23-662,-351 649 5718,-55-29-4827,223-350-1147,178-270-387,-259 404 109,27 15-450,233-415 72,-21 48-458,24-26-3506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1487 0 1409,'-29'30'7095,"28"-26"-6701,-20 55 1296,12-33-800,-31 70 1031,-98 170 0,-82 78-701,82-132-394,-614 1061 188,737-1246-1026,-10 13-47,3 2 1,1 1 0,2 1-1,-13 46 1,28-65-973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1544 1 4484,'-48'58'4746,"-14"35"-2690,23-32-1160,-109 157 1410,-76 116-357,-440 707-11,616-965-1975,-116 190 114,125-195-479,-54 139 0,90-203-151,0 0-1,1 1 0,0 0 1,1-1-1,-1 1 0,1 8 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1261 0 5285,'-36'48'2181,"2"1"0,-36 70 0,-43 114-569,44-85-254,-480 810 2339,334-604-3465,182-301-269,-52 94 112,73-124-240,1 1-1,2 0 0,0 1 1,-6 29-1,15-39-1652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638 1 1505,'-88'188'8131,"-18"-13"-4093,-135 153-1878,127-179-1450,100-130-675,1-3-24,0 2 0,1 0 0,1 0 0,-14 32 0,67-105-5349,-12 20 3443,13-20-1676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162 0 545,'3'30'3427,"0"-1"-2434,0 0 0,-3 8 320,0 2-224,0 9-160,-18-1 192,-8 6 32,-3-5-160,2-6-32,4-8-289,5-10-319,9-8-257,-2-16-96,2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7:39:13.16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82 0 4388,'-9'0'5477,"-15"0"-2818,12 0-1378,3 11-736,-3 19-353,2 0-192,4-3-32,6-16-64,0-6-129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7:39:15.82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736 1 4036,'-2'1'1772,"-4"4"-1384,1 1 0,0 0 0,0 0 0,0 1 1,1-1-1,0 1 0,0 0 0,1 0 0,-4 9 0,-6 12 98,-348 561 1856,186-321-2138,153-234-189,10-18-17,1 1 1,1 0-1,0 0 0,1 1 0,1 0 0,1 1 0,-6 26 0,12-45-2,1 0-1,0 1 0,0-1 1,0 0-1,0 0 1,0 0-1,0 1 0,0-1 1,0 0-1,0 0 0,0 1 1,0-1-1,0 0 0,0 0 1,0 0-1,0 1 0,0-1 1,0 0-1,0 0 0,0 1 1,0-1-1,0 0 1,0 0-1,0 0 0,0 1 1,0-1-1,0 0 0,1 0 1,-1 0-1,0 1 0,0-1 1,0 0-1,0 0 0,1 0 1,-1 0-1,0 1 0,0-1 1,0 0-1,1 0 1,-1 0-1,0 0 0,0 0 1,0 0-1,1 0 0,-1 0 1,0 0-1,0 0 0,1 0 1,-1 0-1,0 0 0,0 0 1,0 0-1,1 0 1,-1 0-1,16-8-247,15-15 174,-1-2-1,-1-2 1,-2 0 0,38-48-1,-25 29 71,148-176 3,103-112-27,-218 258 24,3 4 1,100-74 0,-174 144 7,11-8 4,1 0 0,-1 1 0,2 0-1,-1 1 1,1 0 0,21-7 0,-35 15-3,0 0 0,0-1 1,0 1-1,0-1 0,0 1 0,0 0 1,0 0-1,0 0 0,0 0 0,0-1 1,0 1-1,0 1 0,1-1 0,-1 0 1,0 0-1,0 0 0,0 0 0,0 1 1,0-1-1,0 1 0,0-1 0,-1 0 1,1 1-1,0 0 0,0-1 0,0 1 1,0-1-1,0 1 0,-1 0 1,1 0-1,0-1 0,-1 1 0,1 0 1,-1 0-1,2 1 0,1 37 162,-3-29-110,-1 22 7,-2-1 1,-1 1-1,-1-1 0,-2 0 0,-1-1 0,-2 1 0,-23 50 0,-13 10 13,-62 91 0,79-135-43,-166 261 199,-65 104 428,30 7 85,217-393-712,1 0 0,1 1 0,2 0 0,-12 52 0,20-77-32,1 0 0,0-1 0,-1 1 0,1-1 0,0 1 0,0 0 0,0-1 1,0 1-1,0 0 0,0-1 0,0 1 0,1-1 0,-1 1 0,1-1 0,-1 1 0,1 0 0,0-1 1,1 3-1,-1-3-7,0-1 0,1 1 0,-1-1 0,0 0 0,1 1 0,-1-1 1,0 0-1,1 0 0,-1 0 0,0 0 0,1 0 0,-1 0 0,0 0 0,1-1 0,-1 1 1,0 0-1,1-1 0,-1 1 0,0-1 0,0 1 0,1-1 0,1-1 0,6-3-38,0 0-1,-1-1 0,1 1 0,-1-2 0,0 1 0,-1-1 0,9-10 0,50-67 20,168-264 165,55-76-188,503-490 45,-736 861 33,-55 52-24,-1 1 0,1-1 0,0 0-1,0 1 1,-1-1 0,1 1 0,0-1 0,0 1-1,0-1 1,0 1 0,0 0 0,0-1 0,-1 1-1,1 0 1,0 0 0,0-1 0,0 1 0,0 0-1,0 0 1,2 0 0,-3 1 3,1-1-1,-1 1 0,1-1 1,-1 0-1,0 1 1,1-1-1,-1 1 1,1-1-1,-1 1 1,0 0-1,1-1 1,-1 1-1,0-1 0,0 1 1,1 0-1,-1-1 1,0 1-1,0-1 1,0 1-1,0 0 1,0-1-1,0 2 0,-5 45 273,4-40-238,-6 24 33,-1 0 0,-1 0 0,-1-2 0,-17 34 0,-69 114 28,80-149-81,-479 733 132,318-500-80,68-100-40,-290 438 68,33 7 120,354-583-217,0-3-2,0 1-1,2 1 0,0 0 1,1 0-1,-7 32 1,15-53-3,1-1 1,0 0-1,0 1 1,0-1-1,-1 1 1,1-1-1,0 1 1,0-1-1,0 0 1,0 1-1,0-1 1,0 1-1,0-1 1,0 1-1,0-1 1,0 1-1,0-1 1,0 1-1,0-1 1,0 1 0,0-1-1,0 0 1,1 1-1,-1-1 1,0 1-1,0-1 1,1 1-1,-1-1 1,0 0-1,0 1 1,1-1-1,-1 0 1,0 1-1,1-1 1,-1 0-1,1 1 1,-1-1-1,0 0 1,1 0-1,-1 0 1,1 1-1,-1-1 1,1 0-1,-1 0 1,0 0-1,1 0 1,-1 0 0,1 0-1,-1 0 1,1 0-1,-1 0 1,1 0-1,-1 0 1,1 0-1,-1 0 1,1 0-1,-1 0 1,0 0-1,1-1 1,-1 1-1,1 0 1,0-1-1,34-19-171,9-18 174,-3-2 0,-1-2 0,38-52-1,-68 82 2,686-901 50,-99 120-355,154-83-49,-720 844 352,-31 32 0,0 0 1,0 0-1,0-1 0,0 1 1,0 0-1,0 0 0,0 0 1,0 0-1,0-1 1,1 1-1,-1 0 0,0 0 1,0 0-1,0 0 1,0-1-1,0 1 0,0 0 1,0 0-1,0 0 0,1 0 1,-1 0-1,0-1 1,0 1-1,0 0 0,0 0 1,0 0-1,1 0 0,-1 0 1,0 0-1,0 0 1,0 0-1,0 0 0,1 0 1,-1 0-1,0 0 0,0 0 1,0 0-1,0 0 1,1 0-1,-1 0 0,0 0 1,0 0-1,0 0 0,0 0 1,1 0-1,-1 0 1,0 0-1,0 0 0,0 0 1,0 0-1,1 0 1,-1 0-1,0 0 0,0 0 1,0 1-1,0-1 0,0 0 1,1 0-1,-1 0 1,0 0-1,0 1 0,-4 14 73,3-14-68,-18 45 136,-2-2 1,-31 49-1,50-90-138,-1235 2214 339,954-1678-79,41 2-83,236-525-177,-4 7 0,2 0 0,0 1 1,-8 47-1,16-71-4,0 3-25,6-11-3,-2 1 21,157-278 77,-10 21-26,194-301-272,596-745-1,-716 1044-653,316-288-1,-482 493 1397,-68 70-410,-149 175 466,-283 449-4,37 36-97,283-465-390,-442 770 337,74 32-163,479-983-249,-12 29 3,1 1 0,-19 82 0,35-92-86,6-43 77,-1 0 0,0 0 0,0-1 1,0 1-1,0 0 0,0 0 0,0 0 0,1 0 0,-1 0 0,0 0 0,0 0 0,0 0 0,0 0 0,1 0 1,-1-1-1,0 1 0,0 0 0,0 0 0,0 0 0,1 0 0,-1 0 0,0 0 0,0 0 0,0 0 1,0 1-1,1-1 0,-1 0 0,0 0 0,0 0 0,0 0 0,0 0 0,1 0 0,-1 0 0,0 0 0,0 0 1,0 0-1,0 0 0,0 1 0,1-1 0,-1 0 0,0 0 0,0 0 0,0 0 0,0 0 0,0 1 1,0-1-1,0 0 0,0 0 0,0 0 0,0 0 0,0 1 0,1-1 0,-1 0 0,0 0 0,0 0 0,0 0 1,0 1-1,0-1 0,0 0 0,0 0 0,-1 0 0,1 0 0,0 1 0,0-1 0,0 0 0,0 0 1,0 0-1,8-4-13,0 0 0,0-1 1,-1 0-1,1-1 1,-1 0-1,-1 0 0,1 0 1,-1-1-1,0 0 1,0 0-1,-1 0 0,6-11 1,190-316 132,-111 173-106,485-747-156,-409 680-706,348-368 0,-445 528 420,2 2 1,97-68-1,-103 94 271,-50 37 195,-11 9 60,-14 17 202,-70 97 575,-23 37-362,-179 352-46,68-117-255,-382 596 252,-30-27-260,615-945-193,-176 274 187,166-252-50,21-38-144,1 0 0,-1 0 1,0 0-1,0 0 0,0 0 1,0 0-1,0 0 0,0 0 1,0 0-1,1 0 1,-1 0-1,0 0 0,0-1 1,0 1-1,0 1 0,0-1 1,0 0-1,0 0 0,1 0 1,-1 0-1,0 0 0,0 0 1,0 0-1,0 0 1,0 0-1,0 0 0,0 0 1,0 0-1,1 0 0,-1 0 1,0 0-1,0 0 0,0 0 1,0 0-1,0 1 0,0-1 1,0 0-1,0 0 1,0 0-1,29-33 65,-29 32-53,828-1056 446,-701 897-443,588-711 0,-492 622-99,346-298 0,-252 294-312,-59 69-128,-248 177 508,33-23-18,2 1 1,1 2 0,95-40 0,-139 66 31,0 0-1,0 1 1,-1-1 0,1 1 0,0-1-1,0 1 1,0 0 0,0 0 0,0 0-1,0 0 1,0 0 0,0 0 0,2 1 0,-3-1 0,0 1 1,-1-1 0,1 0-1,-1 1 1,1-1 0,0 0 0,-1 1-1,1-1 1,-1 1 0,1-1-1,-1 1 1,0 0 0,1-1 0,-1 1-1,1-1 1,-1 1 0,0 0-1,0-1 1,1 1 0,-1 0 0,0-1-1,0 1 1,0 0 0,0 0-1,0 5 5,0-1 0,-1 0 0,0 0-1,0 0 1,0 0 0,0 0-1,-5 9 1,-16 30 72,-2-2-1,-1 0 0,-40 48 1,28-40-9,-377 502 622,-151 216-188,281-322-432,-243 522 1,520-954-70,-13 24-2,3 1 0,-22 69 0,38-108-2,1 1-1,0-1 1,-1 1-1,1 0 0,0 0 1,0-1-1,-1 1 0,1 0 1,0-1-1,0 1 1,0 0-1,0 0 0,0-1 1,0 1-1,0 0 0,0 0 1,0-1-1,0 1 0,0 0 1,0 0-1,1-1 1,-1 1-1,0 0 0,1-1 1,-1 1-1,0 0 0,1-1 1,-1 1-1,1 0 1,1-1-15,-1-1 0,1 1 1,0-1-1,-1 0 0,1 1 0,-1-1 1,1 0-1,-1 0 0,0 0 1,1 0-1,-1 0 0,0 0 1,0-1-1,1 1 0,0-2 1,38-47-45,60-97 0,-85 124 61,139-221 35,174-260-13,-30 93-1036,17 13 0,673-655 0,-877 955 717,-107 96 326,-5 9 37,-3 9-2,-1 0 1,-1 0 0,0 0 0,-1-1-1,-1 0 1,-14 20 0,10-14-17,-216 361 568,-285 513 96,-51 359 64,549-1215-713,2 0 0,2 1 0,2 0 0,-6 47 0,15-86-62,-1 0 0,1 0 0,0 0 0,0 1 1,-1-1-1,1 0 0,0 0 0,0 0 0,0 0 1,0 0-1,0 0 0,1 1 0,-1-1 0,0 0 0,0 0 1,1 0-1,-1 0 0,1 0 0,-1 0 0,1 0 1,-1 0-1,1 0 0,0 0 0,-1 0 0,1-1 1,0 1-1,0 0 0,0 0 0,0 0 0,-1-1 1,1 1-1,0-1 0,0 1 0,0-1 0,0 1 0,0-1 1,2 1-1,1-1-8,0 0 0,1-1 0,-1 1 0,0-1 0,0 0 0,0 0 0,0 0 0,5-3-1,2-2 15,0 1-1,0-1 0,-1-1 0,0 0 1,0 0-1,0-1 0,10-11 0,63-77 172,-77 88-161,358-467 212,-12 15-129,691-831-306,-865 1076 64,-174 211 144,13-14 0,-17 18 0,-1 0 0,1 0 0,0 0 0,0 1 0,0-1 0,0 0 0,0 0 0,0 0 0,0 1 0,0-1 0,0 0 0,0 0 0,0 0 0,0 0 0,0 1 0,0-1 0,0 0 0,0 0 0,0 0 0,0 1 0,1-1 0,-1 0 0,0 0 0,0 0 0,0 0 0,0 1 0,0-1 0,0 0 0,0 0 0,1 0 0,-1 0 0,0 0 0,0 0 0,0 0 0,0 1 0,0-1 0,1 0 0,-1 0 0,0 0 0,0 0 0,0 0 0,1 0 0,-1 0 0,0 0 0,0 0 0,0 0 0,0 0 0,1 0 0,-1 0 0,0 0 0,0 0 0,0 0 0,1 0 0,-1 0 0,-14 46 58,-2-1 0,-1-1 0,-48 84 0,16-34 14,-423 939 371,374-777-343,10 3 0,-62 313-1,144-543-95,1 0-1,-2 57 1,7-81-8,1 7-6,-1-12 6,0 0 0,1 0 1,-1 0-1,0 0 0,1 0 0,-1 1 1,0-1-1,1 0 0,-1 0 0,0 0 1,1-1-1,-1 1 0,0 0 0,1 0 1,-1 0-1,0 0 0,1 0 0,-1 0 1,0 0-1,1 0 0,-1-1 0,0 1 1,1 0-1,-1 0 0,0 0 0,0-1 1,1 1-1,-1 0 0,0 0 1,0-1-1,0 1 0,1 0 0,-1-1 1,0 1-1,0 0 0,0-1 0,0 1 1,0-1-1,22-26-19,-2-2 1,-1-1-1,-1 0 0,20-47 1,1-2 55,455-720-350,-383 631-220,-105 158 374,-6 8 122,1 0-1,0 0 1,0 0-1,0 0 1,0 0-1,0 1 1,1-1-1,-1 0 1,0 1 0,1-1-1,-1 1 1,1-1-1,0 1 1,-1 0-1,1 0 1,0-1-1,0 1 1,3-1-1,-4 15-128,-4 16 156,-1 1 1,-2-1 0,-1 0 0,-1-1 0,-2 0 0,-19 40 0,6-10 46,-121 296 474,-66 178 507,195-491-939,2 1 0,-12 66 0,26-89-63,6-14-17,-4-6 1,-1 0-1,0 0 0,1 0 1,-1 0-1,0 0 0,1-1 1,-1 1-1,0-1 0,0 1 1,0-1-1,3-4 0,33-38-58,-1-2-1,35-57 1,-44 61 72,45-65 24,155-218-33,-162 241-41,127-128 1,-178 195 20,1 2 0,1 0 0,0 1 1,1 1-1,0 0 0,37-18 0,-55 31 20,1-1 0,-1 1-1,0 0 1,1 0 0,-1-1-1,0 1 1,1 0 0,-1 0-1,0-1 1,1 1 0,-1 0 0,1 0-1,-1 0 1,0 0 0,1 0-1,-1-1 1,1 1 0,-1 0 0,0 0-1,1 0 1,-1 0 0,1 0-1,-1 0 1,0 0 0,1 0 0,-1 1-1,1-1 1,-1 0 0,0 0-1,1 0 1,-1 0 0,1 1 0,-1-1-1,0 0 1,1 0 0,-1 0-1,0 1 1,1-1 0,-1 0-1,0 1 1,0-1 0,1 0 0,-1 1-1,0-1 1,0 0 0,0 1-1,1-1 1,-1 1 0,0-1 0,0 0-1,0 1 1,0-1 0,0 1-1,0 0 1,1 8 20,0 0 1,-1 0-1,-1 0 1,1 0-1,-2 0 0,1-1 1,-1 1-1,0 0 1,-1 0-1,0-1 0,-5 9 1,-55 105 319,31-64-268,-32 76-19,34-69-832,-73 120-1,64-131-3341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4:43.04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2888 0 5285,'-2'10'229,"1"-1"-1,-1 0 1,0 1 0,-1-1 0,0-1-1,-1 1 1,0 0 0,0-1 0,-6 10-1,-9 17 474,-771 1525 5744,575-1153-5653,-668 1320-3,304-618-822,528-1017-147,-124 236-565,143-258-543,2 0 1,-34 132-1,59-184-173,2 1 0,0-1 0,-1 27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7:39:17.41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836 77 2626,'85'-76'7031,"-89"97"-4335,-13 22-1933,-3-1 0,-1 0 0,-33 48 0,9-14-478,-211 347 598,-111 198-389,340-574-470,3 1 0,1 2 0,-29 95 0,48-130-28,2 0 1,-2 29-1,4-42-3,0-1-1,0 1 1,0-1-1,0 1 1,0-1-1,0 1 1,0-1-1,0 0 1,1 1-1,-1-1 1,0 1-1,1-1 1,-1 0-1,1 1 1,0-1-1,-1 0 1,1 1-1,0-1 1,0 0-1,0 0 1,0 0-1,0 0 1,0 0-1,0 0 1,0 0-1,0 0 1,1 0-1,-1 0 1,0-1-1,1 1 1,-1 0-1,0-1 1,1 1-1,-1-1 1,1 0-1,-1 1 1,0-1-1,1 0 1,-1 0-1,1 0 1,-1 0-1,1 0 1,-1 0-1,1-1 1,-1 1 0,3-1-1,5-1-25,-1-1 1,1 1-1,-1-2 0,0 1 0,0-1 1,0 0-1,9-6 0,9-13 27,-1 0 0,0-1 0,-2-1-1,-1-2 1,27-39 0,191-301 23,19-24-71,17 55-52,-206 262-51,3 3 0,98-73 0,-164 138 148,0 0 1,0 0-1,1 1 0,0 0 0,0 0 1,0 1-1,1 0 0,-1 1 0,1 0 1,18-4-1,-26 7 11,0 0 0,0 0-1,-1 0 1,1 0 0,0 1 0,0-1 0,0 0 0,-1 0 0,1 1-1,0-1 1,0 0 0,-1 1 0,1-1 0,0 1 0,0-1 0,-1 1-1,1 0 1,-1-1 0,1 1 0,-1-1 0,1 1 0,-1 0 0,1 0-1,-1-1 1,1 1 0,-1 0 0,0 0 0,1-1 0,-1 1-1,0 0 1,0 0 0,0 0 0,0 0 0,0-1 0,0 1 0,0 1-1,1 40 107,-2-30-76,2 17 5,-1 0 0,-1 0-1,-2 0 1,-1 0 0,-1-1-1,-1 0 1,-17 45 0,-58 106 37,-122 201 0,90-178-19,-214 452 137,310-613-184,1 0 0,2 0 0,-12 63 0,25-102-12,1 0-1,-1 0 1,1-1 0,0 1-1,0 0 1,0 0 0,0-1-1,0 1 1,0 0 0,0 0 0,0-1-1,1 1 1,-1 0 0,1-1-1,-1 1 1,1 0 0,1 2-1,-1-4-2,0 1 0,0-1 0,1 0 0,-1 0 0,0 1 0,0-1 0,1 0 0,-1 0 0,0-1 0,0 1 0,0 0 0,1 0 0,-1 0 0,0-1 0,0 1 0,0-1 0,0 1 0,0-1 0,0 1 0,0-1 0,0 0 0,0 1 0,0-1 0,0 0 0,0 0 0,1-1 0,25-22-29,-1-1 0,-1-2 0,-2 0 0,23-34 0,-23 32 34,477-651-244,16-18-260,-415 562 64,134-158-424,-208 271 850,-27 22 17,0 1 0,0 0-1,0 0 1,1 0 0,-1-1 0,0 1 0,0 0 0,1 0 0,-1 0 0,0 0-1,0-1 1,1 1 0,-1 0 0,0 0 0,1 0 0,-1 0 0,0 0 0,0 0-1,1 0 1,-1 0 0,0 0 0,1 0 0,-1 0 0,0 0 0,0 0 0,1 0-1,-1 0 1,0 0 0,1 0 0,-1 0 0,0 0 0,0 0 0,1 1 0,-1-1 0,0 0-1,0 0 1,1 0 0,-1 0 0,0 1 0,0-1 0,0 0 0,1 1 0,0 15 50,-1-9-23,-2 24 89,-1 1 0,-1-1-1,-1-1 1,-2 1 0,-2-1-1,-20 51 1,-98 175 539,75-159-453,-417 907 572,446-948-708,2 0 1,-17 77-1,34-85-83,4-47 11,0-1-1,0 1 1,0-1-1,0 0 1,0 1-1,0-1 0,0 0 1,0 1-1,0-1 1,0 1-1,0-1 1,0 0-1,0 1 1,0-1-1,0 0 0,0 1 1,1-1-1,-1 0 1,0 1-1,0-1 1,0 0-1,1 1 0,-1-1 1,0 0-1,0 0 1,1 1-1,-1-1 1,0 0-1,1 0 1,-1 0-1,0 1 0,1-1 1,-1 0-1,0 0 1,1 0-1,-1 0 1,0 0-1,1 0 1,-1 1-1,0-1 0,1 0 1,-1 0-1,1 0 1,-1 0-1,0 0 1,1-1-1,-1 1 0,0 0 1,1 0-1,-1 0 1,0 0-1,1 0 1,-1 0-1,1-1 1,21-14-143,1-12 148,-1-2 1,-1 0 0,21-40 0,-21 34 12,73-119 46,149-233-490,33 20-1221,-276 367 1661,0-1 0,0 1 0,0 0 0,1 0 0,-1 0 0,0 0 0,0 0 0,0 0 0,0-1 0,0 1 0,0 0 0,0 0 0,0 0 0,1 0 0,-1 0-1,0 0 1,0 0 0,0 0 0,0-1 0,0 1 0,0 0 0,1 0 0,-1 0 0,0 0 0,0 0 0,0 0 0,0 0 0,1 0 0,-1 0 0,0 0 0,0 0 0,0 0-1,0 0 1,1 0 0,-1 0 0,0 0 0,0 0 0,0 0 0,0 0 0,0 1 0,1-1 0,-1 0 0,0 0 0,0 0 0,0 0 0,0 0 0,0 0 0,0 0 0,1 0-1,-1 1 1,0-1 0,0 0 0,0 0 0,0 0 0,0 0 0,0 0 0,0 1 0,0-1 0,3 16 292,-5 25-41,-127 629 101,92-515-321,32-134-56,1 0 0,0 0 0,0 30 0,9-56-176,40-66 144,70-149 1,-28 47-120,-66 133 42,27-48-672,82-114 0,-129 200 798,3-2 65,-3 12 219,-4 10-60,0 0-1,0 0 0,-2 0 1,-13 32-1,-41 79-52,19-44-46,-299 799 1161,332-863-1220,2-7-13,1-1 1,0 1 0,1 0 0,1 0-1,-2 23 1,4-37-61,1 0 0,-1 1 1,1-1-1,-1 0 0,0 0 1,1 0-1,-1 0 0,1 0 0,-1 0 1,1 0-1,-1 0 0,1 0 1,-1 0-1,1 0 0,-1 0 0,1 0 1,-1 0-1,1 0 0,-1 0 1,1 0-1,-1-1 0,0 1 0,1 0 1,-1 0-1,1-1 0,-1 1 0,1-1 1,10-9 68,0-1 1,-1 0 0,-1 0 0,0-1-1,12-21 1,11-13-24,101-137-26,-55 72-2015,144-157 0,-204 253 1707,-18 15 295,0 0 0,0 0 0,1-1 0,-1 1 0,0 0 0,0 0-1,0 0 1,0 0 0,0 0 0,0 0 0,0 0 0,1 0 0,-1 0 0,0 0-1,0 0 1,0 0 0,0 0 0,0 0 0,0 0 0,0 0 0,1 0-1,-1 0 1,0 0 0,0 0 0,0 0 0,0 0 0,0 1 0,0-1 0,0 0-1,1 0 1,-1 0 0,0 0 0,0 0 0,0 0 0,0 0 0,0 0 0,0 0-1,0 0 1,0 1 0,0-1 0,0 0 0,0 0 0,0 0 0,0 0 0,1 0-1,-1 0 1,0 0 0,0 1 0,0-1 0,0 0 0,0 0 0,0 0 0,0 0-1,0 0 1,0 0 0,0 1 0,-1-1 0,1 0 0,0 0 0,-5 17 379,-9 7 324,-33 44 0,26-40-453,-24 41-1,40-60-256,1 0 1,0 0-1,0 1 0,1-1 1,0 1-1,1 0 0,0-1 0,0 1 1,0 14-1,2 29-2637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7:39:18.14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16 0 384,'-11'25'7361,"7"7"-4134,5 36-2085,1-31-583,13 251-40,1 4 179,-25 361-318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7:39:20.58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1545 0 1505,'0'0'3983,"-1"26"-529,0-21-3268,-1-1 1,1 0-1,-1 1 0,0-1 1,0 0-1,-1 0 1,1 0-1,-1 0 1,0 0-1,-6 5 0,-10 14 422,-118 205 1244,17-26-1526,-465 626 1836,412-588-1971,70-92-9,-132 143 1,143-205-139,59-57-30,22-14 309,5-7-390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7:39:21.51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736 0 384,'0'31'5408,"-1"-12"-4702,0 0-1,-2 0 1,0 0 0,-1-1-1,-1 0 1,-8 19-1,-51 107 1268,43-101-1352,-236 440 1343,-42 90-309,235-438-1623,64-132-53,8-12-702,0-3-2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2:48:25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3011,'0'0'7783,"-7"0"-5156,1 0-1795,3 0 930,0 0-577,3 3-1089,0 3-96,0 6-128,0 8-2018,0 0-4196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2:48:26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0 545,'0'0'12507,"0"17"-11733,0 63 788,-6 209-417,6-273-1174,-3 5-912,-10-16-5200,6-5 274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2:48:28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82 3331,'3'-1'5636,"20"-1"-1764,21-5-232,64 0 1,47 8-4718,-53 0-5026,-111 13-297,-15-9 4542,-9 2-1190</inkml:trace>
  <inkml:trace contextRef="#ctx0" brushRef="#br0" timeOffset="1">1 278 3491,'0'0'9417,"10"0"-8104,9-3-320,6-6-160,8 1-192,2-1-193,7 3-256,2 1-160,-2-1 0,3 3-32,-13 3-64,0 0-832,-13 0-962,-2 0-2979,2 11-2562</inkml:trace>
  <inkml:trace contextRef="#ctx0" brushRef="#br0" timeOffset="2">681 1 2947,'-12'10'7879,"3"13"-5780,-3 32-2943,10-47 1666,-11 98-316,4 1 1,5 121-1,4-200-461,0-26-43,0 1 0,0-1-1,0 0 1,0 1 0,1-1 0,-1 1 0,1-1 0,-1 0-1,1 1 1,0-1 0,0 0 0,0 1 0,0-1 0,0 0-1,1 0 1,-1 0 0,0 0 0,1 0 0,0-1-1,-1 1 1,1 0 0,0-1 0,0 1 0,0-1 0,0 0-1,0 1 1,0-1 0,4 1 0,-2-1 3,0 0 1,0-1-1,1 1 0,-1-1 1,0 0-1,1 0 0,-1 0 1,0-1-1,1 1 1,-1-1-1,0 0 0,0 0 1,0-1-1,0 1 0,0-1 1,5-3-1,5-3 3,-1-1 1,-1-1-1,0 0 0,0 0 0,-1-1 1,11-15-1,60-84-11,-65 87 2,2-5-18,-8 11-86,0 1 0,1 1 1,21-22-1,-33 37 108,0 0 1,0-1 0,0 1-1,0 0 1,0 0-1,0-1 1,-1 1 0,1 0-1,0 0 1,0-1-1,0 1 1,0 0-1,-1 0 1,1-1 0,0 1-1,0 0 1,0 0-1,-1 0 1,1-1 0,0 1-1,0 0 1,-1 0-1,1 0 1,0 0 0,0 0-1,-1 0 1,1 0-1,0-1 1,-1 1-1,1 0 1,0 0 0,0 0-1,-1 0 1,1 0-1,0 0 1,-1 0 0,1 1-1,0-1 1,0 0-1,-1 0 1,1 0 0,0 0-1,-1 0 1,1 0-1,0 1 1,-19-2 28,16 2-21,-1 1-1,1-1 1,-1 0-1,1 1 1,-1 0-1,1-1 1,0 1-1,0 1 1,0-1 0,0 0-1,0 1 1,0-1-1,1 1 1,-1 0-1,1 0 1,0 0-1,0 0 1,0 1-1,0-1 1,-1 5-1,-6 10 68,1 0-1,-7 27 1,10-29-54,2 0 1,0 0-1,0 0 1,1 0-1,2 0 1,0 26-1,1-40-23,-1-1 1,1 1-1,-1 0 0,1-1 1,0 1-1,-1-1 0,1 1 1,0-1-1,0 1 0,0-1 1,1 0-1,-1 1 1,0-1-1,0 0 0,1 0 1,-1 0-1,0 0 0,1 0 1,-1 0-1,1 0 0,0 0 1,-1-1-1,1 1 0,-1-1 1,1 1-1,0-1 0,0 0 1,2 1-1,56 3 87,-52-4-82,3 0-22,1 0-1,-1 0 0,1-1 0,-1-1 0,1 0 0,-1 0 0,0-1 1,0-1-1,0 0 0,0 0 0,-1-1 0,1 0 0,-1-1 0,0 0 0,-1-1 1,0 0-1,0 0 0,14-16 0,85-96-5946,-85 95 2541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2:48:29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0 577,'0'0'292,"-1"0"1,0 0-1,1 0 1,-1 0-1,1 0 1,-1 0-1,1 0 1,-1 1-1,0-1 1,1 0 0,-1 0-1,1 0 1,-1 1-1,1-1 1,-1 0-1,1 1 1,-1-1-1,1 0 1,0 1-1,-1-1 1,1 1-1,-1-1 1,1 1 0,0-1-1,0 0 1,-1 1-1,1-1 1,0 1-1,0 0 1,-1-1-1,1 1 1,0 0-1,2 25 2242,20 25-1680,8 1-115,-10-15-489,2 0 0,34 41 1,-56-77-816,3 1 1264</inkml:trace>
  <inkml:trace contextRef="#ctx0" brushRef="#br0" timeOffset="1">1 312 3555,'0'0'5349,"13"0"-2946,16 0-834,3-9-544,6-8-320,1-6-161,-1-6-159,1 0-225,-4-6-96,-3 7-32,-9 2-32,-7 0 0,-7 5-256,-2 4-353,-4 3-1121,3 5-2241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2:48:32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1986,'3'-3'9602,"3"26"-7551,6 37-2093,-4 33 393,-7 127 0,-2-97-247,3-136-103,1 0 0,0 0 1,1 0-1,0 0 0,1 1 0,1 0 1,8-15-1,-4 9 0,-2 0 2,1 0 1,1 1-1,1 0 1,24-29-1,-31 42-33,1-1-1,0 1 0,-1 0 0,1 0 0,0 0 1,1 1-1,-1 0 0,1 0 0,-1 0 1,1 1-1,0 0 0,0 0 0,0 0 0,0 1 1,0 0-1,1 0 0,-1 0 0,0 1 1,9 0-1,-12 1 16,0 0-1,0 1 1,0-1 0,0 0 0,0 1 0,-1 0 0,1 0-1,-1 0 1,1 0 0,-1 0 0,0 0 0,0 0 0,1 1-1,-2-1 1,1 1 0,0 0 0,0-1 0,-1 1 0,0 0-1,1 0 1,-1 0 0,0 4 0,4 6-51,0 1-1,-2-1 1,4 25 0,-5-28 95,-1 0 0,0 1 0,-1-1 0,0 0 0,0 0 0,-3 13 0,2-20 23,0 0 1,-1 0-1,1 0 1,0 0-1,-1 0 1,0-1-1,0 1 0,0 0 1,0-1-1,0 1 1,-1-1-1,1 0 1,-1 0-1,1 0 1,-1 0-1,0 0 0,0 0 1,0-1-1,0 1 1,0-1-1,0 0 1,-3 1-1,-6 1 209,0 0 0,1 0 0,-1-1 0,0-1-1,0 0 1,0-1 0,-13 0 0,18-1-488,0 1-1,0-1 1,0-1-1,0 1 1,0-1-1,0 0 1,0-1-1,1 1 1,-1-1-1,1-1 1,0 1-1,-10-8 1,7 1-4578,8-1-2017</inkml:trace>
  <inkml:trace contextRef="#ctx0" brushRef="#br0" timeOffset="1">553 276 32,'-1'-2'843,"0"-2"534,-1-1-1,0 0 1,0 0 0,-1 1 0,1-1-1,-6-6 1,7 10-1246,0 0-1,0 0 1,0 0-1,0 1 0,-1-1 1,1 0-1,0 0 1,0 1-1,0-1 1,-1 1-1,1-1 1,0 1-1,0 0 1,-1-1-1,1 1 0,0 0 1,-1 0-1,1 0 1,0 0-1,-1 0 1,1 0-1,0 1 1,-1-1-1,1 0 0,0 1 1,-1-1-1,1 0 1,0 1-1,0 0 1,0-1-1,0 1 1,-1 0-1,0 1 0,-3 2-108,1-1-1,1 1 0,-1 1 1,0-1-1,1 1 0,0-1 0,0 1 1,0 0-1,1 0 0,0 0 1,0 0-1,0 0 0,0 1 1,-1 10-1,-1 3-17,2 1 0,-2 37-1,4-44-7,1 10 23,0-22-19,-1-1 1,1 1 0,-1 0 0,1-1 0,-1 1 0,1-1 0,0 1-1,-1-1 1,1 1 0,0-1 0,-1 1 0,1-1 0,0 0 0,-1 1-1,1-1 1,0 0 0,0 1 0,0-1 0,-1 0 0,1 0 0,0 0 0,0 0-1,0 0 1,-1 0 0,1 0 0,1 0 0,13 0-26,-1 1 1,1-2-1,-1 0 1,1-1-1,-1-1 0,1 0 1,-1 0-1,0-2 1,24-10-1,-36 14 33,-1-1 0,1 1 0,-1-1 1,1 0-1,-1 0 0,0 1 0,1-1 0,-1 0 0,0 0 0,0 0 0,0 0 0,-1 0 0,1 0 0,0 0 0,-1-1 0,0 1 0,1 0 0,-1 0 1,0 0-1,0-3 0,-2-53 124,1 47-124,1 9-10,-1-1 1,1 1-1,-1 0 1,1 0-1,-1-1 0,0 1 1,0 0-1,0 0 1,0 0-1,0 0 0,-1 0 1,1 0-1,-1 1 1,1-1-1,-1 0 1,1 1-1,-1-1 0,0 1 1,0-1-1,0 1 1,0 0-1,0 0 0,-4-2 1,-18-2-4194</inkml:trace>
  <inkml:trace contextRef="#ctx0" brushRef="#br0" timeOffset="2">553 276 3555</inkml:trace>
  <inkml:trace contextRef="#ctx0" brushRef="#br0" timeOffset="3">553 276 3555,'62'-24'873,"-31"12"1298,59-16 1656,-88 29-3681,-1-1 0,1 1 0,0-1 0,0 1 0,-1 0 0,1 0 0,0 0 1,-1 0-1,1 0 0,-1 0 0,1 0 0,-1 1 0,1-1 0,-1 1 0,0-1 0,0 1 0,2 2 0,0 0 81,58 70 482,38 40-1295,-85-92-1467</inkml:trace>
  <inkml:trace contextRef="#ctx0" brushRef="#br0" timeOffset="4">777 388 3812,'0'0'9993,"0"-3"-9769,0-5-32,16-4 257,10-8 95,0-12-383,3 1-129,-7-4-32,-9 6-129,-7 9-639,-6 11-2179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2:48:32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89 3555,'1'-4'627,"-2"1"0,1-1-1,0 0 1,-1 0-1,0 0 1,0 1 0,0-1-1,0 0 1,-1 1 0,1-1-1,-1 1 1,-3-5-1,3 4-504,-1 1 0,0 0 0,0 1 0,0-1 0,-1 0 0,1 1 0,-1 0 0,1 0 0,-1 0 0,0 0-1,1 0 1,-1 1 0,0 0 0,0 0 0,0 0 0,-1 0 0,-7 0 0,2 1-28,0 0-1,0 0 1,0 1 0,0 1 0,0 0 0,0 0-1,0 1 1,0 0 0,1 1 0,-1 0 0,1 1-1,0-1 1,1 2 0,-1-1 0,1 1 0,-14 14-1,-1 2-33,1 0 1,2 2-1,0 1 0,-21 35 0,27-35-44,0 0-1,2 1 1,1 1-1,1 0 1,1 1-1,1 0 1,2 0 0,1 0-1,1 1 1,1 0-1,2 42 1,1-69-16,0 0 0,0 0 0,0 0 1,0 0-1,0 0 0,0-1 0,1 1 1,-1 0-1,1 0 0,-1 0 0,1-1 1,0 1-1,0 0 0,-1-1 0,1 1 0,0 0 1,1-1-1,-1 1 0,0-1 0,0 0 1,1 1-1,-1-1 0,1 0 0,-1 0 0,1 0 1,-1 0-1,1 0 0,2 1 0,3 0-1,0-1 0,0 1 0,0-1 0,0-1 0,1 0 0,8 0 0,-2 0-4,-5-1-20,-1-1 0,1 0 0,-1 0 0,1-1 0,-1 0 0,0 0 0,0-1 0,0 0 0,-1-1 0,0 0 0,1 0 0,-2 0 0,1-1 0,6-6 0,10-11-233,-1 0 1,29-42 0,-46 59 214,-1 0 0,-1 0-1,1 0 1,-1-1 0,0 0 0,-1 0 0,1 0 0,-1 0 0,-1 0 0,1 0 0,-1 0 0,-1 0 0,1-10-1,-2 16 49,1 1-1,-1-1 0,1 0 0,-1 0 1,1 1-1,-1-1 0,0 1 0,1-1 0,-1 1 1,0-1-1,0 1 0,1-1 0,-1 1 1,0 0-1,0-1 0,0 1 0,1 0 0,-1 0 1,0-1-1,0 1 0,0 0 0,0 0 1,0 0-1,0 0 0,1 0 0,-3 1 0,-33-1 175,27 0-146,12-15 26,3 10-60,0 0 0,0 1 0,1 0 0,0 0 0,0 0 0,0 1 1,0 0-1,8-2 0,63-15-23,-74 19 3,-1 0 0,0 1 1,1-1-1,-1 1 0,1-1 0,-1 1 1,1 0-1,-1 1 0,1-1 0,4 2 0,-6-2 21,-1 1 0,0 0-1,0 0 1,0 0-1,0 0 1,-1 1-1,1-1 1,0 0-1,0 0 1,-1 1-1,1-1 1,0 0-1,-1 1 1,0-1-1,1 0 1,-1 1-1,0-1 1,1 1-1,-1-1 1,0 0-1,0 1 1,0-1 0,0 1-1,-1 1 1,1 26 67,1 33 514,-3-1 0,-13 77-1,15-138-694,0 0-1,0-1 0,0 1 1,0 0-1,0 0 1,0 0-1,0-1 0,-1 1 1,1 0-1,0 0 0,0 0 1,0-1-1,0 1 1,-1 0-1,1 0 0,0 0 1,0 0-1,-1 0 1,1 0-1,0-1 0,0 1 1,0 0-1,-1 0 0,1 0 1,0 0-1,0 0 1,-1 0-1,1 0 0,0 0 1,0 0-1,-1 0 0,1 0 1,0 0-1,0 0 1,-1 0-1,1 0 0,0 0 1,0 0-1,0 1 1,-1-1-1,1 0 0,0 0 1,0 0-1,0 0 0,-1 0 1,1 1-1,0-1 1,0 0-1,0 0 0,-1 1 1,1-19-5604</inkml:trace>
  <inkml:trace contextRef="#ctx0" brushRef="#br0" timeOffset="1">607 315 3267,'2'0'337,"0"0"0,-1 0 0,1 0 0,0 0 0,-1 1-1,1-1 1,0 1 0,-1-1 0,1 1 0,-1 0 0,1 0 0,-1-1 0,1 1-1,-1 0 1,0 0 0,0 0 0,1 1 0,-1-1 0,0 0 0,2 2 0,-1 1-96,0 0 1,0 0 0,0 1-1,0-1 1,0 0 0,-1 1-1,2 6 1,0 10-449,-1-1 0,-1 35 0,-1-44 660,0 83 76,0-93-500,0-1 1,0 1 0,0-1-1,0 0 1,0 1-1,-1-1 1,1 1-1,0-1 1,0 0-1,0 1 1,0-1-1,-1 0 1,1 1-1,0-1 1,0 0-1,-1 0 1,1 1-1,0-1 1,0 0-1,-1 1 1,1-1-1,0 0 1,-1 0-1,1 0 1,0 1-1,-1-1 1,1 0 0,-1 0-1,1 0 1,0 0-1,-1 0 1,1 0-1,-1 0 1,1 0-1,0 0 1,-1 0-1,1 0 1,0 0-1,-1 0 1,1 0-1,-1 0 1,1 0-1,0 0 1,-1 0-1,1-1 1,0 1-1,-1 0 1,1 0-1,0 0 1,-1-1 0,1 1-1,-1-1 1,0 1 23,0-1 1,-1 0 0,1 1-1,0-1 1,-1 0 0,1 0-1,0 0 1,0 0 0,0 0-1,0 0 1,0-1 0,0 1 0,0 0-1,0 0 1,0-3 0,-2-7-8,1 1 1,0-1 0,1 0 0,0 0 0,1 0 0,0 0 0,1 0 0,0 0 0,1 0 0,0 0 0,0 1 0,1-1 0,1 1-1,0 0 1,0 0 0,1 0 0,0 0 0,9-11 0,-5 7-71,2 0 1,0 1-1,0 0 0,1 1 0,1 0 0,0 1 1,1 1-1,0 0 0,0 0 0,20-8 1,-14 14-1123,-5 4-2758,-14 0 3423,8 0-4585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4:43.64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2469 1 2370,'-1'28'1517,"-1"0"0,-8 46 0,-5-14-163,-26 66 1,38-118-1285,-460 1145 5709,-64-28-4765,303-655-819,-430 856-142,269-554-902,357-716 562,-8 14-1440,-43 123-1,85-266-7102,10 6 7528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2:48:3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16 292 3331,'0'0'6033,"0"8"-4389,0 248 1922,-1-248-4588,-1-12-1993,-1-14-1329,3-10-1240</inkml:trace>
  <inkml:trace contextRef="#ctx0" brushRef="#br0" timeOffset="1">16 17 1377,'0'-17'10570,"-3"17"-10570,-3 15-1569,-1 19-5382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2:48:3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169 488 641,'-3'-11'8720,"-6"6"-3827,-19 8-2315,23-1-2647,0 0 1,0 0 0,0 0-1,0 1 1,1-1 0,-1 1 0,1 0-1,0 1 1,-6 5 0,-1 7 88,2 0 1,0 0 0,1 1-1,0 0 1,1 0-1,2 1 1,-1-1 0,2 1-1,0 1 1,2-1 0,0 0-1,0 1 1,2 0 0,3 34-1,-1-52-31,-1 0 0,0 1-1,0-1 1,0 0 0,1 0 0,-1 0-1,1 0 1,-1 0 0,1 0 0,-1 0-1,1-1 1,0 1 0,-1 0 0,1-1-1,0 1 1,-1-1 0,1 0 0,0 0-1,0 1 1,-1-1 0,1 0 0,0-1-1,3 1 1,47-5-429,-44 3 304,0-1 0,0 0 0,-1-1 0,1 0 0,-1 0 0,0-1 0,0 1 0,0-2 0,-1 1 0,1-1 0,-1 0 0,-1 0 0,1 0 0,-1-1 0,0 0 0,-1 0 0,1 0-1,4-13 1,-1 2-209,-1 0-1,-1 0 1,-1-1-1,0 1 1,-2-1-1,0 0 1,1-24-1,-4-351-1608,-1 382 2018,-1-1-1,0 1 1,-6-17-1,5 18 117,0 1 0,1-2 0,0 1 0,0-15 672,2 64-612,8 328 3138,-4-248-2960,-4 173-525,-6-333-4158,3 24 160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2:58:3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3011,'0'0'7783,"-7"0"-5156,1 0-1795,3 0 930,0 0-577,3 3-1089,0 3-96,0 6-128,0 8-2018,0 0-4196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2:58:35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0 545,'0'0'12507,"0"17"-11733,0 63 788,-6 209-417,6-273-1174,-3 5-912,-10-16-5200,6-5 274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2:58:35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82 3331,'3'-1'5636,"20"-1"-1764,21-5-232,64 0 1,47 8-4718,-53 0-5026,-111 13-297,-15-9 4542,-9 2-1190</inkml:trace>
  <inkml:trace contextRef="#ctx0" brushRef="#br0" timeOffset="1">1 278 3491,'0'0'9417,"10"0"-8104,9-3-320,6-6-160,8 1-192,2-1-193,7 3-256,2 1-160,-2-1 0,3 3-32,-13 3-64,0 0-832,-13 0-962,-2 0-2979,2 11-2562</inkml:trace>
  <inkml:trace contextRef="#ctx0" brushRef="#br0" timeOffset="2">681 1 2947,'-12'10'7879,"3"13"-5780,-3 32-2943,10-47 1666,-11 98-316,4 1 1,5 121-1,4-200-461,0-26-43,0 1 0,0-1-1,0 0 1,0 1 0,1-1 0,-1 1 0,1-1 0,-1 0-1,1 1 1,0-1 0,0 0 0,0 1 0,0-1 0,0 0-1,1 0 1,-1 0 0,0 0 0,1 0 0,0-1-1,-1 1 1,1 0 0,0-1 0,0 1 0,0-1 0,0 0-1,0 1 1,0-1 0,4 1 0,-2-1 3,0 0 1,0-1-1,1 1 0,-1-1 1,0 0-1,1 0 0,-1 0 1,0-1-1,1 1 1,-1-1-1,0 0 0,0 0 1,0-1-1,0 1 0,0-1 1,5-3-1,5-3 3,-1-1 1,-1-1-1,0 0 0,0 0 0,-1-1 1,11-15-1,60-84-11,-65 87 2,2-5-18,-8 11-86,0 1 0,1 1 1,21-22-1,-33 37 108,0 0 1,0-1 0,0 1-1,0 0 1,0 0-1,0-1 1,-1 1 0,1 0-1,0 0 1,0-1-1,0 1 1,0 0-1,-1 0 1,1-1 0,0 1-1,0 0 1,0 0-1,-1 0 1,1-1 0,0 1-1,0 0 1,-1 0-1,1 0 1,0 0 0,0 0-1,-1 0 1,1 0-1,0-1 1,-1 1-1,1 0 1,0 0 0,0 0-1,-1 0 1,1 0-1,0 0 1,-1 0 0,1 1-1,0-1 1,0 0-1,-1 0 1,1 0 0,0 0-1,-1 0 1,1 0-1,0 1 1,-19-2 28,16 2-21,-1 1-1,1-1 1,-1 0-1,1 1 1,-1 0-1,1-1 1,0 1-1,0 1 1,0-1 0,0 0-1,0 1 1,0-1-1,1 1 1,-1 0-1,1 0 1,0 0-1,0 0 1,0 1-1,0-1 1,-1 5-1,-6 10 68,1 0-1,-7 27 1,10-29-54,2 0 1,0 0-1,0 0 1,1 0-1,2 0 1,0 26-1,1-40-23,-1-1 1,1 1-1,-1 0 0,1-1 1,0 1-1,-1-1 0,1 1 1,0-1-1,0 1 0,0-1 1,1 0-1,-1 1 1,0-1-1,0 0 0,1 0 1,-1 0-1,0 0 0,1 0 1,-1 0-1,1 0 0,0 0 1,-1-1-1,1 1 0,-1-1 1,1 1-1,0-1 0,0 0 1,2 1-1,56 3 87,-52-4-82,3 0-22,1 0-1,-1 0 0,1-1 0,-1-1 0,1 0 0,-1 0 0,0-1 1,0-1-1,0 0 0,0 0 0,-1-1 0,1 0 0,-1-1 0,0 0 0,-1-1 1,0 0-1,0 0 0,14-16 0,85-96-5946,-85 95 2541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2:58:35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0 577,'0'0'292,"-1"0"1,0 0-1,1 0 1,-1 0-1,1 0 1,-1 0-1,1 0 1,-1 1-1,0-1 1,1 0 0,-1 0-1,1 0 1,-1 1-1,1-1 1,-1 0-1,1 1 1,-1-1-1,1 0 1,0 1-1,-1-1 1,1 1-1,-1-1 1,1 1 0,0-1-1,0 0 1,-1 1-1,1-1 1,0 1-1,0 0 1,-1-1-1,1 1 1,0 0-1,2 25 2242,20 25-1680,8 1-115,-10-15-489,2 0 0,34 41 1,-56-77-816,3 1 1264</inkml:trace>
  <inkml:trace contextRef="#ctx0" brushRef="#br0" timeOffset="1">1 312 3555,'0'0'5349,"13"0"-2946,16 0-834,3-9-544,6-8-320,1-6-161,-1-6-159,1 0-225,-4-6-96,-3 7-32,-9 2-32,-7 0 0,-7 5-256,-2 4-353,-4 3-1121,3 5-2241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2:58:3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1986,'3'-3'9602,"3"26"-7551,6 37-2093,-4 33 393,-7 127 0,-2-97-247,3-136-103,1 0 0,0 0 1,1 0-1,0 0 0,1 1 0,1 0 1,8-15-1,-4 9 0,-2 0 2,1 0 1,1 1-1,1 0 1,24-29-1,-31 42-33,1-1-1,0 1 0,-1 0 0,1 0 0,0 0 1,1 1-1,-1 0 0,1 0 0,-1 0 1,1 1-1,0 0 0,0 0 0,0 0 0,0 1 1,0 0-1,1 0 0,-1 0 0,0 1 1,9 0-1,-12 1 16,0 0-1,0 1 1,0-1 0,0 0 0,0 1 0,-1 0 0,1 0-1,-1 0 1,1 0 0,-1 0 0,0 0 0,0 0 0,1 1-1,-2-1 1,1 1 0,0 0 0,0-1 0,-1 1 0,0 0-1,1 0 1,-1 0 0,0 4 0,4 6-51,0 1-1,-2-1 1,4 25 0,-5-28 95,-1 0 0,0 1 0,-1-1 0,0 0 0,0 0 0,-3 13 0,2-20 23,0 0 1,-1 0-1,1 0 1,0 0-1,-1 0 1,0-1-1,0 1 0,0 0 1,0-1-1,0 1 1,-1-1-1,1 0 1,-1 0-1,1 0 1,-1 0-1,0 0 0,0 0 1,0-1-1,0 1 1,0-1-1,0 0 1,-3 1-1,-6 1 209,0 0 0,1 0 0,-1-1 0,0-1-1,0 0 1,0-1 0,-13 0 0,18-1-488,0 1-1,0-1 1,0-1-1,0 1 1,0-1-1,0 0 1,0-1-1,1 1 1,-1-1-1,1-1 1,0 1-1,-10-8 1,7 1-4578,8-1-2017</inkml:trace>
  <inkml:trace contextRef="#ctx0" brushRef="#br0" timeOffset="1">553 276 32,'-1'-2'843,"0"-2"534,-1-1-1,0 0 1,0 0 0,-1 1 0,1-1-1,-6-6 1,7 10-1246,0 0-1,0 0 1,0 0-1,0 1 0,-1-1 1,1 0-1,0 0 1,0 1-1,0-1 1,-1 1-1,1-1 1,0 1-1,0 0 1,-1-1-1,1 1 0,0 0 1,-1 0-1,1 0 1,0 0-1,-1 0 1,1 0-1,0 1 1,-1-1-1,1 0 0,0 1 1,-1-1-1,1 0 1,0 1-1,0 0 1,0-1-1,0 1 1,-1 0-1,0 1 0,-3 2-108,1-1-1,1 1 0,-1 1 1,0-1-1,1 1 0,0-1 0,0 1 1,0 0-1,1 0 0,0 0 1,0 0-1,0 0 0,0 1 1,-1 10-1,-1 3-17,2 1 0,-2 37-1,4-44-7,1 10 23,0-22-19,-1-1 1,1 1 0,-1 0 0,1-1 0,-1 1 0,1-1 0,0 1-1,-1-1 1,1 1 0,0-1 0,-1 1 0,1-1 0,0 0 0,-1 1-1,1-1 1,0 0 0,0 1 0,0-1 0,-1 0 0,1 0 0,0 0 0,0 0-1,0 0 1,-1 0 0,1 0 0,1 0 0,13 0-26,-1 1 1,1-2-1,-1 0 1,1-1-1,-1-1 0,1 0 1,-1 0-1,0-2 1,24-10-1,-36 14 33,-1-1 0,1 1 0,-1-1 1,1 0-1,-1 0 0,0 1 0,1-1 0,-1 0 0,0 0 0,0 0 0,0 0 0,-1 0 0,1 0 0,0 0 0,-1-1 0,0 1 0,1 0 0,-1 0 1,0 0-1,0-3 0,-2-53 124,1 47-124,1 9-10,-1-1 1,1 1-1,-1 0 1,1 0-1,-1-1 0,0 1 1,0 0-1,0 0 1,0 0-1,0 0 0,-1 0 1,1 0-1,-1 1 1,1-1-1,-1 0 1,1 1-1,-1-1 0,0 1 1,0-1-1,0 1 1,0 0-1,0 0 0,-4-2 1,-18-2-4194</inkml:trace>
  <inkml:trace contextRef="#ctx0" brushRef="#br0" timeOffset="2">553 276 3555</inkml:trace>
  <inkml:trace contextRef="#ctx0" brushRef="#br0" timeOffset="3">553 276 3555,'62'-24'873,"-31"12"1298,59-16 1656,-88 29-3681,-1-1 0,1 1 0,0-1 0,0 1 0,-1 0 0,1 0 0,0 0 1,-1 0-1,1 0 0,-1 0 0,1 0 0,-1 1 0,1-1 0,-1 1 0,0-1 0,0 1 0,2 2 0,0 0 81,58 70 482,38 40-1295,-85-92-1467</inkml:trace>
  <inkml:trace contextRef="#ctx0" brushRef="#br0" timeOffset="4">777 388 3812,'0'0'9993,"0"-3"-9769,0-5-32,16-4 257,10-8 95,0-12-383,3 1-129,-7-4-32,-9 6-129,-7 9-639,-6 11-2179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2:58:35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89 3555,'1'-4'627,"-2"1"0,1-1-1,0 0 1,-1 0-1,0 0 1,0 1 0,0-1-1,0 0 1,-1 1 0,1-1-1,-1 1 1,-3-5-1,3 4-504,-1 1 0,0 0 0,0 1 0,0-1 0,-1 0 0,1 1 0,-1 0 0,1 0 0,-1 0 0,0 0-1,1 0 1,-1 1 0,0 0 0,0 0 0,0 0 0,-1 0 0,-7 0 0,2 1-28,0 0-1,0 0 1,0 1 0,0 1 0,0 0 0,0 0-1,0 1 1,0 0 0,1 1 0,-1 0 0,1 1-1,0-1 1,1 2 0,-1-1 0,1 1 0,-14 14-1,-1 2-33,1 0 1,2 2-1,0 1 0,-21 35 0,27-35-44,0 0-1,2 1 1,1 1-1,1 0 1,1 1-1,1 0 1,2 0 0,1 0-1,1 1 1,1 0-1,2 42 1,1-69-16,0 0 0,0 0 0,0 0 1,0 0-1,0 0 0,0-1 0,1 1 1,-1 0-1,1 0 0,-1 0 0,1-1 1,0 1-1,0 0 0,-1-1 0,1 1 0,0 0 1,1-1-1,-1 1 0,0-1 0,0 0 1,1 1-1,-1-1 0,1 0 0,-1 0 0,1 0 1,-1 0-1,1 0 0,2 1 0,3 0-1,0-1 0,0 1 0,0-1 0,0-1 0,1 0 0,8 0 0,-2 0-4,-5-1-20,-1-1 0,1 0 0,-1 0 0,1-1 0,-1 0 0,0 0 0,0-1 0,0 0 0,-1-1 0,0 0 0,1 0 0,-2 0 0,1-1 0,6-6 0,10-11-233,-1 0 1,29-42 0,-46 59 214,-1 0 0,-1 0-1,1 0 1,-1-1 0,0 0 0,-1 0 0,1 0 0,-1 0 0,-1 0 0,1 0 0,-1 0 0,-1 0 0,1-10-1,-2 16 49,1 1-1,-1-1 0,1 0 0,-1 0 1,1 1-1,-1-1 0,0 1 0,1-1 0,-1 1 1,0-1-1,0 1 0,1-1 0,-1 1 1,0 0-1,0-1 0,0 1 0,1 0 0,-1 0 1,0-1-1,0 1 0,0 0 0,0 0 1,0 0-1,0 0 0,1 0 0,-3 1 0,-33-1 175,27 0-146,12-15 26,3 10-60,0 0 0,0 1 0,1 0 0,0 0 0,0 0 0,0 1 1,0 0-1,8-2 0,63-15-23,-74 19 3,-1 0 0,0 1 1,1-1-1,-1 1 0,1-1 0,-1 1 1,1 0-1,-1 1 0,1-1 0,4 2 0,-6-2 21,-1 1 0,0 0-1,0 0 1,0 0-1,0 0 1,-1 1-1,1-1 1,0 0-1,0 0 1,-1 1-1,1-1 1,0 0-1,-1 1 1,0-1-1,1 0 1,-1 1-1,0-1 1,1 1-1,-1-1 1,0 0-1,0 1 1,0-1 0,0 1-1,-1 1 1,1 26 67,1 33 514,-3-1 0,-13 77-1,15-138-694,0 0-1,0-1 0,0 1 1,0 0-1,0 0 1,0 0-1,0-1 0,-1 1 1,1 0-1,0 0 0,0 0 1,0-1-1,0 1 1,-1 0-1,1 0 0,0 0 1,0 0-1,-1 0 1,1 0-1,0-1 0,0 1 1,0 0-1,-1 0 0,1 0 1,0 0-1,0 0 1,-1 0-1,1 0 0,0 0 1,0 0-1,-1 0 0,1 0 1,0 0-1,0 0 1,-1 0-1,1 0 0,0 0 1,0 0-1,0 1 1,-1-1-1,1 0 0,0 0 1,0 0-1,0 0 0,-1 0 1,1 1-1,0-1 1,0 0-1,0 0 0,-1 1 1,1-19-5604</inkml:trace>
  <inkml:trace contextRef="#ctx0" brushRef="#br0" timeOffset="1">607 315 3267,'2'0'337,"0"0"0,-1 0 0,1 0 0,0 0 0,-1 1-1,1-1 1,0 1 0,-1-1 0,1 1 0,-1 0 0,1 0 0,-1-1 0,1 1-1,-1 0 1,0 0 0,0 0 0,1 1 0,-1-1 0,0 0 0,2 2 0,-1 1-96,0 0 1,0 0 0,0 1-1,0-1 1,0 0 0,-1 1-1,2 6 1,0 10-449,-1-1 0,-1 35 0,-1-44 660,0 83 76,0-93-500,0-1 1,0 1 0,0-1-1,0 0 1,0 1-1,-1-1 1,1 1-1,0-1 1,0 0-1,0 1 1,0-1-1,-1 0 1,1 1-1,0-1 1,0 0-1,-1 0 1,1 1-1,0-1 1,0 0-1,-1 1 1,1-1-1,0 0 1,-1 0-1,1 0 1,0 1-1,-1-1 1,1 0 0,-1 0-1,1 0 1,0 0-1,-1 0 1,1 0-1,-1 0 1,1 0-1,0 0 1,-1 0-1,1 0 1,0 0-1,-1 0 1,1 0-1,-1 0 1,1 0-1,0 0 1,-1 0-1,1-1 1,0 1-1,-1 0 1,1 0-1,0 0 1,-1-1 0,1 1-1,-1-1 1,0 1 23,0-1 1,-1 0 0,1 1-1,0-1 1,-1 0 0,1 0-1,0 0 1,0 0 0,0 0-1,0 0 1,0-1 0,0 1 0,0 0-1,0 0 1,0-3 0,-2-7-8,1 1 1,0-1 0,1 0 0,0 0 0,1 0 0,0 0 0,1 0 0,0 0 0,1 0 0,0 0 0,0 1 0,1-1 0,1 1-1,0 0 1,0 0 0,1 0 0,0 0 0,9-11 0,-5 7-71,2 0 1,0 1-1,0 0 0,1 1 0,1 0 0,0 1 1,1 1-1,0 0 0,0 0 0,20-8 1,-14 14-1123,-5 4-2758,-14 0 3423,8 0-4585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2:58:35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16 292 3331,'0'0'6033,"0"8"-4389,0 248 1922,-1-248-4588,-1-12-1993,-1-14-1329,3-10-1240</inkml:trace>
  <inkml:trace contextRef="#ctx0" brushRef="#br0" timeOffset="1">16 17 1377,'0'-17'10570,"-3"17"-10570,-3 15-1569,-1 19-5382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2:58:35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169 488 641,'-3'-11'8720,"-6"6"-3827,-19 8-2315,23-1-2647,0 0 1,0 0 0,0 0-1,0 1 1,1-1 0,-1 1 0,1 0-1,0 1 1,-6 5 0,-1 7 88,2 0 1,0 0 0,1 1-1,0 0 1,1 0-1,2 1 1,-1-1 0,2 1-1,0 1 1,2-1 0,0 0-1,0 1 1,2 0 0,3 34-1,-1-52-31,-1 0 0,0 1-1,0-1 1,0 0 0,1 0 0,-1 0-1,1 0 1,-1 0 0,1 0 0,-1 0-1,1-1 1,0 1 0,-1 0 0,1-1-1,0 1 1,-1-1 0,1 0 0,0 0-1,0 1 1,-1-1 0,1 0 0,0-1-1,3 1 1,47-5-429,-44 3 304,0-1 0,0 0 0,-1-1 0,1 0 0,-1 0 0,0-1 0,0 1 0,0-2 0,-1 1 0,1-1 0,-1 0 0,-1 0 0,1 0 0,-1-1 0,0 0 0,-1 0 0,1 0-1,4-13 1,-1 2-209,-1 0-1,-1 0 1,-1-1-1,0 1 1,-2-1-1,0 0 1,1-24-1,-4-351-1608,-1 382 2018,-1-1-1,0 1 1,-6-17-1,5 18 117,0 1 0,1-2 0,0 1 0,0-15 672,2 64-612,8 328 3138,-4-248-2960,-4 173-525,-6-333-4158,3 24 160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4:44.15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1762 0 1057,'0'25'1844,"-2"-1"0,-1 0 0,-6 24-1,-45 128 347,33-115-993,-288 740 2702,-39-15-2879,297-675-915,-583 1165 113,613-1236-238,-267 550-1598,270-531 150,15-20-3625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18:5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4452,'-7'7'1506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1569,'1'21'6645,"5"18"-4649,2 14-1577,12 691 2278,-20-617-2560,-44 790 80,10-401-156,-6 731-491,20-496 182,0-414-39,-1 126-729,21-415 924,-1-4-39,7 58 1,-5-88 109,2-1 0,0 1 1,0-1-1,1 1 1,0-2-1,2 2 0,0-1 1,9 16-1,-13-26 5,0 0 0,0-1 0,0 0 0,1 1 0,-1 0 0,0-1 0,1 0 0,0 1 0,0-1 0,0 0 0,2 1 0,-5 6-3673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1634,'5'-1'5449,"23"-4"-3708,-25 5-1601,19 0 481,0 0 0,1 1 0,0 2-1,-1 0 1,33 8 0,2 6-366,0-4 0,116 11 0,125-11-84,-220-11-151,681 12 278,125 2 98,-738-11-390,1841 40 127,-1408-43-127,1022-15 14,675-32-9,-2161 45-20,267-6 39,-381 6-6,36-6-265,-37 6 215,1 0 0,0 0-1,-1 0 1,1-1-1,-1 1 1,1 0 0,0-1-1,-1 1 1,1 0-1,-1-1 1,1 1 0,-1-1-1,1 1 1,-1-1-1,1 1 1,-1-1 0,0 1-1,1-1 1,-1 0-1,0 1 1,1-1 0,-1 1-1,0-1 1,0 0-1,1 1 1,-1-1 0,0 0-1,0 1 1,0-1-1,0 0 1,0 1 0,0-1-1,0 0 1,0 1 0,0-1-1,-1 0 1,1 1-1,0 0 1,0-1 0,0 1-1,-1-1 1,1 1-1,0-1 1,-1 0 0,1 1-1,-1-1 1,0 0-1,-1-1-67,0 0-1,0 1 1,0-1 0,0 0-1,0 1 1,0-1-1,0 1 1,-1 0-1,1 0 1,-1 0-1,1 0 1,-1 0 0,0 1-1,1-1 1,-1 1-1,-3-1 1,-3-1-329,-39-7-2145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1794,'121'7'6921,"-13"0"-5456,185 4 265,97 1-497,42-12-326,1598 13-100,-1214-2-757,380 11 1,-680-5-45,1428 65 47,-1611-58-56,1054 40-85,-1356-64-115,-30 0 118,16 0-1752,24-1 55,-23 0 1605,0 0 0,1 2 0,-1 0-1,1 0 1,32 9 0,-33-5 173,-1 0-1,0-2 1,2 0-1,-1-1 1,33-1-1,-53 9-4981,-11-2 363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1345,'14'183'7301,"-1"-25"-5377,-47 1199 2432,-14-2-3985,13-222-363,25-916-18,-32 546-316,37-497 124,6-180 169,2-62-2591,-1-21 374,-1-15 291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0 705,'0'0'1302,"0"4"-528,0 79 944,-1 354 3540,-21 585-3532,-8 1333-2068,27-1378-1574,0-274 1067,3-703 820,0 1 0,0-1 0,-1 1 0,1-1 1,0 1-1,0 0 0,0-1 0,0 0 0,0 0 0,0 1 0,0-1 0,0 1 0,0-1 1,0 1-1,0-1 0,1 1 0,-1-1 0,0 1 0,0-1 0,0 1 0,1-1 0,-1 1 1,0-1-1,0 1 0,1-1 0,-1 1 0,1-1 0,-1 0 0,0 1 0,1-1 1,-1 1-1,1-1 0,-1 0 0,1 1 0,0-2-148,0 0-1,-1 1 1,1-1 0,-1 0-1,1 1 1,-1-1 0,0 0-1,1 0 1,-1 0 0,1 0-1,-1 1 1,0-1 0,0 0-1,0 0 1,0 1-1,1-1 1,-1 0 0,0 0-1,0 0 1,-1-1 0,1-21-3304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0 288,'4'42'6121,"7"20"-4072,9 70-796,18 540 1629,-35 4-2172,-1-56-566,38 359-233,3 213-1813,-43-105 301,0-1084 1578,0 0 0,-1 0 0,1 0-1,0 0 1,1 0 0,-1 0 0,1 0 0,-1-1 0,1 0 0,0 1 0,0 0 0,0 0 0,0-1 0,0 1 0,1-1 0,-1 1 0,1-1 0,0 1 0,-1-1 0,1 0 0,0 0 0,0-1 0,0 1 0,0 0 0,1 0 0,-1-1 0,1 1 0,-1-1 0,1 0-1,0 1 1,-1-1 0,1-1 0,-1 1 0,1 0 0,0-1 0,0 1 0,4-1 0,-6-1-99,-1 0 0,1 0 0,-1 0 0,1 0 0,-1 0 0,1 0 0,-1 0-1,0 0 1,1 0 0,-1 0 0,0-1 0,0 1 0,0 0 0,0 0 0,0 0 0,0 1 0,0-2 0,0 1-1,0 0 1,-1-1 0,1-5-810,0-34-4359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1121,'5'69'5406,"10"38"-3214,1-6-805,24 489 1439,-38 7-1942,-3-338-617,-8 2517-1228,-3-1692-1036,12-1061 1976,1 0 0,6 37-1,-6-53-30,1 0 0,0 0 0,0-1 0,0 0 0,1 1-1,0 0 1,0-1 0,0-1 0,1 1 0,0 0 0,1 0-1,8 8 1,-13-14 31,0 0-1,0 0 1,0 1-1,0-1 1,0 0 0,0 0-1,0 0 1,0 0-1,0 0 1,1 1-1,-1-1 1,0 0 0,0 0-1,0 0 1,0 0-1,0 0 1,0 0-1,0 0 1,1 0 0,-1 0-1,0 1 1,0-1-1,0 0 1,0 0-1,0 0 1,1 0 0,-1 0-1,0 0 1,0 0-1,0 0 1,0 0-1,1 0 1,-1 0 0,0 0-1,0 0 1,0 0-1,0 0 1,0 0-1,1 0 1,-1 0 0,0-1-1,0 1 1,0 0-1,0 0 1,0 0-1,0 0 1,1 0 0,-1 0-1,0 0 1,0 0-1,0-1 1,0 1-1,0 0 1,0 0 0,0 0-1,0 0 1,1 0-1,-1-1 1,0-9-2486,-1 5 2130,1-20-3616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58 2659,'-23'-1'789,"31"0"1207,36-2-799,495 0 2847,-126 4-3369,383-18 374,450-6-929,2843 36-29,-3497 0-134,343 2-69,-882-24-416,-3-2 218,170 9-323,-132 4 543,-1-4 0,122-17 1,-158 12-544,0 3 0,86 5 0,-51 1 188,-86-2 387,3-1 47,1 1 1,-1 1 0,0-1 0,0 0 0,1 1 0,-1 0 0,0-1 0,3 3 0,-6-3-158,4 4 305,-7-2-2669,-12 2-2785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764 0 1537,'17'3'6164,"-31"37"-3690,-13 11-1546,-3-2 0,-49 66-1,-87 88-195,83-105-516,47-55-198,-65 78-43,-105 165 0,198-274-165,-16 31 71,23-41-75,0 0 0,0 0 0,0 0-1,1 0 1,-1 0 0,1 0 0,-1 0-1,1 1 1,0-1 0,0 0 0,0 0 0,0 1-1,0-1 1,0 0 0,2 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4:44.63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1151 1 3171,'-8'43'3556,"-13"44"-1,-45 108-645,23-75-2105,-108 302 738,-343 672 0,413-941-1513,-8 9-123,-87 228 1,172-379-14,0-3-122,1 0 1,1 0 0,0 0-1,0 0 1,0 0 0,0 14-1,96-168-13849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1425 0 3876,'-176'199'6566,"-66"122"-5298,212-279-903,-113 153-206,-249 353 542,41 20-279,333-537-441,5-9-217,1 0 0,1 0-1,1 1 1,1 0 0,-8 36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2096 1 224,'-21'7'6107,"17"-4"-5638,-27 35 352,21-25-317,-431 493 2812,202-245-2473,-454 645 870,91-92-1964,588-796-79,-26 25-2591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1956 0 1826,'8'1'5964,"-13"24"-3937,-3-7-1609,0 0-1,0-1 1,-2 0-1,0-1 1,-25 31-1,5-6-114,-343 451 1589,128-175-1451,-34 52 59,-555 751-167,803-1080-567,-28 44 125,30-27-3979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1491 0 4356,'-16'29'938,"-229"384"5197,-861 1346-4181,1077-1711-2256,-35 67 685,59-104-1048,0 0 0,1 1 1,0 0-1,0 0 0,2 0 1,-1 0-1,0 22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1996 1 1409,'-49'48'5312,"-13"36"-3802,23-30-564,-288 350 1445,-45 61-885,28 28-499,42-57-589,187-278-374,-205 312 19,304-444-71,9-17-42,1 1-1,0-1 1,1 1-1,0 0 1,1 0-1,0 0 1,0 1-1,1-1 1,-3 17-1,39-57-4871,16-30 556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1609 0 1441,'-26'50'3001,"-40"56"0,-99 112-92,98-134-1949,-26 36 92,-434 572 1927,52 34-2659,430-650-346,-86 165-407,117-208-1729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1634 1 3619,'-37'57'2875,"-39"81"-1,-18 32-1245,-286 370 984,82-122-1633,-329 535-361,599-910-763,3 1 0,-39 95 0,59-119-569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1550 1 1121,'-165'200'9052,"-59"118"-6788,212-301-2038,-652 1057 1963,547-875-2120,84-144-61,-234 414 37,251-440-238,9-17-79,0 0 1,0 0-1,2 1 1,-1-1-1,2 1 1,-1 1-1,2-1 1,-4 25-1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5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1550 1 1121,'-16'24'1866,"2"1"0,1 1-1,-14 40 1,-9 19-216,-184 298 1957,99-184-2255,-242 449 541,-28 47-1512,112-219-418,265-452-278,-30 61 219,42-78-550,-1-1 0,1 1 0,1 0 0,-1 0 0,1 0 0,0 9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1661 0 4068,'-55'114'5262,"-49"96"-2490,-303 423 1184,172-283-3257,-56 121-541,-236 527-1,511-967-285,12-24-2,0 1 0,1-1 0,0 0 0,0 1 1,1 0-1,-1 0 0,2-1 0,-2 10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4:45.03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372 1 3748,'0'18'2210,"-1"1"0,-7 28-1,-26 78 812,13-59-2363,-129 367 816,37-121-733,102-283-1582,3 1-1,0 0 0,2 0 1,1 0-1,-2 43 0,50-149-8810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1585 1 2659,'-16'7'5641,"1"21"-4768,9-16-314,-386 614 6112,232-389-5932,-588 941-45,720-1133-701,-21 33-69,4 2 0,-64 151 0,107-222-10,-1-4-41,1 1 0,0 0 0,0 0 0,0 0-1,1 0 1,0 0 0,0 0 0,1 0 0,-1 0 0,2 7 0,89-60-12595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1599 1 3331,'-24'19'4585,"23"-16"-4367,-17 40 1088,10-23-662,-351 649 5718,-55-29-4827,223-350-1147,178-270-387,-259 404 109,27 15-450,233-415 72,-21 48-458,24-26-3506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1487 0 1409,'-29'30'7095,"28"-26"-6701,-20 55 1296,12-33-800,-31 70 1031,-98 170 0,-82 78-701,82-132-394,-614 1061 188,737-1246-1026,-10 13-47,3 2 1,1 1 0,2 1-1,-13 46 1,28-65-973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1544 1 4484,'-48'58'4746,"-14"35"-2690,23-32-1160,-109 157 1410,-76 116-357,-440 707-11,616-965-1975,-116 190 114,125-195-479,-54 139 0,90-203-151,0 0-1,1 1 0,0 0 1,1-1-1,-1 1 0,1 8 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1261 0 5285,'-36'48'2181,"2"1"0,-36 70 0,-43 114-569,44-85-254,-480 810 2339,334-604-3465,182-301-269,-52 94 112,73-124-240,1 1-1,2 0 0,0 1 1,-6 29-1,15-39-1652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638 1 1505,'-88'188'8131,"-18"-13"-4093,-135 153-1878,127-179-1450,100-130-675,1-3-24,0 2 0,1 0 0,1 0 0,-14 32 0,67-105-5349,-12 20 3443,13-20-1676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54:23.96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162 0 545,'3'30'3427,"0"-1"-2434,0 0 0,-3 8 320,0 2-224,0 9-160,-18-1 192,-8 6 32,-3-5-160,2-6-32,4-8-289,5-10-319,9-8-257,-2-16-96,2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7:39:13.16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82 0 4388,'-9'0'5477,"-15"0"-2818,12 0-1378,3 11-736,-3 19-353,2 0-192,4-3-32,6-16-64,0-6-129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7:39:15.82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736 1 4036,'-2'1'1772,"-4"4"-1384,1 1 0,0 0 0,0 0 0,0 1 1,1-1-1,0 1 0,0 0 0,1 0 0,-4 9 0,-6 12 98,-348 561 1856,186-321-2138,153-234-189,10-18-17,1 1 1,1 0-1,0 0 0,1 1 0,1 0 0,1 1 0,-6 26 0,12-45-2,1 0-1,0 1 0,0-1 1,0 0-1,0 0 1,0 0-1,0 1 0,0-1 1,0 0-1,0 0 0,0 1 1,0-1-1,0 0 0,0 0 1,0 0-1,0 1 0,0-1 1,0 0-1,0 0 0,0 1 1,0-1-1,0 0 1,0 0-1,0 0 0,0 1 1,0-1-1,0 0 0,1 0 1,-1 0-1,0 1 0,0-1 1,0 0-1,0 0 0,1 0 1,-1 0-1,0 1 0,0-1 1,0 0-1,1 0 1,-1 0-1,0 0 0,0 0 1,0 0-1,1 0 0,-1 0 1,0 0-1,0 0 0,1 0 1,-1 0-1,0 0 0,0 0 1,0 0-1,1 0 1,-1 0-1,16-8-247,15-15 174,-1-2-1,-1-2 1,-2 0 0,38-48-1,-25 29 71,148-176 3,103-112-27,-218 258 24,3 4 1,100-74 0,-174 144 7,11-8 4,1 0 0,-1 1 0,2 0-1,-1 1 1,1 0 0,21-7 0,-35 15-3,0 0 0,0-1 1,0 1-1,0-1 0,0 1 0,0 0 1,0 0-1,0 0 0,0 0 0,0-1 1,0 1-1,0 1 0,1-1 0,-1 0 1,0 0-1,0 0 0,0 0 0,0 1 1,0-1-1,0 1 0,0-1 0,-1 0 1,1 1-1,0 0 0,0-1 0,0 1 1,0-1-1,0 1 0,-1 0 1,1 0-1,0-1 0,-1 1 0,1 0 1,-1 0-1,2 1 0,1 37 162,-3-29-110,-1 22 7,-2-1 1,-1 1-1,-1-1 0,-2 0 0,-1-1 0,-2 1 0,-23 50 0,-13 10 13,-62 91 0,79-135-43,-166 261 199,-65 104 428,30 7 85,217-393-712,1 0 0,1 1 0,2 0 0,-12 52 0,20-77-32,1 0 0,0-1 0,-1 1 0,1-1 0,0 1 0,0 0 0,0-1 1,0 1-1,0 0 0,0-1 0,0 1 0,1-1 0,-1 1 0,1-1 0,-1 1 0,1 0 0,0-1 1,1 3-1,-1-3-7,0-1 0,1 1 0,-1-1 0,0 0 0,1 1 0,-1-1 1,0 0-1,1 0 0,-1 0 0,0 0 0,1 0 0,-1 0 0,0 0 0,1-1 0,-1 1 1,0 0-1,1-1 0,-1 1 0,0-1 0,0 1 0,1-1 0,1-1 0,6-3-38,0 0-1,-1-1 0,1 1 0,-1-2 0,0 1 0,-1-1 0,9-10 0,50-67 20,168-264 165,55-76-188,503-490 45,-736 861 33,-55 52-24,-1 1 0,1-1 0,0 0-1,0 1 1,-1-1 0,1 1 0,0-1 0,0 1-1,0-1 1,0 1 0,0 0 0,0-1 0,-1 1-1,1 0 1,0 0 0,0-1 0,0 1 0,0 0-1,0 0 1,2 0 0,-3 1 3,1-1-1,-1 1 0,1-1 1,-1 0-1,0 1 1,1-1-1,-1 1 1,1-1-1,-1 1 1,0 0-1,1-1 1,-1 1-1,0-1 0,0 1 1,1 0-1,-1-1 1,0 1-1,0-1 1,0 1-1,0 0 1,0-1-1,0 2 0,-5 45 273,4-40-238,-6 24 33,-1 0 0,-1 0 0,-1-2 0,-17 34 0,-69 114 28,80-149-81,-479 733 132,318-500-80,68-100-40,-290 438 68,33 7 120,354-583-217,0-3-2,0 1-1,2 1 0,0 0 1,1 0-1,-7 32 1,15-53-3,1-1 1,0 0-1,0 1 1,0-1-1,-1 1 1,1-1-1,0 1 1,0-1-1,0 0 1,0 1-1,0-1 1,0 1-1,0-1 1,0 1-1,0-1 1,0 1-1,0-1 1,0 1-1,0-1 1,0 1 0,0-1-1,0 0 1,1 1-1,-1-1 1,0 1-1,0-1 1,1 1-1,-1-1 1,0 0-1,0 1 1,1-1-1,-1 0 1,0 1-1,1-1 1,-1 0-1,1 1 1,-1-1-1,0 0 1,1 0-1,-1 0 1,1 1-1,-1-1 1,1 0-1,-1 0 1,0 0-1,1 0 1,-1 0 0,1 0-1,-1 0 1,1 0-1,-1 0 1,1 0-1,-1 0 1,1 0-1,-1 0 1,1 0-1,-1 0 1,0 0-1,1-1 1,-1 1-1,1 0 1,0-1-1,34-19-171,9-18 174,-3-2 0,-1-2 0,38-52-1,-68 82 2,686-901 50,-99 120-355,154-83-49,-720 844 352,-31 32 0,0 0 1,0 0-1,0-1 0,0 1 1,0 0-1,0 0 0,0 0 1,0 0-1,0-1 1,1 1-1,-1 0 0,0 0 1,0 0-1,0 0 1,0-1-1,0 1 0,0 0 1,0 0-1,0 0 0,1 0 1,-1 0-1,0-1 1,0 1-1,0 0 0,0 0 1,0 0-1,1 0 0,-1 0 1,0 0-1,0 0 1,0 0-1,0 0 0,1 0 1,-1 0-1,0 0 0,0 0 1,0 0-1,0 0 1,1 0-1,-1 0 0,0 0 1,0 0-1,0 0 0,0 0 1,1 0-1,-1 0 1,0 0-1,0 0 0,0 0 1,0 0-1,1 0 1,-1 0-1,0 0 0,0 0 1,0 1-1,0-1 0,0 0 1,1 0-1,-1 0 1,0 0-1,0 1 0,-4 14 73,3-14-68,-18 45 136,-2-2 1,-31 49-1,50-90-138,-1235 2214 339,954-1678-79,41 2-83,236-525-177,-4 7 0,2 0 0,0 1 1,-8 47-1,16-71-4,0 3-25,6-11-3,-2 1 21,157-278 77,-10 21-26,194-301-272,596-745-1,-716 1044-653,316-288-1,-482 493 1397,-68 70-410,-149 175 466,-283 449-4,37 36-97,283-465-390,-442 770 337,74 32-163,479-983-249,-12 29 3,1 1 0,-19 82 0,35-92-86,6-43 77,-1 0 0,0 0 0,0-1 1,0 1-1,0 0 0,0 0 0,0 0 0,1 0 0,-1 0 0,0 0 0,0 0 0,0 0 0,0 0 0,1 0 1,-1-1-1,0 1 0,0 0 0,0 0 0,0 0 0,1 0 0,-1 0 0,0 0 0,0 0 0,0 0 1,0 1-1,1-1 0,-1 0 0,0 0 0,0 0 0,0 0 0,0 0 0,1 0 0,-1 0 0,0 0 0,0 0 1,0 0-1,0 0 0,0 1 0,1-1 0,-1 0 0,0 0 0,0 0 0,0 0 0,0 0 0,0 1 1,0-1-1,0 0 0,0 0 0,0 0 0,0 0 0,0 1 0,1-1 0,-1 0 0,0 0 0,0 0 0,0 0 1,0 1-1,0-1 0,0 0 0,0 0 0,-1 0 0,1 0 0,0 1 0,0-1 0,0 0 0,0 0 1,0 0-1,8-4-13,0 0 0,0-1 1,-1 0-1,1-1 1,-1 0-1,-1 0 0,1 0 1,-1-1-1,0 0 1,0 0-1,-1 0 0,6-11 1,190-316 132,-111 173-106,485-747-156,-409 680-706,348-368 0,-445 528 420,2 2 1,97-68-1,-103 94 271,-50 37 195,-11 9 60,-14 17 202,-70 97 575,-23 37-362,-179 352-46,68-117-255,-382 596 252,-30-27-260,615-945-193,-176 274 187,166-252-50,21-38-144,1 0 0,-1 0 1,0 0-1,0 0 0,0 0 1,0 0-1,0 0 0,0 0 1,0 0-1,1 0 1,-1 0-1,0 0 0,0-1 1,0 1-1,0 1 0,0-1 1,0 0-1,0 0 0,1 0 1,-1 0-1,0 0 0,0 0 1,0 0-1,0 0 1,0 0-1,0 0 0,0 0 1,0 0-1,1 0 0,-1 0 1,0 0-1,0 0 0,0 0 1,0 0-1,0 1 0,0-1 1,0 0-1,0 0 1,0 0-1,29-33 65,-29 32-53,828-1056 446,-701 897-443,588-711 0,-492 622-99,346-298 0,-252 294-312,-59 69-128,-248 177 508,33-23-18,2 1 1,1 2 0,95-40 0,-139 66 31,0 0-1,0 1 1,-1-1 0,1 1 0,0-1-1,0 1 1,0 0 0,0 0 0,0 0-1,0 0 1,0 0 0,0 0 0,2 1 0,-3-1 0,0 1 1,-1-1 0,1 0-1,-1 1 1,1-1 0,0 0 0,-1 1-1,1-1 1,-1 1 0,1-1-1,-1 1 1,0 0 0,1-1 0,-1 1-1,1-1 1,-1 1 0,0 0-1,0-1 1,1 1 0,-1 0 0,0-1-1,0 1 1,0 0 0,0 0-1,0 5 5,0-1 0,-1 0 0,0 0-1,0 0 1,0 0 0,0 0-1,-5 9 1,-16 30 72,-2-2-1,-1 0 0,-40 48 1,28-40-9,-377 502 622,-151 216-188,281-322-432,-243 522 1,520-954-70,-13 24-2,3 1 0,-22 69 0,38-108-2,1 1-1,0-1 1,-1 1-1,1 0 0,0 0 1,0-1-1,-1 1 0,1 0 1,0-1-1,0 1 1,0 0-1,0 0 0,0-1 1,0 1-1,0 0 0,0 0 1,0-1-1,0 1 0,0 0 1,0 0-1,1-1 1,-1 1-1,0 0 0,1-1 1,-1 1-1,0 0 0,1-1 1,-1 1-1,1 0 1,1-1-15,-1-1 0,1 1 1,0-1-1,-1 0 0,1 1 0,-1-1 1,1 0-1,-1 0 0,0 0 1,1 0-1,-1 0 0,0 0 1,0-1-1,1 1 0,0-2 1,38-47-45,60-97 0,-85 124 61,139-221 35,174-260-13,-30 93-1036,17 13 0,673-655 0,-877 955 717,-107 96 326,-5 9 37,-3 9-2,-1 0 1,-1 0 0,0 0 0,-1-1-1,-1 0 1,-14 20 0,10-14-17,-216 361 568,-285 513 96,-51 359 64,549-1215-713,2 0 0,2 1 0,2 0 0,-6 47 0,15-86-62,-1 0 0,1 0 0,0 0 0,0 1 1,-1-1-1,1 0 0,0 0 0,0 0 0,0 0 1,0 0-1,0 0 0,1 1 0,-1-1 0,0 0 0,0 0 1,1 0-1,-1 0 0,1 0 0,-1 0 0,1 0 1,-1 0-1,1 0 0,0 0 0,-1 0 0,1-1 1,0 1-1,0 0 0,0 0 0,0 0 0,-1-1 1,1 1-1,0-1 0,0 1 0,0-1 0,0 1 0,0-1 1,2 1-1,1-1-8,0 0 0,1-1 0,-1 1 0,0-1 0,0 0 0,0 0 0,0 0 0,5-3-1,2-2 15,0 1-1,0-1 0,-1-1 0,0 0 1,0 0-1,0-1 0,10-11 0,63-77 172,-77 88-161,358-467 212,-12 15-129,691-831-306,-865 1076 64,-174 211 144,13-14 0,-17 18 0,-1 0 0,1 0 0,0 0 0,0 1 0,0-1 0,0 0 0,0 0 0,0 0 0,0 1 0,0-1 0,0 0 0,0 0 0,0 0 0,0 0 0,0 1 0,0-1 0,0 0 0,0 0 0,0 0 0,0 1 0,1-1 0,-1 0 0,0 0 0,0 0 0,0 0 0,0 1 0,0-1 0,0 0 0,0 0 0,1 0 0,-1 0 0,0 0 0,0 0 0,0 0 0,0 1 0,0-1 0,1 0 0,-1 0 0,0 0 0,0 0 0,0 0 0,1 0 0,-1 0 0,0 0 0,0 0 0,0 0 0,0 0 0,1 0 0,-1 0 0,0 0 0,0 0 0,0 0 0,1 0 0,-1 0 0,-14 46 58,-2-1 0,-1-1 0,-48 84 0,16-34 14,-423 939 371,374-777-343,10 3 0,-62 313-1,144-543-95,1 0-1,-2 57 1,7-81-8,1 7-6,-1-12 6,0 0 0,1 0 1,-1 0-1,0 0 0,1 0 0,-1 1 1,0-1-1,1 0 0,-1 0 0,0 0 1,1-1-1,-1 1 0,0 0 0,1 0 1,-1 0-1,0 0 0,1 0 0,-1 0 1,0 0-1,1 0 0,-1-1 0,0 1 1,1 0-1,-1 0 0,0 0 0,0-1 1,1 1-1,-1 0 0,0 0 1,0-1-1,0 1 0,1 0 0,-1-1 1,0 1-1,0 0 0,0-1 0,0 1 1,0-1-1,22-26-19,-2-2 1,-1-1-1,-1 0 0,20-47 1,1-2 55,455-720-350,-383 631-220,-105 158 374,-6 8 122,1 0-1,0 0 1,0 0-1,0 0 1,0 0-1,0 1 1,1-1-1,-1 0 1,0 1 0,1-1-1,-1 1 1,1-1-1,0 1 1,-1 0-1,1 0 1,0-1-1,0 1 1,3-1-1,-4 15-128,-4 16 156,-1 1 1,-2-1 0,-1 0 0,-1-1 0,-2 0 0,-19 40 0,6-10 46,-121 296 474,-66 178 507,195-491-939,2 1 0,-12 66 0,26-89-63,6-14-17,-4-6 1,-1 0-1,0 0 0,1 0 1,-1 0-1,0 0 0,1-1 1,-1 1-1,0-1 0,0 1 1,0-1-1,3-4 0,33-38-58,-1-2-1,35-57 1,-44 61 72,45-65 24,155-218-33,-162 241-41,127-128 1,-178 195 20,1 2 0,1 0 0,0 1 1,1 1-1,0 0 0,37-18 0,-55 31 20,1-1 0,-1 1-1,0 0 1,1 0 0,-1-1-1,0 1 1,1 0 0,-1 0-1,0-1 1,1 1 0,-1 0 0,1 0-1,-1 0 1,0 0 0,1 0-1,-1-1 1,1 1 0,-1 0 0,0 0-1,1 0 1,-1 0 0,1 0-1,-1 0 1,0 0 0,1 0 0,-1 1-1,1-1 1,-1 0 0,0 0-1,1 0 1,-1 0 0,1 1 0,-1-1-1,0 0 1,1 0 0,-1 0-1,0 1 1,1-1 0,-1 0-1,0 1 1,0-1 0,1 0 0,-1 1-1,0-1 1,0 0 0,0 1-1,1-1 1,-1 1 0,0-1 0,0 0-1,0 1 1,0-1 0,0 1-1,0 0 1,1 8 20,0 0 1,-1 0-1,-1 0 1,1 0-1,-2 0 0,1-1 1,-1 1-1,0 0 1,-1 0-1,0-1 0,-5 9 1,-55 105 319,31-64-268,-32 76-19,34-69-832,-73 120-1,64-131-3341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7:39:17.41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836 77 2626,'85'-76'7031,"-89"97"-4335,-13 22-1933,-3-1 0,-1 0 0,-33 48 0,9-14-478,-211 347 598,-111 198-389,340-574-470,3 1 0,1 2 0,-29 95 0,48-130-28,2 0 1,-2 29-1,4-42-3,0-1-1,0 1 1,0-1-1,0 1 1,0-1-1,0 1 1,0-1-1,0 0 1,1 1-1,-1-1 1,0 1-1,1-1 1,-1 0-1,1 1 1,0-1-1,-1 0 1,1 1-1,0-1 1,0 0-1,0 0 1,0 0-1,0 0 1,0 0-1,0 0 1,0 0-1,0 0 1,1 0-1,-1 0 1,0-1-1,1 1 1,-1 0-1,0-1 1,1 1-1,-1-1 1,1 0-1,-1 1 1,0-1-1,1 0 1,-1 0-1,1 0 1,-1 0-1,1 0 1,-1 0-1,1-1 1,-1 1 0,3-1-1,5-1-25,-1-1 1,1 1-1,-1-2 0,0 1 0,0-1 1,0 0-1,9-6 0,9-13 27,-1 0 0,0-1 0,-2-1-1,-1-2 1,27-39 0,191-301 23,19-24-71,17 55-52,-206 262-51,3 3 0,98-73 0,-164 138 148,0 0 1,0 0-1,1 1 0,0 0 0,0 0 1,0 1-1,1 0 0,-1 1 0,1 0 1,18-4-1,-26 7 11,0 0 0,0 0-1,-1 0 1,1 0 0,0 1 0,0-1 0,0 0 0,-1 0 0,1 1-1,0-1 1,0 0 0,-1 1 0,1-1 0,0 1 0,0-1 0,-1 1-1,1 0 1,-1-1 0,1 1 0,-1-1 0,1 1 0,-1 0 0,1 0-1,-1-1 1,1 1 0,-1 0 0,0 0 0,1-1 0,-1 1-1,0 0 1,0 0 0,0 0 0,0 0 0,0-1 0,0 1 0,0 1-1,1 40 107,-2-30-76,2 17 5,-1 0 0,-1 0-1,-2 0 1,-1 0 0,-1-1-1,-1 0 1,-17 45 0,-58 106 37,-122 201 0,90-178-19,-214 452 137,310-613-184,1 0 0,2 0 0,-12 63 0,25-102-12,1 0-1,-1 0 1,1-1 0,0 1-1,0 0 1,0 0 0,0-1-1,0 1 1,0 0 0,0 0 0,0-1-1,1 1 1,-1 0 0,1-1-1,-1 1 1,1 0 0,1 2-1,-1-4-2,0 1 0,0-1 0,1 0 0,-1 0 0,0 1 0,0-1 0,1 0 0,-1 0 0,0-1 0,0 1 0,0 0 0,1 0 0,-1 0 0,0-1 0,0 1 0,0-1 0,0 1 0,0-1 0,0 1 0,0-1 0,0 0 0,0 1 0,0-1 0,0 0 0,0 0 0,1-1 0,25-22-29,-1-1 0,-1-2 0,-2 0 0,23-34 0,-23 32 34,477-651-244,16-18-260,-415 562 64,134-158-424,-208 271 850,-27 22 17,0 1 0,0 0-1,0 0 1,1 0 0,-1-1 0,0 1 0,0 0 0,1 0 0,-1 0 0,0 0-1,0-1 1,1 1 0,-1 0 0,0 0 0,1 0 0,-1 0 0,0 0 0,0 0-1,1 0 1,-1 0 0,0 0 0,1 0 0,-1 0 0,0 0 0,0 0 0,1 0-1,-1 0 1,0 0 0,1 0 0,-1 0 0,0 0 0,0 0 0,1 1 0,-1-1 0,0 0-1,0 0 1,1 0 0,-1 0 0,0 1 0,0-1 0,0 0 0,1 1 0,0 15 50,-1-9-23,-2 24 89,-1 1 0,-1-1-1,-1-1 1,-2 1 0,-2-1-1,-20 51 1,-98 175 539,75-159-453,-417 907 572,446-948-708,2 0 1,-17 77-1,34-85-83,4-47 11,0-1-1,0 1 1,0-1-1,0 0 1,0 1-1,0-1 0,0 0 1,0 1-1,0-1 1,0 1-1,0-1 1,0 0-1,0 1 1,0-1-1,0 0 0,0 1 1,1-1-1,-1 0 1,0 1-1,0-1 1,0 0-1,1 1 0,-1-1 1,0 0-1,0 0 1,1 1-1,-1-1 1,0 0-1,1 0 1,-1 0-1,0 1 0,1-1 1,-1 0-1,0 0 1,1 0-1,-1 0 1,0 0-1,1 0 1,-1 1-1,0-1 0,1 0 1,-1 0-1,1 0 1,-1 0-1,0 0 1,1-1-1,-1 1 0,0 0 1,1 0-1,-1 0 1,0 0-1,1 0 1,-1 0-1,1-1 1,21-14-143,1-12 148,-1-2 1,-1 0 0,21-40 0,-21 34 12,73-119 46,149-233-490,33 20-1221,-276 367 1661,0-1 0,0 1 0,0 0 0,1 0 0,-1 0 0,0 0 0,0 0 0,0 0 0,0-1 0,0 1 0,0 0 0,0 0 0,0 0 0,1 0 0,-1 0-1,0 0 1,0 0 0,0 0 0,0-1 0,0 1 0,0 0 0,1 0 0,-1 0 0,0 0 0,0 0 0,0 0 0,0 0 0,1 0 0,-1 0 0,0 0 0,0 0 0,0 0-1,0 0 1,1 0 0,-1 0 0,0 0 0,0 0 0,0 0 0,0 0 0,0 1 0,1-1 0,-1 0 0,0 0 0,0 0 0,0 0 0,0 0 0,0 0 0,0 0 0,1 0-1,-1 1 1,0-1 0,0 0 0,0 0 0,0 0 0,0 0 0,0 0 0,0 1 0,0-1 0,3 16 292,-5 25-41,-127 629 101,92-515-321,32-134-56,1 0 0,0 0 0,0 30 0,9-56-176,40-66 144,70-149 1,-28 47-120,-66 133 42,27-48-672,82-114 0,-129 200 798,3-2 65,-3 12 219,-4 10-60,0 0-1,0 0 0,-2 0 1,-13 32-1,-41 79-52,19-44-46,-299 799 1161,332-863-1220,2-7-13,1-1 1,0 1 0,1 0 0,1 0-1,-2 23 1,4-37-61,1 0 0,-1 1 1,1-1-1,-1 0 0,0 0 1,1 0-1,-1 0 0,1 0 0,-1 0 1,1 0-1,-1 0 0,1 0 1,-1 0-1,1 0 0,-1 0 0,1 0 1,-1 0-1,1 0 0,-1 0 1,1 0-1,-1-1 0,0 1 0,1 0 1,-1 0-1,1-1 0,-1 1 0,1-1 1,10-9 68,0-1 1,-1 0 0,-1 0 0,0-1-1,12-21 1,11-13-24,101-137-26,-55 72-2015,144-157 0,-204 253 1707,-18 15 295,0 0 0,0 0 0,1-1 0,-1 1 0,0 0 0,0 0-1,0 0 1,0 0 0,0 0 0,0 0 0,0 0 0,1 0 0,-1 0 0,0 0-1,0 0 1,0 0 0,0 0 0,0 0 0,0 0 0,0 0 0,1 0-1,-1 0 1,0 0 0,0 0 0,0 0 0,0 0 0,0 1 0,0-1 0,0 0-1,1 0 1,-1 0 0,0 0 0,0 0 0,0 0 0,0 0 0,0 0 0,0 0-1,0 0 1,0 1 0,0-1 0,0 0 0,0 0 0,0 0 0,0 0 0,1 0-1,-1 0 1,0 0 0,0 1 0,0-1 0,0 0 0,0 0 0,0 0 0,0 0-1,0 0 1,0 0 0,0 1 0,-1-1 0,1 0 0,0 0 0,-5 17 379,-9 7 324,-33 44 0,26-40-453,-24 41-1,40-60-256,1 0 1,0 0-1,0 1 0,1-1 1,0 1-1,1 0 0,0-1 0,0 1 1,0 14-1,2 29-2637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4:45.4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52 1 3331,'0'2'2370,"0"23"-736,0 10-1506,-4 9 192,-8 0-320,3 7-160,0-2-705,0-5 65,3-3-674,3-14-223,3-8 1184,0-8-1056</inkml:trace>
  <inkml:trace contextRef="#ctx0" brushRef="#br0" timeOffset="1">73 284 1345,'9'3'7335,"-9"19"-5765,0 7-193,0-4-320,-9 0-897,0-9-160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7:39:18.14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16 0 384,'-11'25'7361,"7"7"-4134,5 36-2085,1-31-583,13 251-40,1 4 179,-25 361-318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7:39:20.58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1545 0 1505,'0'0'3983,"-1"26"-529,0-21-3268,-1-1 1,1 0-1,-1 1 0,0-1 1,0 0-1,-1 0 1,1 0-1,-1 0 1,0 0-1,-6 5 0,-10 14 422,-118 205 1244,17-26-1526,-465 626 1836,412-588-1971,70-92-9,-132 143 1,143-205-139,59-57-30,22-14 309,5-7-390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7:39:21.51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736 0 384,'0'31'5408,"-1"-12"-4702,0 0-1,-2 0 1,0 0 0,-1-1-1,-1 0 1,-8 19-1,-51 107 1268,43-101-1352,-236 440 1343,-42 90-309,235-438-1623,64-132-53,8-12-702,0-3-2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39:0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1 286 10556,'0'65'1019,"4"283"669,0 357-1530,-4 1886-36,-6-692-1723,18-672 293,-10-992 1243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3:45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1569,'1'22'6645,"5"18"-4649,2 15-1577,13 712 2278,-21-636-2560,-46 815 80,11-414-156,-6 754-491,20-511 182,1-428-39,-2 131-729,22-429 924,-1-3-39,7 59 1,-5-91 109,2 0 0,0 0 1,0 0-1,2 0 1,-1-1-1,2 1 0,0-1 1,10 17-1,-14-27 5,0 0 0,0-1 0,0 1 0,1 0 0,-1 0 0,0-1 0,1 0 0,0 1 0,0-1 0,0 0 0,3 1 0,-6 6-3673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3:46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1634,'5'-1'5449,"24"-4"-3708,-26 5-1601,20 0 481,0 0 0,0 1 0,1 2-1,-1 0 1,33 9 0,3 5-366,0-4 0,119 12 0,130-11-84,-228-12-151,703 12 278,129 3 98,-762-12-390,1900 41 127,-1453-44-127,1054-15 14,697-33-9,-2230 46-20,277-7 39,-394 7-6,37-6-265,-38 6 215,1 0 0,0 0-1,-1 0 1,1-1-1,-1 1 1,1 0 0,0-1-1,-1 1 1,1 0-1,-1-1 1,1 1 0,-1-1-1,1 1 1,-1-1-1,1 1 1,-1-1 0,0 1-1,1-1 1,-1 0-1,0 1 1,1-1 0,-1 1-1,0-1 1,0 0-1,1 1 1,-1-1 0,0 0-1,0 1 1,0-1-1,0 0 1,0 1 0,0-1-1,0 0 1,0 1 0,0-1-1,-1 0 1,1 1-1,0-1 1,0 0 0,0 1-1,-1-1 1,1 1-1,0-1 1,-1 0 0,1 1-1,-1-1 1,0 0-1,-1-1-67,0 0-1,0 1 1,0-1 0,0 0-1,0 1 1,-1-1-1,1 1 1,-1 0-1,1 0 1,-1 0-1,1 0 1,-1 0 0,0 1-1,1-1 1,-1 1-1,-3-1 1,-4-1-329,-39-8-2145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3:48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1794,'125'7'6921,"-14"0"-5456,191 5 265,101 0-497,42-12-326,1649 14-100,-1252-3-757,391 12 1,-701-6-45,1474 68 47,-1663-61-56,1088 42-85,-1399-66-115,-31 0 118,16 0-1752,25-1 55,-23 0 1605,0 0 0,0 2 0,0 0-1,0 1 1,34 8 0,-35-5 173,0 0-1,0-2 1,1 0-1,0-1 1,33-1-1,-54 10-4981,-11-3 363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3:50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1345,'14'189'7301,"-1"-26"-5377,-48 1236 2432,-14-1-3985,13-229-363,25-946-18,-32 564-316,38-512 124,6-187 169,2-63-2591,-1-22 374,-1-15 291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3:54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0 705,'0'0'1302,"0"4"-528,0 82 944,-1 364 3540,-22 605-3532,-8 1374-2068,28-1422-1574,0-282 1067,3-725 820,0 1 0,0-1 0,-1 1 0,1-1 1,0 1-1,0 0 0,0-1 0,0 1 0,0-1 0,0 1 0,0-1 0,0 1 0,0-1 1,0 1-1,0-1 0,1 1 0,-1-1 0,0 1 0,0-1 0,0 1 0,1-1 0,-1 1 1,0-1-1,0 1 0,1-1 0,-1 1 0,1-1 0,-1 0 0,0 1 0,1-1 1,-1 1-1,1-1 0,-1 0 0,1 1 0,0-2-148,0 0-1,-1 1 1,1-1 0,-1 0-1,1 1 1,-1-1 0,0 0-1,1 0 1,-1 0 0,1 0-1,-1 1 1,0-1 0,0 0-1,0 0 1,0 0-1,1 0 1,-1 0 0,0 0-1,0 0 1,-1-1 0,1-21-3304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3:55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0 288,'4'43'6121,"7"21"-4072,10 72-796,18 558 1629,-36 3-2172,-1-58-566,40 371-233,2 219-1813,-44-107 301,0-1119 1578,0 0 0,-1 0 0,1 0-1,0 0 1,1 0 0,-1 0 0,1 0 0,-1-1 0,1 1 0,0 0 0,0 0 0,0 0 0,0-1 0,0 1 0,1-1 0,-1 1 0,1-1 0,0 1 0,0-1 0,0 0 0,0 0 0,0 0 0,0 0 0,0 0 0,1 0 0,-1-1 0,1 1 0,-1-1 0,1 0-1,0 1 1,-1-1 0,1-1 0,0 1 0,0 0 0,0-1 0,0 1 0,4-1 0,-6-1-99,-1 0 0,1 0 0,-1 0 0,1 0 0,-1 0 0,1 0 0,-1 0-1,0 0 1,1 0 0,-1 0 0,0-1 0,0 1 0,0 0 0,0 0 0,0 0 0,0 0 0,0-1 0,0 1-1,0 0 1,-1-1 0,1-5-810,0-35-4359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3:5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1121,'5'71'5406,"11"40"-3214,0-7-805,25 504 1439,-39 8-1942,-3-349-617,-8 2596-1228,-3-1745-1036,12-1094 1976,1 0 0,6 38-1,-6-55-30,1 0 0,0 0 0,0 0 0,0-1 0,1 1-1,0 0 1,1-1 0,-1 0 0,1 0 0,0 0 0,1 0-1,9 9 1,-14-15 31,0 0-1,0 0 1,0 1-1,0-1 1,0 0 0,0 0-1,0 0 1,0 0-1,0 0 1,1 1-1,-1-1 1,0 0 0,0 0-1,0 0 1,0 0-1,0 0 1,0 0-1,0 0 1,1 0 0,-1 0-1,0 1 1,0-1-1,0 0 1,0 0-1,0 0 1,1 0 0,-1 0-1,0 0 1,0 0-1,0 0 1,0 0-1,1 0 1,-1 0 0,0 0-1,0 0 1,0 0-1,0 0 1,0 0-1,1 0 1,-1 0 0,0-1-1,0 1 1,0 0-1,0 0 1,0 0-1,0 0 1,1 0 0,-1 0-1,0 0 1,0 0-1,0-1 1,0 1-1,0 0 1,0 0 0,0 0-1,0 0 1,1 0-1,-1-1 1,0-10-2486,-1 6 2130,1-21-3616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4:0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60 2659,'-24'-1'789,"32"0"1207,38-2-799,510 0 2847,-130 4-3369,395-19 374,464-6-929,2932 38-29,-3606-1-134,353 3-69,-909-26-416,-4-1 218,176 9-323,-136 4 543,-1-4 0,125-18 1,-162 13-544,0 3 0,88 5 0,-52 1 188,-89-2 387,3-1 47,1 1 1,-1 1 0,0-1 0,0 0 0,1 1 0,-1 0 0,0-1 0,4 3 0,-7-3-158,4 4 305,-7-2-2669,-13 3-2785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5:43.90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788 0 1537,'18'3'6164,"-33"38"-3690,-13 12-1546,-2-2 0,-53 67-1,-88 91-195,86-108-516,48-56-198,-68 80-43,-107 170 0,204-282-165,-17 30 71,24-41-75,0 0 0,0 0 0,1 0-1,-1 1 1,0-1 0,1 0 0,-1 0-1,1 1 1,0-1 0,0 0 0,0 1 0,0-1-1,0 0 1,1 0 0,0 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5:44.28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1470 0 3876,'-182'205'6566,"-67"127"-5298,218-290-903,-116 160-206,-258 363 542,42 21-279,345-554-441,5-10-217,1 1 0,0 0-1,2 1 1,1 0 0,-9 36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39:05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26 322 9824,'-11'581'3298,"-4"277"-2871,15-829-423,18 1227 184,-4-294-659,-9-260-119,31-1 210,6 5-597,-42 250-128,-3-866 1105,-12 152 0,15-67-11,0-174-267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5:44.67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2162 1 224,'-22'7'6107,"18"-3"-5638,-28 34 352,22-24-317,-445 508 2812,208-253-2473,-468 666 870,95-96-1964,605-820-79,-26 26-2591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5:45.16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2018 0 1826,'8'1'5964,"-14"25"-3937,-1-8-1609,-2 1-1,0-2 1,0 1-1,-2-1 1,-25 31-1,5-6-114,-354 466 1589,132-182-1451,-34 56 59,-574 773-167,830-1114-567,-30 45 125,31-26-3979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5:45.9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1538 0 4356,'-16'30'938,"-237"396"5197,-888 1388-4181,1111-1764-2256,-36 68 685,61-106-1048,0-1 0,0 1 1,1 0-1,1 1 0,0-1 1,0 1-1,0 22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5:46.34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2058 1 1409,'-50'49'5312,"-14"39"-3802,24-33-564,-297 362 1445,-47 62-885,29 30-499,44-59-589,193-287-374,-213 321 19,314-457-71,11-17-42,-1-1-1,1 1 1,1 0-1,0 0 1,0 1-1,1-1 1,0 1-1,1 0 1,-3 16-1,40-57-4871,17-32 556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5:46.76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1660 0 1441,'-28'52'3001,"-39"57"0,-104 116-92,103-139-1949,-29 38 92,-446 590 1927,53 34-2659,444-668-346,-90 168-407,122-215-1729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5:47.36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1685 1 3619,'-38'59'2875,"-40"83"-1,-19 33-1245,-295 382 984,84-126-1633,-339 553-361,619-940-763,2 2 0,-40 97 0,61-122-569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5:47.81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1599 1 1121,'-170'206'9052,"-62"122"-6788,220-310-2038,-673 1089 1963,564-902-2120,87-147-61,-241 426 37,259-455-238,8-17-79,1 1 1,0-1-1,1 1 1,1 1-1,0-1 1,1 1-1,0-1 1,-3 27-1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5:48.27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1598 1 1121,'-15'25'1866,"0"1"0,2 0-1,-15 42 1,-10 20-216,-188 307 1957,101-189-2255,-250 462 541,-28 48-1512,115-224-418,274-468-278,-32 64 219,44-81-550,0 0 0,0 0 0,0 0 0,1 0 0,-1 0 0,1 9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5:48.84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1713 0 4068,'-56'118'5262,"-52"99"-2490,-312 435 1184,178-291-3257,-58 125-541,-244 543-1,528-996-285,12-26-2,0 0 0,0 1 0,1 0 0,0-1 1,1 1-1,0 0 0,0 1 0,-1 8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5:49.3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1635 1 2659,'-16'8'5641,"0"20"-4768,10-15-314,-399 633 6112,240-402-5932,-606 971-45,742-1169-701,-21 35-69,3 1 0,-65 157 0,109-231-10,0-2-41,1 0 0,0 0 0,0 0 0,0 0-1,1 0 1,0 0 0,0 1 0,1-1 0,-1 0 0,2 8 0,92-62-12595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5:47:0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1 224,'-2'1'188,"1"-1"0,0 1-1,0-1 1,0 1 0,0 0-1,0 0 1,0 0 0,0 0 0,0 0-1,0-1 1,0 2 0,0-1-1,1 0 1,-1 0 0,0 0-1,1 0 1,-1 0 0,1 1 0,-1-1-1,1 0 1,0 0 0,-1 1-1,1-1 1,0 0 0,0 1-1,0 1 1,-5 51 1190,4-38-638,-13 385 2510,7-146-2326,-8 767 530,4-89-826,0 274-213,3-73-531,-32-679 130,-2 75 4,58-239 28,-4-134-28,-4-4 9,-8-153-59,0-3-1340,0-13-1991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5:49.83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1650 1 3331,'-25'20'4585,"24"-17"-4367,-18 41 1088,11-23-662,-363 669 5718,-55-30-4827,228-361-1147,184-279-387,-265 418 109,26 15-450,240-428 72,-21 48-458,25-24-3506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5:50.29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1534 0 1409,'-30'31'7095,"28"-27"-6701,-19 57 1296,12-34-800,-32 72 1031,-102 176 0,-83 79-701,82-136-394,-631 1095 188,760-1285-1026,-11 14-47,3 1 1,2 1 0,2 1-1,-15 49 1,30-69-973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5:50.74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1593 1 4484,'-50'59'4746,"-14"38"-2690,24-34-1160,-113 162 1410,-78 119-357,-454 730-11,635-996-1975,-119 197 114,129-202-479,-56 143 0,93-208-151,1-1-1,-1 1 0,1 0 1,1 0-1,-1 0 0,1 9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5:51.18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1300 0 5285,'-37'49'2181,"2"2"0,-37 72 0,-44 117-569,44-88-254,-493 837 2339,342-624-3465,189-310-269,-53 96 112,75-127-240,1 1-1,0 0 0,3 0 1,-8 31-1,16-40-1652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5:51.58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659 1 1505,'-92'194'8131,"-17"-14"-4093,-140 159-1878,132-185-1450,103-135-675,0-2-24,1 1 0,0 0 0,2 1 0,-15 33 0,70-108-5349,-14 19 3443,15-19-1676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5:51.96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167 0 545,'3'30'3427,"0"0"-2434,0 0 0,-3 8 320,0 3-224,0 8-160,-18 0 192,-9 6 32,-3-6-160,2-6-32,4-7-289,6-12-319,9-7-257,-3-17-96,3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3:45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1569,'1'22'6645,"5"18"-4649,2 15-1577,13 712 2278,-21-636-2560,-46 815 80,11-414-156,-6 754-491,20-511 182,1-428-39,-2 131-729,22-429 924,-1-3-39,7 59 1,-5-91 109,2 0 0,0 0 1,0 0-1,2 0 1,-1-1-1,2 1 0,0-1 1,10 17-1,-14-27 5,0 0 0,0-1 0,0 1 0,1 0 0,-1 0 0,0-1 0,1 0 0,0 1 0,0-1 0,0 0 0,3 1 0,-6 6-3673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3:46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1634,'5'-1'5449,"24"-4"-3708,-26 5-1601,20 0 481,0 0 0,0 1 0,1 2-1,-1 0 1,33 9 0,3 5-366,0-4 0,119 12 0,130-11-84,-228-12-151,703 12 278,129 3 98,-762-12-390,1900 41 127,-1453-44-127,1054-15 14,697-33-9,-2230 46-20,277-7 39,-394 7-6,37-6-265,-38 6 215,1 0 0,0 0-1,-1 0 1,1-1-1,-1 1 1,1 0 0,0-1-1,-1 1 1,1 0-1,-1-1 1,1 1 0,-1-1-1,1 1 1,-1-1-1,1 1 1,-1-1 0,0 1-1,1-1 1,-1 0-1,0 1 1,1-1 0,-1 1-1,0-1 1,0 0-1,1 1 1,-1-1 0,0 0-1,0 1 1,0-1-1,0 0 1,0 1 0,0-1-1,0 0 1,0 1 0,0-1-1,-1 0 1,1 1-1,0-1 1,0 0 0,0 1-1,-1-1 1,1 1-1,0-1 1,-1 0 0,1 1-1,-1-1 1,0 0-1,-1-1-67,0 0-1,0 1 1,0-1 0,0 0-1,0 1 1,-1-1-1,1 1 1,-1 0-1,1 0 1,-1 0-1,1 0 1,-1 0 0,0 1-1,1-1 1,-1 1-1,-3-1 1,-4-1-329,-39-8-2145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3:48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1794,'125'7'6921,"-14"0"-5456,191 5 265,101 0-497,42-12-326,1649 14-100,-1252-3-757,391 12 1,-701-6-45,1474 68 47,-1663-61-56,1088 42-85,-1399-66-115,-31 0 118,16 0-1752,25-1 55,-23 0 1605,0 0 0,0 2 0,0 0-1,0 1 1,34 8 0,-35-5 173,0 0-1,0-2 1,1 0-1,0-1 1,33-1-1,-54 10-4981,-11-3 363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16:03:50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1345,'14'189'7301,"-1"-26"-5377,-48 1236 2432,-14-1-3985,13-229-363,25-946-18,-32 564-316,38-512 124,6-187 169,2-63-2591,-1-22 374,-1-15 291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90733-F727-4377-987D-7D3297ABAB7A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42927-D14F-4D46-A7CB-7FAEAFB97ED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1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42927-D14F-4D46-A7CB-7FAEAFB97ED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01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Parent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Blanco"/>
              </a:rPr>
              <a:t>The element on which </a:t>
            </a:r>
            <a:r>
              <a:rPr lang="en-GB" dirty="0"/>
              <a:t>display: grid</a:t>
            </a:r>
            <a:r>
              <a:rPr lang="en-GB" b="0" i="0" dirty="0">
                <a:solidFill>
                  <a:srgbClr val="000000"/>
                </a:solidFill>
                <a:effectLst/>
                <a:latin typeface="Blanco"/>
              </a:rPr>
              <a:t> is applied. It’s the direct parent of all the grid items. In this example </a:t>
            </a:r>
            <a:r>
              <a:rPr lang="en-GB" dirty="0"/>
              <a:t>container</a:t>
            </a:r>
            <a:r>
              <a:rPr lang="en-GB" b="0" i="0" dirty="0">
                <a:solidFill>
                  <a:srgbClr val="000000"/>
                </a:solidFill>
                <a:effectLst/>
                <a:latin typeface="Blanco"/>
              </a:rPr>
              <a:t> is the grid container.</a:t>
            </a:r>
            <a:endParaRPr lang="en-CH" b="0" i="0" dirty="0">
              <a:solidFill>
                <a:srgbClr val="000000"/>
              </a:solidFill>
              <a:effectLst/>
              <a:latin typeface="Blanco"/>
            </a:endParaRPr>
          </a:p>
          <a:p>
            <a:endParaRPr lang="en-CH" b="0" i="0" dirty="0">
              <a:solidFill>
                <a:srgbClr val="000000"/>
              </a:solidFill>
              <a:effectLst/>
              <a:latin typeface="Blanco"/>
            </a:endParaRPr>
          </a:p>
          <a:p>
            <a:r>
              <a:rPr lang="en-CH" b="0" i="0" dirty="0">
                <a:solidFill>
                  <a:srgbClr val="000000"/>
                </a:solidFill>
                <a:effectLst/>
                <a:latin typeface="Blanco"/>
              </a:rPr>
              <a:t>Children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Blanco"/>
              </a:rPr>
              <a:t>The children (i.e. </a:t>
            </a:r>
            <a:r>
              <a:rPr lang="en-GB" b="0" i="1" dirty="0">
                <a:solidFill>
                  <a:srgbClr val="000000"/>
                </a:solidFill>
                <a:effectLst/>
                <a:latin typeface="Blanco"/>
              </a:rPr>
              <a:t>direct</a:t>
            </a:r>
            <a:r>
              <a:rPr lang="en-GB" b="0" i="0" dirty="0">
                <a:solidFill>
                  <a:srgbClr val="000000"/>
                </a:solidFill>
                <a:effectLst/>
                <a:latin typeface="Blanco"/>
              </a:rPr>
              <a:t> descendants) of the grid container. Here the </a:t>
            </a:r>
            <a:r>
              <a:rPr lang="en-GB" dirty="0"/>
              <a:t>item</a:t>
            </a:r>
            <a:r>
              <a:rPr lang="en-GB" b="0" i="0" dirty="0">
                <a:solidFill>
                  <a:srgbClr val="000000"/>
                </a:solidFill>
                <a:effectLst/>
                <a:latin typeface="Blanco"/>
              </a:rPr>
              <a:t> elements are grid items, but </a:t>
            </a:r>
            <a:r>
              <a:rPr lang="en-GB" dirty="0"/>
              <a:t>sub-item</a:t>
            </a:r>
            <a:r>
              <a:rPr lang="en-GB" b="0" i="0" dirty="0">
                <a:solidFill>
                  <a:srgbClr val="000000"/>
                </a:solidFill>
                <a:effectLst/>
                <a:latin typeface="Blanco"/>
              </a:rPr>
              <a:t> isn’t.</a:t>
            </a:r>
            <a:endParaRPr lang="en-CH" b="0" i="0" dirty="0">
              <a:solidFill>
                <a:srgbClr val="000000"/>
              </a:solidFill>
              <a:effectLst/>
              <a:latin typeface="Blanc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42927-D14F-4D46-A7CB-7FAEAFB97ED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82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PROZENT - </a:t>
            </a:r>
            <a:r>
              <a:rPr lang="de-DE" dirty="0"/>
              <a:t>N</a:t>
            </a:r>
            <a:r>
              <a:rPr lang="en-CH" dirty="0" err="1"/>
              <a:t>icht</a:t>
            </a:r>
            <a:r>
              <a:rPr lang="en-CH" dirty="0"/>
              <a:t> </a:t>
            </a:r>
            <a:r>
              <a:rPr lang="en-CH" dirty="0" err="1"/>
              <a:t>umrechnen</a:t>
            </a:r>
            <a:endParaRPr lang="en-CH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42927-D14F-4D46-A7CB-7FAEAFB97ED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422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PROZENT - </a:t>
            </a:r>
            <a:r>
              <a:rPr lang="de-DE" dirty="0"/>
              <a:t>N</a:t>
            </a:r>
            <a:r>
              <a:rPr lang="en-CH" dirty="0" err="1"/>
              <a:t>icht</a:t>
            </a:r>
            <a:r>
              <a:rPr lang="en-CH" dirty="0"/>
              <a:t> </a:t>
            </a:r>
            <a:r>
              <a:rPr lang="en-CH" dirty="0" err="1"/>
              <a:t>umrechnen</a:t>
            </a:r>
            <a:endParaRPr lang="en-CH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42927-D14F-4D46-A7CB-7FAEAFB97ED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341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E651-F976-4485-8662-48D265B07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7AF18-C916-4B69-B05B-15554DBC8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AA69E-B544-4792-BCC4-0EC28DB7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0975-236D-4437-944F-618B6AC9E4FF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A2152-97DC-468C-916A-F14ACADD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46A76-3008-4017-961D-C40FAF39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7C47-8B71-42A4-A293-C763B2BA17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59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0FDC-46DC-4908-8C54-8C1584EF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4F4C3-3C70-4EB4-9765-EFAB8AC97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3944E-80A9-4D59-8427-5CF7C9D1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0975-236D-4437-944F-618B6AC9E4FF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29D1B-FA9F-4BCC-A867-8767F48F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AE1CE-4590-4729-925D-8E3E13EF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7C47-8B71-42A4-A293-C763B2BA17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56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55A66-1E16-4379-A654-9786061BE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FEF3E-8777-4461-947A-151F7830C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045C6-5515-4FF5-AF51-E55793A7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0975-236D-4437-944F-618B6AC9E4FF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656E3-E403-4D2B-AB86-10DDE3D1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89F9-DD05-4030-925A-8A7C4597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7C47-8B71-42A4-A293-C763B2BA17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0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9B02-B96E-4C83-9F20-2DB07177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35908-36E9-4998-BF44-2E53E0EA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2C992-BFFA-4F9B-AA1C-054A30EE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0975-236D-4437-944F-618B6AC9E4FF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17BC2-FCD8-4E0F-9DAE-110A0077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6360C-AFE2-44A8-B508-CD841A47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7C47-8B71-42A4-A293-C763B2BA17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02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0AA6-E609-43DE-BAA3-7E984259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9E289-2210-4F27-9E4B-E96CF8F1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F62CF-EFE6-42EB-9434-E56F1474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0975-236D-4437-944F-618B6AC9E4FF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857A0-1E4E-46F2-8024-816C4594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F6BEC-47E9-40D1-9213-FBB80203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7C47-8B71-42A4-A293-C763B2BA17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37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FC9C-A306-4B4F-AF94-7C05B485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2C5B-E03F-43BA-9C15-EF7C327AC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EBB49-FCDF-4223-BADB-76F496A2F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A07AE-DAB0-430A-ADF7-14B2078B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0975-236D-4437-944F-618B6AC9E4FF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137C5-654E-4F07-A6A6-F1CF94F1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1E5E2-02BD-43AD-9DD8-8D49EE5B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7C47-8B71-42A4-A293-C763B2BA17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97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0C32-D485-4987-9EBF-F2C7AB4C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EBEEB-353B-4A7D-AB80-1819FE2F1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7169B-0803-4E8E-8137-ED0AD1619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ABD5B-8A76-4955-844E-FDE057414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0A8D1-937E-42F4-87C3-F8D1B2ACD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CEDCA-738F-4317-B3E0-FEA656FD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0975-236D-4437-944F-618B6AC9E4FF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29612-69C2-40EE-B00B-5F53F554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14A84-957B-486A-88AF-52080865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7C47-8B71-42A4-A293-C763B2BA17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25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8F42-6029-4B5D-9D93-CF2B5AE5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57076-0EB3-4B73-A18B-5895DBF9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0975-236D-4437-944F-618B6AC9E4FF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E68D1-3654-49FE-B873-DCE3D92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EDA99-79F2-43D9-BD49-02FC0075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7C47-8B71-42A4-A293-C763B2BA17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1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FC7F2-556E-4320-B3A7-E4BE9D42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0975-236D-4437-944F-618B6AC9E4FF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15943-C506-448F-B687-E244A1B3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A92A3-1BCC-46AE-BD4A-B664CBA4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7C47-8B71-42A4-A293-C763B2BA17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88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6EA9-DF3D-4EED-AF22-E91BA29E7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6F365-683F-4A86-8A57-D2DF172FB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95AF8-4255-4E7F-88E6-F34DC4C51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ED116-EFB2-4303-A7AD-B45581DA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0975-236D-4437-944F-618B6AC9E4FF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7591D-7687-40F8-952D-741576D6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24669-50A2-4463-9F25-505FE7E2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7C47-8B71-42A4-A293-C763B2BA17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98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3FB3-012F-4397-A4F7-6D626820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D4603C-CD2D-4DBC-8799-7798E9959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53754-7B4E-4F41-AD87-4D298592D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FBF27-8148-405E-B69D-A1C369EE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0975-236D-4437-944F-618B6AC9E4FF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FA480-0F13-44BE-AD9C-F194AE04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B87B7-F661-4E48-B381-8B605DDC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7C47-8B71-42A4-A293-C763B2BA17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90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6FB0D-3F2F-4002-AE97-847172A6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AAFD0-8D9E-452D-88E2-9B3853D1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E91E0-8CD7-4F95-BD08-C847E83BA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D0975-236D-4437-944F-618B6AC9E4FF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EF3B4-9549-4821-99BD-64F4BF2DD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06355-DC11-4617-94A3-F933D9E62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67C47-8B71-42A4-A293-C763B2BA17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32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rofspevack.com/gdprinciples1/grid/" TargetMode="Externa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8.xml"/><Relationship Id="rId21" Type="http://schemas.openxmlformats.org/officeDocument/2006/relationships/image" Target="../media/image118.png"/><Relationship Id="rId42" Type="http://schemas.openxmlformats.org/officeDocument/2006/relationships/customXml" Target="../ink/ink136.xml"/><Relationship Id="rId63" Type="http://schemas.openxmlformats.org/officeDocument/2006/relationships/image" Target="../media/image135.png"/><Relationship Id="rId84" Type="http://schemas.openxmlformats.org/officeDocument/2006/relationships/customXml" Target="../ink/ink161.xml"/><Relationship Id="rId138" Type="http://schemas.openxmlformats.org/officeDocument/2006/relationships/image" Target="../media/image18.png"/><Relationship Id="rId159" Type="http://schemas.openxmlformats.org/officeDocument/2006/relationships/customXml" Target="../ink/ink199.xml"/><Relationship Id="rId170" Type="http://schemas.openxmlformats.org/officeDocument/2006/relationships/image" Target="../media/image34.png"/><Relationship Id="rId191" Type="http://schemas.openxmlformats.org/officeDocument/2006/relationships/customXml" Target="../ink/ink215.xml"/><Relationship Id="rId205" Type="http://schemas.openxmlformats.org/officeDocument/2006/relationships/customXml" Target="../ink/ink222.xml"/><Relationship Id="rId107" Type="http://schemas.openxmlformats.org/officeDocument/2006/relationships/customXml" Target="../ink/ink173.xml"/><Relationship Id="rId11" Type="http://schemas.openxmlformats.org/officeDocument/2006/relationships/image" Target="../media/image113.png"/><Relationship Id="rId32" Type="http://schemas.openxmlformats.org/officeDocument/2006/relationships/customXml" Target="../ink/ink131.xml"/><Relationship Id="rId53" Type="http://schemas.openxmlformats.org/officeDocument/2006/relationships/image" Target="../media/image130.png"/><Relationship Id="rId74" Type="http://schemas.openxmlformats.org/officeDocument/2006/relationships/customXml" Target="../ink/ink156.xml"/><Relationship Id="rId128" Type="http://schemas.openxmlformats.org/officeDocument/2006/relationships/image" Target="../media/image13.png"/><Relationship Id="rId149" Type="http://schemas.openxmlformats.org/officeDocument/2006/relationships/customXml" Target="../ink/ink194.xml"/><Relationship Id="rId5" Type="http://schemas.openxmlformats.org/officeDocument/2006/relationships/image" Target="../media/image110.png"/><Relationship Id="rId95" Type="http://schemas.openxmlformats.org/officeDocument/2006/relationships/customXml" Target="../ink/ink167.xml"/><Relationship Id="rId160" Type="http://schemas.openxmlformats.org/officeDocument/2006/relationships/image" Target="../media/image29.png"/><Relationship Id="rId181" Type="http://schemas.openxmlformats.org/officeDocument/2006/relationships/customXml" Target="../ink/ink210.xml"/><Relationship Id="rId22" Type="http://schemas.openxmlformats.org/officeDocument/2006/relationships/customXml" Target="../ink/ink126.xml"/><Relationship Id="rId43" Type="http://schemas.openxmlformats.org/officeDocument/2006/relationships/customXml" Target="../ink/ink137.xml"/><Relationship Id="rId64" Type="http://schemas.openxmlformats.org/officeDocument/2006/relationships/customXml" Target="../ink/ink151.xml"/><Relationship Id="rId118" Type="http://schemas.openxmlformats.org/officeDocument/2006/relationships/image" Target="../media/image162.png"/><Relationship Id="rId139" Type="http://schemas.openxmlformats.org/officeDocument/2006/relationships/customXml" Target="../ink/ink189.xml"/><Relationship Id="rId85" Type="http://schemas.openxmlformats.org/officeDocument/2006/relationships/image" Target="../media/image146.png"/><Relationship Id="rId150" Type="http://schemas.openxmlformats.org/officeDocument/2006/relationships/image" Target="../media/image24.png"/><Relationship Id="rId171" Type="http://schemas.openxmlformats.org/officeDocument/2006/relationships/customXml" Target="../ink/ink205.xml"/><Relationship Id="rId192" Type="http://schemas.openxmlformats.org/officeDocument/2006/relationships/image" Target="../media/image45.png"/><Relationship Id="rId206" Type="http://schemas.openxmlformats.org/officeDocument/2006/relationships/image" Target="../media/image52.png"/><Relationship Id="rId12" Type="http://schemas.openxmlformats.org/officeDocument/2006/relationships/customXml" Target="../ink/ink121.xml"/><Relationship Id="rId33" Type="http://schemas.openxmlformats.org/officeDocument/2006/relationships/image" Target="../media/image124.png"/><Relationship Id="rId108" Type="http://schemas.openxmlformats.org/officeDocument/2006/relationships/image" Target="../media/image157.png"/><Relationship Id="rId129" Type="http://schemas.openxmlformats.org/officeDocument/2006/relationships/customXml" Target="../ink/ink184.xml"/><Relationship Id="rId54" Type="http://schemas.openxmlformats.org/officeDocument/2006/relationships/customXml" Target="../ink/ink146.xml"/><Relationship Id="rId75" Type="http://schemas.openxmlformats.org/officeDocument/2006/relationships/image" Target="../media/image141.png"/><Relationship Id="rId96" Type="http://schemas.openxmlformats.org/officeDocument/2006/relationships/image" Target="../media/image151.png"/><Relationship Id="rId140" Type="http://schemas.openxmlformats.org/officeDocument/2006/relationships/image" Target="../media/image19.png"/><Relationship Id="rId161" Type="http://schemas.openxmlformats.org/officeDocument/2006/relationships/customXml" Target="../ink/ink200.xml"/><Relationship Id="rId182" Type="http://schemas.openxmlformats.org/officeDocument/2006/relationships/image" Target="../media/image40.png"/><Relationship Id="rId6" Type="http://schemas.openxmlformats.org/officeDocument/2006/relationships/customXml" Target="../ink/ink118.xml"/><Relationship Id="rId23" Type="http://schemas.openxmlformats.org/officeDocument/2006/relationships/image" Target="../media/image119.png"/><Relationship Id="rId119" Type="http://schemas.openxmlformats.org/officeDocument/2006/relationships/customXml" Target="../ink/ink179.xml"/><Relationship Id="rId44" Type="http://schemas.openxmlformats.org/officeDocument/2006/relationships/customXml" Target="../ink/ink138.xml"/><Relationship Id="rId65" Type="http://schemas.openxmlformats.org/officeDocument/2006/relationships/image" Target="../media/image136.png"/><Relationship Id="rId86" Type="http://schemas.openxmlformats.org/officeDocument/2006/relationships/customXml" Target="../ink/ink162.xml"/><Relationship Id="rId130" Type="http://schemas.openxmlformats.org/officeDocument/2006/relationships/image" Target="../media/image14.png"/><Relationship Id="rId151" Type="http://schemas.openxmlformats.org/officeDocument/2006/relationships/customXml" Target="../ink/ink195.xml"/><Relationship Id="rId172" Type="http://schemas.openxmlformats.org/officeDocument/2006/relationships/image" Target="../media/image35.png"/><Relationship Id="rId193" Type="http://schemas.openxmlformats.org/officeDocument/2006/relationships/customXml" Target="../ink/ink216.xml"/><Relationship Id="rId13" Type="http://schemas.openxmlformats.org/officeDocument/2006/relationships/image" Target="../media/image114.png"/><Relationship Id="rId109" Type="http://schemas.openxmlformats.org/officeDocument/2006/relationships/customXml" Target="../ink/ink174.xml"/><Relationship Id="rId34" Type="http://schemas.openxmlformats.org/officeDocument/2006/relationships/customXml" Target="../ink/ink132.xml"/><Relationship Id="rId55" Type="http://schemas.openxmlformats.org/officeDocument/2006/relationships/image" Target="../media/image131.png"/><Relationship Id="rId76" Type="http://schemas.openxmlformats.org/officeDocument/2006/relationships/customXml" Target="../ink/ink157.xml"/><Relationship Id="rId97" Type="http://schemas.openxmlformats.org/officeDocument/2006/relationships/customXml" Target="../ink/ink168.xml"/><Relationship Id="rId120" Type="http://schemas.openxmlformats.org/officeDocument/2006/relationships/image" Target="../media/image163.png"/><Relationship Id="rId141" Type="http://schemas.openxmlformats.org/officeDocument/2006/relationships/customXml" Target="../ink/ink190.xml"/><Relationship Id="rId7" Type="http://schemas.openxmlformats.org/officeDocument/2006/relationships/image" Target="../media/image111.png"/><Relationship Id="rId162" Type="http://schemas.openxmlformats.org/officeDocument/2006/relationships/image" Target="../media/image30.png"/><Relationship Id="rId183" Type="http://schemas.openxmlformats.org/officeDocument/2006/relationships/customXml" Target="../ink/ink211.xml"/><Relationship Id="rId24" Type="http://schemas.openxmlformats.org/officeDocument/2006/relationships/customXml" Target="../ink/ink127.xml"/><Relationship Id="rId40" Type="http://schemas.openxmlformats.org/officeDocument/2006/relationships/customXml" Target="../ink/ink135.xml"/><Relationship Id="rId45" Type="http://schemas.openxmlformats.org/officeDocument/2006/relationships/customXml" Target="../ink/ink139.xml"/><Relationship Id="rId66" Type="http://schemas.openxmlformats.org/officeDocument/2006/relationships/customXml" Target="../ink/ink152.xml"/><Relationship Id="rId87" Type="http://schemas.openxmlformats.org/officeDocument/2006/relationships/image" Target="../media/image147.png"/><Relationship Id="rId110" Type="http://schemas.openxmlformats.org/officeDocument/2006/relationships/image" Target="../media/image158.png"/><Relationship Id="rId115" Type="http://schemas.openxmlformats.org/officeDocument/2006/relationships/customXml" Target="../ink/ink177.xml"/><Relationship Id="rId131" Type="http://schemas.openxmlformats.org/officeDocument/2006/relationships/customXml" Target="../ink/ink185.xml"/><Relationship Id="rId136" Type="http://schemas.openxmlformats.org/officeDocument/2006/relationships/image" Target="../media/image17.png"/><Relationship Id="rId157" Type="http://schemas.openxmlformats.org/officeDocument/2006/relationships/customXml" Target="../ink/ink198.xml"/><Relationship Id="rId178" Type="http://schemas.openxmlformats.org/officeDocument/2006/relationships/image" Target="../media/image38.png"/><Relationship Id="rId61" Type="http://schemas.openxmlformats.org/officeDocument/2006/relationships/image" Target="../media/image134.png"/><Relationship Id="rId82" Type="http://schemas.openxmlformats.org/officeDocument/2006/relationships/customXml" Target="../ink/ink160.xml"/><Relationship Id="rId152" Type="http://schemas.openxmlformats.org/officeDocument/2006/relationships/image" Target="../media/image25.png"/><Relationship Id="rId173" Type="http://schemas.openxmlformats.org/officeDocument/2006/relationships/customXml" Target="../ink/ink206.xml"/><Relationship Id="rId194" Type="http://schemas.openxmlformats.org/officeDocument/2006/relationships/image" Target="../media/image46.png"/><Relationship Id="rId199" Type="http://schemas.openxmlformats.org/officeDocument/2006/relationships/customXml" Target="../ink/ink219.xml"/><Relationship Id="rId203" Type="http://schemas.openxmlformats.org/officeDocument/2006/relationships/customXml" Target="../ink/ink221.xml"/><Relationship Id="rId19" Type="http://schemas.openxmlformats.org/officeDocument/2006/relationships/image" Target="../media/image117.png"/><Relationship Id="rId14" Type="http://schemas.openxmlformats.org/officeDocument/2006/relationships/customXml" Target="../ink/ink122.xml"/><Relationship Id="rId30" Type="http://schemas.openxmlformats.org/officeDocument/2006/relationships/customXml" Target="../ink/ink130.xml"/><Relationship Id="rId35" Type="http://schemas.openxmlformats.org/officeDocument/2006/relationships/image" Target="../media/image125.png"/><Relationship Id="rId56" Type="http://schemas.openxmlformats.org/officeDocument/2006/relationships/customXml" Target="../ink/ink147.xml"/><Relationship Id="rId77" Type="http://schemas.openxmlformats.org/officeDocument/2006/relationships/image" Target="../media/image142.png"/><Relationship Id="rId100" Type="http://schemas.openxmlformats.org/officeDocument/2006/relationships/image" Target="../media/image153.png"/><Relationship Id="rId105" Type="http://schemas.openxmlformats.org/officeDocument/2006/relationships/customXml" Target="../ink/ink172.xml"/><Relationship Id="rId126" Type="http://schemas.openxmlformats.org/officeDocument/2006/relationships/image" Target="../media/image12.png"/><Relationship Id="rId147" Type="http://schemas.openxmlformats.org/officeDocument/2006/relationships/customXml" Target="../ink/ink193.xml"/><Relationship Id="rId168" Type="http://schemas.openxmlformats.org/officeDocument/2006/relationships/image" Target="../media/image33.png"/><Relationship Id="rId8" Type="http://schemas.openxmlformats.org/officeDocument/2006/relationships/customXml" Target="../ink/ink119.xml"/><Relationship Id="rId51" Type="http://schemas.openxmlformats.org/officeDocument/2006/relationships/image" Target="../media/image129.png"/><Relationship Id="rId72" Type="http://schemas.openxmlformats.org/officeDocument/2006/relationships/customXml" Target="../ink/ink155.xml"/><Relationship Id="rId93" Type="http://schemas.openxmlformats.org/officeDocument/2006/relationships/customXml" Target="../ink/ink166.xml"/><Relationship Id="rId98" Type="http://schemas.openxmlformats.org/officeDocument/2006/relationships/image" Target="../media/image152.png"/><Relationship Id="rId121" Type="http://schemas.openxmlformats.org/officeDocument/2006/relationships/customXml" Target="../ink/ink180.xml"/><Relationship Id="rId142" Type="http://schemas.openxmlformats.org/officeDocument/2006/relationships/image" Target="../media/image20.png"/><Relationship Id="rId163" Type="http://schemas.openxmlformats.org/officeDocument/2006/relationships/customXml" Target="../ink/ink201.xml"/><Relationship Id="rId184" Type="http://schemas.openxmlformats.org/officeDocument/2006/relationships/image" Target="../media/image41.png"/><Relationship Id="rId189" Type="http://schemas.openxmlformats.org/officeDocument/2006/relationships/customXml" Target="../ink/ink214.xml"/><Relationship Id="rId3" Type="http://schemas.openxmlformats.org/officeDocument/2006/relationships/image" Target="../media/image109.png"/><Relationship Id="rId25" Type="http://schemas.openxmlformats.org/officeDocument/2006/relationships/image" Target="../media/image120.png"/><Relationship Id="rId46" Type="http://schemas.openxmlformats.org/officeDocument/2006/relationships/customXml" Target="../ink/ink140.xml"/><Relationship Id="rId67" Type="http://schemas.openxmlformats.org/officeDocument/2006/relationships/image" Target="../media/image137.png"/><Relationship Id="rId116" Type="http://schemas.openxmlformats.org/officeDocument/2006/relationships/image" Target="../media/image161.png"/><Relationship Id="rId137" Type="http://schemas.openxmlformats.org/officeDocument/2006/relationships/customXml" Target="../ink/ink188.xml"/><Relationship Id="rId158" Type="http://schemas.openxmlformats.org/officeDocument/2006/relationships/image" Target="../media/image28.png"/><Relationship Id="rId20" Type="http://schemas.openxmlformats.org/officeDocument/2006/relationships/customXml" Target="../ink/ink125.xml"/><Relationship Id="rId41" Type="http://schemas.openxmlformats.org/officeDocument/2006/relationships/image" Target="../media/image128.png"/><Relationship Id="rId62" Type="http://schemas.openxmlformats.org/officeDocument/2006/relationships/customXml" Target="../ink/ink150.xml"/><Relationship Id="rId83" Type="http://schemas.openxmlformats.org/officeDocument/2006/relationships/image" Target="../media/image145.png"/><Relationship Id="rId88" Type="http://schemas.openxmlformats.org/officeDocument/2006/relationships/customXml" Target="../ink/ink163.xml"/><Relationship Id="rId111" Type="http://schemas.openxmlformats.org/officeDocument/2006/relationships/customXml" Target="../ink/ink175.xml"/><Relationship Id="rId132" Type="http://schemas.openxmlformats.org/officeDocument/2006/relationships/image" Target="../media/image15.png"/><Relationship Id="rId153" Type="http://schemas.openxmlformats.org/officeDocument/2006/relationships/customXml" Target="../ink/ink196.xml"/><Relationship Id="rId174" Type="http://schemas.openxmlformats.org/officeDocument/2006/relationships/image" Target="../media/image36.png"/><Relationship Id="rId179" Type="http://schemas.openxmlformats.org/officeDocument/2006/relationships/customXml" Target="../ink/ink209.xml"/><Relationship Id="rId195" Type="http://schemas.openxmlformats.org/officeDocument/2006/relationships/customXml" Target="../ink/ink217.xml"/><Relationship Id="rId190" Type="http://schemas.openxmlformats.org/officeDocument/2006/relationships/image" Target="../media/image44.png"/><Relationship Id="rId204" Type="http://schemas.openxmlformats.org/officeDocument/2006/relationships/image" Target="../media/image51.png"/><Relationship Id="rId15" Type="http://schemas.openxmlformats.org/officeDocument/2006/relationships/image" Target="../media/image115.png"/><Relationship Id="rId36" Type="http://schemas.openxmlformats.org/officeDocument/2006/relationships/customXml" Target="../ink/ink133.xml"/><Relationship Id="rId57" Type="http://schemas.openxmlformats.org/officeDocument/2006/relationships/image" Target="../media/image132.png"/><Relationship Id="rId106" Type="http://schemas.openxmlformats.org/officeDocument/2006/relationships/image" Target="../media/image156.png"/><Relationship Id="rId127" Type="http://schemas.openxmlformats.org/officeDocument/2006/relationships/customXml" Target="../ink/ink183.xml"/><Relationship Id="rId10" Type="http://schemas.openxmlformats.org/officeDocument/2006/relationships/customXml" Target="../ink/ink120.xml"/><Relationship Id="rId31" Type="http://schemas.openxmlformats.org/officeDocument/2006/relationships/image" Target="../media/image123.png"/><Relationship Id="rId52" Type="http://schemas.openxmlformats.org/officeDocument/2006/relationships/customXml" Target="../ink/ink145.xml"/><Relationship Id="rId73" Type="http://schemas.openxmlformats.org/officeDocument/2006/relationships/image" Target="../media/image140.png"/><Relationship Id="rId78" Type="http://schemas.openxmlformats.org/officeDocument/2006/relationships/customXml" Target="../ink/ink158.xml"/><Relationship Id="rId94" Type="http://schemas.openxmlformats.org/officeDocument/2006/relationships/image" Target="../media/image150.png"/><Relationship Id="rId99" Type="http://schemas.openxmlformats.org/officeDocument/2006/relationships/customXml" Target="../ink/ink169.xml"/><Relationship Id="rId101" Type="http://schemas.openxmlformats.org/officeDocument/2006/relationships/customXml" Target="../ink/ink170.xml"/><Relationship Id="rId122" Type="http://schemas.openxmlformats.org/officeDocument/2006/relationships/image" Target="../media/image10.png"/><Relationship Id="rId143" Type="http://schemas.openxmlformats.org/officeDocument/2006/relationships/customXml" Target="../ink/ink191.xml"/><Relationship Id="rId148" Type="http://schemas.openxmlformats.org/officeDocument/2006/relationships/image" Target="../media/image23.png"/><Relationship Id="rId164" Type="http://schemas.openxmlformats.org/officeDocument/2006/relationships/image" Target="../media/image31.png"/><Relationship Id="rId169" Type="http://schemas.openxmlformats.org/officeDocument/2006/relationships/customXml" Target="../ink/ink204.xml"/><Relationship Id="rId185" Type="http://schemas.openxmlformats.org/officeDocument/2006/relationships/customXml" Target="../ink/ink212.xml"/><Relationship Id="rId4" Type="http://schemas.openxmlformats.org/officeDocument/2006/relationships/customXml" Target="../ink/ink117.xml"/><Relationship Id="rId9" Type="http://schemas.openxmlformats.org/officeDocument/2006/relationships/image" Target="../media/image112.png"/><Relationship Id="rId180" Type="http://schemas.openxmlformats.org/officeDocument/2006/relationships/image" Target="../media/image39.png"/><Relationship Id="rId26" Type="http://schemas.openxmlformats.org/officeDocument/2006/relationships/customXml" Target="../ink/ink128.xml"/><Relationship Id="rId47" Type="http://schemas.openxmlformats.org/officeDocument/2006/relationships/customXml" Target="../ink/ink141.xml"/><Relationship Id="rId68" Type="http://schemas.openxmlformats.org/officeDocument/2006/relationships/customXml" Target="../ink/ink153.xml"/><Relationship Id="rId89" Type="http://schemas.openxmlformats.org/officeDocument/2006/relationships/image" Target="../media/image148.png"/><Relationship Id="rId112" Type="http://schemas.openxmlformats.org/officeDocument/2006/relationships/image" Target="../media/image159.png"/><Relationship Id="rId133" Type="http://schemas.openxmlformats.org/officeDocument/2006/relationships/customXml" Target="../ink/ink186.xml"/><Relationship Id="rId154" Type="http://schemas.openxmlformats.org/officeDocument/2006/relationships/image" Target="../media/image26.png"/><Relationship Id="rId175" Type="http://schemas.openxmlformats.org/officeDocument/2006/relationships/customXml" Target="../ink/ink207.xml"/><Relationship Id="rId196" Type="http://schemas.openxmlformats.org/officeDocument/2006/relationships/image" Target="../media/image47.png"/><Relationship Id="rId200" Type="http://schemas.openxmlformats.org/officeDocument/2006/relationships/image" Target="../media/image49.png"/><Relationship Id="rId16" Type="http://schemas.openxmlformats.org/officeDocument/2006/relationships/customXml" Target="../ink/ink123.xml"/><Relationship Id="rId37" Type="http://schemas.openxmlformats.org/officeDocument/2006/relationships/image" Target="../media/image126.png"/><Relationship Id="rId58" Type="http://schemas.openxmlformats.org/officeDocument/2006/relationships/customXml" Target="../ink/ink148.xml"/><Relationship Id="rId79" Type="http://schemas.openxmlformats.org/officeDocument/2006/relationships/image" Target="../media/image143.png"/><Relationship Id="rId102" Type="http://schemas.openxmlformats.org/officeDocument/2006/relationships/image" Target="../media/image154.png"/><Relationship Id="rId123" Type="http://schemas.openxmlformats.org/officeDocument/2006/relationships/customXml" Target="../ink/ink181.xml"/><Relationship Id="rId144" Type="http://schemas.openxmlformats.org/officeDocument/2006/relationships/image" Target="../media/image21.png"/><Relationship Id="rId90" Type="http://schemas.openxmlformats.org/officeDocument/2006/relationships/customXml" Target="../ink/ink164.xml"/><Relationship Id="rId165" Type="http://schemas.openxmlformats.org/officeDocument/2006/relationships/customXml" Target="../ink/ink202.xml"/><Relationship Id="rId186" Type="http://schemas.openxmlformats.org/officeDocument/2006/relationships/image" Target="../media/image42.png"/><Relationship Id="rId27" Type="http://schemas.openxmlformats.org/officeDocument/2006/relationships/image" Target="../media/image121.png"/><Relationship Id="rId48" Type="http://schemas.openxmlformats.org/officeDocument/2006/relationships/customXml" Target="../ink/ink142.xml"/><Relationship Id="rId69" Type="http://schemas.openxmlformats.org/officeDocument/2006/relationships/image" Target="../media/image138.png"/><Relationship Id="rId113" Type="http://schemas.openxmlformats.org/officeDocument/2006/relationships/customXml" Target="../ink/ink176.xml"/><Relationship Id="rId134" Type="http://schemas.openxmlformats.org/officeDocument/2006/relationships/image" Target="../media/image16.png"/><Relationship Id="rId80" Type="http://schemas.openxmlformats.org/officeDocument/2006/relationships/customXml" Target="../ink/ink159.xml"/><Relationship Id="rId155" Type="http://schemas.openxmlformats.org/officeDocument/2006/relationships/customXml" Target="../ink/ink197.xml"/><Relationship Id="rId176" Type="http://schemas.openxmlformats.org/officeDocument/2006/relationships/image" Target="../media/image37.png"/><Relationship Id="rId197" Type="http://schemas.openxmlformats.org/officeDocument/2006/relationships/customXml" Target="../ink/ink218.xml"/><Relationship Id="rId201" Type="http://schemas.openxmlformats.org/officeDocument/2006/relationships/customXml" Target="../ink/ink220.xml"/><Relationship Id="rId17" Type="http://schemas.openxmlformats.org/officeDocument/2006/relationships/image" Target="../media/image116.png"/><Relationship Id="rId38" Type="http://schemas.openxmlformats.org/officeDocument/2006/relationships/customXml" Target="../ink/ink134.xml"/><Relationship Id="rId59" Type="http://schemas.openxmlformats.org/officeDocument/2006/relationships/image" Target="../media/image133.png"/><Relationship Id="rId103" Type="http://schemas.openxmlformats.org/officeDocument/2006/relationships/customXml" Target="../ink/ink171.xml"/><Relationship Id="rId124" Type="http://schemas.openxmlformats.org/officeDocument/2006/relationships/image" Target="../media/image11.png"/><Relationship Id="rId70" Type="http://schemas.openxmlformats.org/officeDocument/2006/relationships/customXml" Target="../ink/ink154.xml"/><Relationship Id="rId91" Type="http://schemas.openxmlformats.org/officeDocument/2006/relationships/customXml" Target="../ink/ink165.xml"/><Relationship Id="rId145" Type="http://schemas.openxmlformats.org/officeDocument/2006/relationships/customXml" Target="../ink/ink192.xml"/><Relationship Id="rId166" Type="http://schemas.openxmlformats.org/officeDocument/2006/relationships/image" Target="../media/image32.png"/><Relationship Id="rId187" Type="http://schemas.openxmlformats.org/officeDocument/2006/relationships/customXml" Target="../ink/ink213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29.xml"/><Relationship Id="rId49" Type="http://schemas.openxmlformats.org/officeDocument/2006/relationships/customXml" Target="../ink/ink143.xml"/><Relationship Id="rId114" Type="http://schemas.openxmlformats.org/officeDocument/2006/relationships/image" Target="../media/image160.png"/><Relationship Id="rId60" Type="http://schemas.openxmlformats.org/officeDocument/2006/relationships/customXml" Target="../ink/ink149.xml"/><Relationship Id="rId81" Type="http://schemas.openxmlformats.org/officeDocument/2006/relationships/image" Target="../media/image144.png"/><Relationship Id="rId135" Type="http://schemas.openxmlformats.org/officeDocument/2006/relationships/customXml" Target="../ink/ink187.xml"/><Relationship Id="rId156" Type="http://schemas.openxmlformats.org/officeDocument/2006/relationships/image" Target="../media/image27.png"/><Relationship Id="rId177" Type="http://schemas.openxmlformats.org/officeDocument/2006/relationships/customXml" Target="../ink/ink208.xml"/><Relationship Id="rId198" Type="http://schemas.openxmlformats.org/officeDocument/2006/relationships/image" Target="../media/image48.png"/><Relationship Id="rId202" Type="http://schemas.openxmlformats.org/officeDocument/2006/relationships/image" Target="../media/image50.png"/><Relationship Id="rId18" Type="http://schemas.openxmlformats.org/officeDocument/2006/relationships/customXml" Target="../ink/ink124.xml"/><Relationship Id="rId39" Type="http://schemas.openxmlformats.org/officeDocument/2006/relationships/image" Target="../media/image127.png"/><Relationship Id="rId50" Type="http://schemas.openxmlformats.org/officeDocument/2006/relationships/customXml" Target="../ink/ink144.xml"/><Relationship Id="rId104" Type="http://schemas.openxmlformats.org/officeDocument/2006/relationships/image" Target="../media/image155.png"/><Relationship Id="rId125" Type="http://schemas.openxmlformats.org/officeDocument/2006/relationships/customXml" Target="../ink/ink182.xml"/><Relationship Id="rId146" Type="http://schemas.openxmlformats.org/officeDocument/2006/relationships/image" Target="../media/image22.png"/><Relationship Id="rId167" Type="http://schemas.openxmlformats.org/officeDocument/2006/relationships/customXml" Target="../ink/ink203.xml"/><Relationship Id="rId188" Type="http://schemas.openxmlformats.org/officeDocument/2006/relationships/image" Target="../media/image43.png"/><Relationship Id="rId71" Type="http://schemas.openxmlformats.org/officeDocument/2006/relationships/image" Target="../media/image139.png"/><Relationship Id="rId92" Type="http://schemas.openxmlformats.org/officeDocument/2006/relationships/image" Target="../media/image149.png"/><Relationship Id="rId2" Type="http://schemas.openxmlformats.org/officeDocument/2006/relationships/customXml" Target="../ink/ink116.xml"/><Relationship Id="rId29" Type="http://schemas.openxmlformats.org/officeDocument/2006/relationships/image" Target="../media/image1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80.xml"/><Relationship Id="rId21" Type="http://schemas.openxmlformats.org/officeDocument/2006/relationships/customXml" Target="../ink/ink232.xml"/><Relationship Id="rId42" Type="http://schemas.openxmlformats.org/officeDocument/2006/relationships/image" Target="../media/image183.png"/><Relationship Id="rId63" Type="http://schemas.openxmlformats.org/officeDocument/2006/relationships/customXml" Target="../ink/ink253.xml"/><Relationship Id="rId84" Type="http://schemas.openxmlformats.org/officeDocument/2006/relationships/image" Target="../media/image204.png"/><Relationship Id="rId138" Type="http://schemas.openxmlformats.org/officeDocument/2006/relationships/image" Target="../media/image231.png"/><Relationship Id="rId107" Type="http://schemas.openxmlformats.org/officeDocument/2006/relationships/customXml" Target="../ink/ink275.xml"/><Relationship Id="rId11" Type="http://schemas.openxmlformats.org/officeDocument/2006/relationships/customXml" Target="../ink/ink227.xml"/><Relationship Id="rId32" Type="http://schemas.openxmlformats.org/officeDocument/2006/relationships/image" Target="../media/image178.png"/><Relationship Id="rId37" Type="http://schemas.openxmlformats.org/officeDocument/2006/relationships/customXml" Target="../ink/ink240.xml"/><Relationship Id="rId53" Type="http://schemas.openxmlformats.org/officeDocument/2006/relationships/customXml" Target="../ink/ink248.xml"/><Relationship Id="rId58" Type="http://schemas.openxmlformats.org/officeDocument/2006/relationships/image" Target="../media/image191.png"/><Relationship Id="rId74" Type="http://schemas.openxmlformats.org/officeDocument/2006/relationships/image" Target="../media/image199.png"/><Relationship Id="rId79" Type="http://schemas.openxmlformats.org/officeDocument/2006/relationships/customXml" Target="../ink/ink261.xml"/><Relationship Id="rId102" Type="http://schemas.openxmlformats.org/officeDocument/2006/relationships/image" Target="../media/image213.png"/><Relationship Id="rId123" Type="http://schemas.openxmlformats.org/officeDocument/2006/relationships/customXml" Target="../ink/ink283.xml"/><Relationship Id="rId128" Type="http://schemas.openxmlformats.org/officeDocument/2006/relationships/image" Target="../media/image226.png"/><Relationship Id="rId5" Type="http://schemas.openxmlformats.org/officeDocument/2006/relationships/customXml" Target="../ink/ink224.xml"/><Relationship Id="rId90" Type="http://schemas.openxmlformats.org/officeDocument/2006/relationships/image" Target="../media/image207.png"/><Relationship Id="rId95" Type="http://schemas.openxmlformats.org/officeDocument/2006/relationships/customXml" Target="../ink/ink269.xml"/><Relationship Id="rId22" Type="http://schemas.openxmlformats.org/officeDocument/2006/relationships/image" Target="../media/image173.png"/><Relationship Id="rId27" Type="http://schemas.openxmlformats.org/officeDocument/2006/relationships/customXml" Target="../ink/ink235.xml"/><Relationship Id="rId43" Type="http://schemas.openxmlformats.org/officeDocument/2006/relationships/customXml" Target="../ink/ink243.xml"/><Relationship Id="rId48" Type="http://schemas.openxmlformats.org/officeDocument/2006/relationships/image" Target="../media/image186.png"/><Relationship Id="rId64" Type="http://schemas.openxmlformats.org/officeDocument/2006/relationships/image" Target="../media/image194.png"/><Relationship Id="rId69" Type="http://schemas.openxmlformats.org/officeDocument/2006/relationships/customXml" Target="../ink/ink256.xml"/><Relationship Id="rId113" Type="http://schemas.openxmlformats.org/officeDocument/2006/relationships/customXml" Target="../ink/ink278.xml"/><Relationship Id="rId118" Type="http://schemas.openxmlformats.org/officeDocument/2006/relationships/image" Target="../media/image221.png"/><Relationship Id="rId134" Type="http://schemas.openxmlformats.org/officeDocument/2006/relationships/image" Target="../media/image229.png"/><Relationship Id="rId139" Type="http://schemas.openxmlformats.org/officeDocument/2006/relationships/customXml" Target="../ink/ink291.xml"/><Relationship Id="rId80" Type="http://schemas.openxmlformats.org/officeDocument/2006/relationships/image" Target="../media/image202.png"/><Relationship Id="rId85" Type="http://schemas.openxmlformats.org/officeDocument/2006/relationships/customXml" Target="../ink/ink264.xml"/><Relationship Id="rId12" Type="http://schemas.openxmlformats.org/officeDocument/2006/relationships/image" Target="../media/image168.png"/><Relationship Id="rId17" Type="http://schemas.openxmlformats.org/officeDocument/2006/relationships/customXml" Target="../ink/ink230.xml"/><Relationship Id="rId33" Type="http://schemas.openxmlformats.org/officeDocument/2006/relationships/customXml" Target="../ink/ink238.xml"/><Relationship Id="rId38" Type="http://schemas.openxmlformats.org/officeDocument/2006/relationships/image" Target="../media/image181.png"/><Relationship Id="rId59" Type="http://schemas.openxmlformats.org/officeDocument/2006/relationships/customXml" Target="../ink/ink251.xml"/><Relationship Id="rId103" Type="http://schemas.openxmlformats.org/officeDocument/2006/relationships/customXml" Target="../ink/ink273.xml"/><Relationship Id="rId108" Type="http://schemas.openxmlformats.org/officeDocument/2006/relationships/image" Target="../media/image216.png"/><Relationship Id="rId124" Type="http://schemas.openxmlformats.org/officeDocument/2006/relationships/image" Target="../media/image224.png"/><Relationship Id="rId129" Type="http://schemas.openxmlformats.org/officeDocument/2006/relationships/customXml" Target="../ink/ink286.xml"/><Relationship Id="rId54" Type="http://schemas.openxmlformats.org/officeDocument/2006/relationships/image" Target="../media/image189.png"/><Relationship Id="rId70" Type="http://schemas.openxmlformats.org/officeDocument/2006/relationships/image" Target="../media/image197.png"/><Relationship Id="rId75" Type="http://schemas.openxmlformats.org/officeDocument/2006/relationships/customXml" Target="../ink/ink259.xml"/><Relationship Id="rId91" Type="http://schemas.openxmlformats.org/officeDocument/2006/relationships/customXml" Target="../ink/ink267.xml"/><Relationship Id="rId96" Type="http://schemas.openxmlformats.org/officeDocument/2006/relationships/image" Target="../media/image210.png"/><Relationship Id="rId140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23" Type="http://schemas.openxmlformats.org/officeDocument/2006/relationships/customXml" Target="../ink/ink233.xml"/><Relationship Id="rId28" Type="http://schemas.openxmlformats.org/officeDocument/2006/relationships/image" Target="../media/image176.png"/><Relationship Id="rId49" Type="http://schemas.openxmlformats.org/officeDocument/2006/relationships/customXml" Target="../ink/ink246.xml"/><Relationship Id="rId114" Type="http://schemas.openxmlformats.org/officeDocument/2006/relationships/image" Target="../media/image219.png"/><Relationship Id="rId119" Type="http://schemas.openxmlformats.org/officeDocument/2006/relationships/customXml" Target="../ink/ink281.xml"/><Relationship Id="rId44" Type="http://schemas.openxmlformats.org/officeDocument/2006/relationships/image" Target="../media/image184.png"/><Relationship Id="rId60" Type="http://schemas.openxmlformats.org/officeDocument/2006/relationships/image" Target="../media/image192.png"/><Relationship Id="rId65" Type="http://schemas.openxmlformats.org/officeDocument/2006/relationships/customXml" Target="../ink/ink254.xml"/><Relationship Id="rId81" Type="http://schemas.openxmlformats.org/officeDocument/2006/relationships/customXml" Target="../ink/ink262.xml"/><Relationship Id="rId86" Type="http://schemas.openxmlformats.org/officeDocument/2006/relationships/image" Target="../media/image205.png"/><Relationship Id="rId130" Type="http://schemas.openxmlformats.org/officeDocument/2006/relationships/image" Target="../media/image227.png"/><Relationship Id="rId135" Type="http://schemas.openxmlformats.org/officeDocument/2006/relationships/customXml" Target="../ink/ink289.xml"/><Relationship Id="rId13" Type="http://schemas.openxmlformats.org/officeDocument/2006/relationships/customXml" Target="../ink/ink228.xml"/><Relationship Id="rId18" Type="http://schemas.openxmlformats.org/officeDocument/2006/relationships/image" Target="../media/image171.png"/><Relationship Id="rId39" Type="http://schemas.openxmlformats.org/officeDocument/2006/relationships/customXml" Target="../ink/ink241.xml"/><Relationship Id="rId109" Type="http://schemas.openxmlformats.org/officeDocument/2006/relationships/customXml" Target="../ink/ink276.xml"/><Relationship Id="rId34" Type="http://schemas.openxmlformats.org/officeDocument/2006/relationships/image" Target="../media/image179.png"/><Relationship Id="rId50" Type="http://schemas.openxmlformats.org/officeDocument/2006/relationships/image" Target="../media/image187.png"/><Relationship Id="rId55" Type="http://schemas.openxmlformats.org/officeDocument/2006/relationships/customXml" Target="../ink/ink249.xml"/><Relationship Id="rId76" Type="http://schemas.openxmlformats.org/officeDocument/2006/relationships/image" Target="../media/image200.png"/><Relationship Id="rId97" Type="http://schemas.openxmlformats.org/officeDocument/2006/relationships/customXml" Target="../ink/ink270.xml"/><Relationship Id="rId104" Type="http://schemas.openxmlformats.org/officeDocument/2006/relationships/image" Target="../media/image214.png"/><Relationship Id="rId120" Type="http://schemas.openxmlformats.org/officeDocument/2006/relationships/image" Target="../media/image222.png"/><Relationship Id="rId125" Type="http://schemas.openxmlformats.org/officeDocument/2006/relationships/customXml" Target="../ink/ink284.xml"/><Relationship Id="rId141" Type="http://schemas.openxmlformats.org/officeDocument/2006/relationships/customXml" Target="../ink/ink292.xml"/><Relationship Id="rId7" Type="http://schemas.openxmlformats.org/officeDocument/2006/relationships/customXml" Target="../ink/ink225.xml"/><Relationship Id="rId71" Type="http://schemas.openxmlformats.org/officeDocument/2006/relationships/customXml" Target="../ink/ink257.xml"/><Relationship Id="rId92" Type="http://schemas.openxmlformats.org/officeDocument/2006/relationships/image" Target="../media/image208.png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236.xml"/><Relationship Id="rId24" Type="http://schemas.openxmlformats.org/officeDocument/2006/relationships/image" Target="../media/image174.png"/><Relationship Id="rId40" Type="http://schemas.openxmlformats.org/officeDocument/2006/relationships/image" Target="../media/image182.png"/><Relationship Id="rId45" Type="http://schemas.openxmlformats.org/officeDocument/2006/relationships/customXml" Target="../ink/ink244.xml"/><Relationship Id="rId66" Type="http://schemas.openxmlformats.org/officeDocument/2006/relationships/image" Target="../media/image195.png"/><Relationship Id="rId87" Type="http://schemas.openxmlformats.org/officeDocument/2006/relationships/customXml" Target="../ink/ink265.xml"/><Relationship Id="rId110" Type="http://schemas.openxmlformats.org/officeDocument/2006/relationships/image" Target="../media/image217.png"/><Relationship Id="rId115" Type="http://schemas.openxmlformats.org/officeDocument/2006/relationships/customXml" Target="../ink/ink279.xml"/><Relationship Id="rId131" Type="http://schemas.openxmlformats.org/officeDocument/2006/relationships/customXml" Target="../ink/ink287.xml"/><Relationship Id="rId136" Type="http://schemas.openxmlformats.org/officeDocument/2006/relationships/image" Target="../media/image230.png"/><Relationship Id="rId61" Type="http://schemas.openxmlformats.org/officeDocument/2006/relationships/customXml" Target="../ink/ink252.xml"/><Relationship Id="rId82" Type="http://schemas.openxmlformats.org/officeDocument/2006/relationships/image" Target="../media/image203.png"/><Relationship Id="rId19" Type="http://schemas.openxmlformats.org/officeDocument/2006/relationships/customXml" Target="../ink/ink231.xml"/><Relationship Id="rId14" Type="http://schemas.openxmlformats.org/officeDocument/2006/relationships/image" Target="../media/image169.png"/><Relationship Id="rId30" Type="http://schemas.openxmlformats.org/officeDocument/2006/relationships/image" Target="../media/image177.png"/><Relationship Id="rId35" Type="http://schemas.openxmlformats.org/officeDocument/2006/relationships/customXml" Target="../ink/ink239.xml"/><Relationship Id="rId56" Type="http://schemas.openxmlformats.org/officeDocument/2006/relationships/image" Target="../media/image190.png"/><Relationship Id="rId77" Type="http://schemas.openxmlformats.org/officeDocument/2006/relationships/customXml" Target="../ink/ink260.xml"/><Relationship Id="rId100" Type="http://schemas.openxmlformats.org/officeDocument/2006/relationships/image" Target="../media/image212.png"/><Relationship Id="rId105" Type="http://schemas.openxmlformats.org/officeDocument/2006/relationships/customXml" Target="../ink/ink274.xml"/><Relationship Id="rId126" Type="http://schemas.openxmlformats.org/officeDocument/2006/relationships/image" Target="../media/image225.png"/><Relationship Id="rId8" Type="http://schemas.openxmlformats.org/officeDocument/2006/relationships/image" Target="../media/image166.png"/><Relationship Id="rId51" Type="http://schemas.openxmlformats.org/officeDocument/2006/relationships/customXml" Target="../ink/ink247.xml"/><Relationship Id="rId72" Type="http://schemas.openxmlformats.org/officeDocument/2006/relationships/image" Target="../media/image198.png"/><Relationship Id="rId93" Type="http://schemas.openxmlformats.org/officeDocument/2006/relationships/customXml" Target="../ink/ink268.xml"/><Relationship Id="rId98" Type="http://schemas.openxmlformats.org/officeDocument/2006/relationships/image" Target="../media/image211.png"/><Relationship Id="rId121" Type="http://schemas.openxmlformats.org/officeDocument/2006/relationships/customXml" Target="../ink/ink282.xml"/><Relationship Id="rId142" Type="http://schemas.openxmlformats.org/officeDocument/2006/relationships/image" Target="../media/image233.png"/><Relationship Id="rId3" Type="http://schemas.openxmlformats.org/officeDocument/2006/relationships/customXml" Target="../ink/ink223.xml"/><Relationship Id="rId25" Type="http://schemas.openxmlformats.org/officeDocument/2006/relationships/customXml" Target="../ink/ink234.xml"/><Relationship Id="rId46" Type="http://schemas.openxmlformats.org/officeDocument/2006/relationships/image" Target="../media/image185.png"/><Relationship Id="rId67" Type="http://schemas.openxmlformats.org/officeDocument/2006/relationships/customXml" Target="../ink/ink255.xml"/><Relationship Id="rId116" Type="http://schemas.openxmlformats.org/officeDocument/2006/relationships/image" Target="../media/image220.png"/><Relationship Id="rId137" Type="http://schemas.openxmlformats.org/officeDocument/2006/relationships/customXml" Target="../ink/ink290.xml"/><Relationship Id="rId20" Type="http://schemas.openxmlformats.org/officeDocument/2006/relationships/image" Target="../media/image172.png"/><Relationship Id="rId41" Type="http://schemas.openxmlformats.org/officeDocument/2006/relationships/customXml" Target="../ink/ink242.xml"/><Relationship Id="rId62" Type="http://schemas.openxmlformats.org/officeDocument/2006/relationships/image" Target="../media/image193.png"/><Relationship Id="rId83" Type="http://schemas.openxmlformats.org/officeDocument/2006/relationships/customXml" Target="../ink/ink263.xml"/><Relationship Id="rId88" Type="http://schemas.openxmlformats.org/officeDocument/2006/relationships/image" Target="../media/image206.png"/><Relationship Id="rId111" Type="http://schemas.openxmlformats.org/officeDocument/2006/relationships/customXml" Target="../ink/ink277.xml"/><Relationship Id="rId132" Type="http://schemas.openxmlformats.org/officeDocument/2006/relationships/image" Target="../media/image228.png"/><Relationship Id="rId15" Type="http://schemas.openxmlformats.org/officeDocument/2006/relationships/customXml" Target="../ink/ink229.xml"/><Relationship Id="rId36" Type="http://schemas.openxmlformats.org/officeDocument/2006/relationships/image" Target="../media/image180.png"/><Relationship Id="rId57" Type="http://schemas.openxmlformats.org/officeDocument/2006/relationships/customXml" Target="../ink/ink250.xml"/><Relationship Id="rId106" Type="http://schemas.openxmlformats.org/officeDocument/2006/relationships/image" Target="../media/image215.png"/><Relationship Id="rId127" Type="http://schemas.openxmlformats.org/officeDocument/2006/relationships/customXml" Target="../ink/ink285.xml"/><Relationship Id="rId10" Type="http://schemas.openxmlformats.org/officeDocument/2006/relationships/image" Target="../media/image167.png"/><Relationship Id="rId31" Type="http://schemas.openxmlformats.org/officeDocument/2006/relationships/customXml" Target="../ink/ink237.xml"/><Relationship Id="rId52" Type="http://schemas.openxmlformats.org/officeDocument/2006/relationships/image" Target="../media/image188.png"/><Relationship Id="rId73" Type="http://schemas.openxmlformats.org/officeDocument/2006/relationships/customXml" Target="../ink/ink258.xml"/><Relationship Id="rId78" Type="http://schemas.openxmlformats.org/officeDocument/2006/relationships/image" Target="../media/image201.png"/><Relationship Id="rId94" Type="http://schemas.openxmlformats.org/officeDocument/2006/relationships/image" Target="../media/image209.png"/><Relationship Id="rId99" Type="http://schemas.openxmlformats.org/officeDocument/2006/relationships/customXml" Target="../ink/ink271.xml"/><Relationship Id="rId101" Type="http://schemas.openxmlformats.org/officeDocument/2006/relationships/customXml" Target="../ink/ink272.xml"/><Relationship Id="rId122" Type="http://schemas.openxmlformats.org/officeDocument/2006/relationships/image" Target="../media/image223.png"/><Relationship Id="rId4" Type="http://schemas.openxmlformats.org/officeDocument/2006/relationships/image" Target="../media/image164.png"/><Relationship Id="rId9" Type="http://schemas.openxmlformats.org/officeDocument/2006/relationships/customXml" Target="../ink/ink226.xml"/><Relationship Id="rId26" Type="http://schemas.openxmlformats.org/officeDocument/2006/relationships/image" Target="../media/image175.png"/><Relationship Id="rId47" Type="http://schemas.openxmlformats.org/officeDocument/2006/relationships/customXml" Target="../ink/ink245.xml"/><Relationship Id="rId68" Type="http://schemas.openxmlformats.org/officeDocument/2006/relationships/image" Target="../media/image196.png"/><Relationship Id="rId89" Type="http://schemas.openxmlformats.org/officeDocument/2006/relationships/customXml" Target="../ink/ink266.xml"/><Relationship Id="rId112" Type="http://schemas.openxmlformats.org/officeDocument/2006/relationships/image" Target="../media/image218.png"/><Relationship Id="rId133" Type="http://schemas.openxmlformats.org/officeDocument/2006/relationships/customXml" Target="../ink/ink288.xml"/><Relationship Id="rId16" Type="http://schemas.openxmlformats.org/officeDocument/2006/relationships/image" Target="../media/image170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50.xml"/><Relationship Id="rId21" Type="http://schemas.openxmlformats.org/officeDocument/2006/relationships/customXml" Target="../ink/ink302.xml"/><Relationship Id="rId42" Type="http://schemas.openxmlformats.org/officeDocument/2006/relationships/image" Target="../media/image183.png"/><Relationship Id="rId63" Type="http://schemas.openxmlformats.org/officeDocument/2006/relationships/customXml" Target="../ink/ink323.xml"/><Relationship Id="rId84" Type="http://schemas.openxmlformats.org/officeDocument/2006/relationships/image" Target="../media/image264.png"/><Relationship Id="rId138" Type="http://schemas.openxmlformats.org/officeDocument/2006/relationships/image" Target="../media/image287.png"/><Relationship Id="rId107" Type="http://schemas.openxmlformats.org/officeDocument/2006/relationships/customXml" Target="../ink/ink345.xml"/><Relationship Id="rId11" Type="http://schemas.openxmlformats.org/officeDocument/2006/relationships/customXml" Target="../ink/ink297.xml"/><Relationship Id="rId32" Type="http://schemas.openxmlformats.org/officeDocument/2006/relationships/image" Target="../media/image243.png"/><Relationship Id="rId37" Type="http://schemas.openxmlformats.org/officeDocument/2006/relationships/customXml" Target="../ink/ink310.xml"/><Relationship Id="rId53" Type="http://schemas.openxmlformats.org/officeDocument/2006/relationships/customXml" Target="../ink/ink318.xml"/><Relationship Id="rId58" Type="http://schemas.openxmlformats.org/officeDocument/2006/relationships/image" Target="../media/image252.png"/><Relationship Id="rId74" Type="http://schemas.openxmlformats.org/officeDocument/2006/relationships/image" Target="../media/image260.png"/><Relationship Id="rId79" Type="http://schemas.openxmlformats.org/officeDocument/2006/relationships/customXml" Target="../ink/ink331.xml"/><Relationship Id="rId102" Type="http://schemas.openxmlformats.org/officeDocument/2006/relationships/image" Target="../media/image213.png"/><Relationship Id="rId123" Type="http://schemas.openxmlformats.org/officeDocument/2006/relationships/customXml" Target="../ink/ink353.xml"/><Relationship Id="rId128" Type="http://schemas.openxmlformats.org/officeDocument/2006/relationships/image" Target="../media/image282.png"/><Relationship Id="rId5" Type="http://schemas.openxmlformats.org/officeDocument/2006/relationships/customXml" Target="../ink/ink294.xml"/><Relationship Id="rId90" Type="http://schemas.openxmlformats.org/officeDocument/2006/relationships/image" Target="../media/image207.png"/><Relationship Id="rId95" Type="http://schemas.openxmlformats.org/officeDocument/2006/relationships/customXml" Target="../ink/ink339.xml"/><Relationship Id="rId22" Type="http://schemas.openxmlformats.org/officeDocument/2006/relationships/image" Target="../media/image173.png"/><Relationship Id="rId27" Type="http://schemas.openxmlformats.org/officeDocument/2006/relationships/customXml" Target="../ink/ink305.xml"/><Relationship Id="rId43" Type="http://schemas.openxmlformats.org/officeDocument/2006/relationships/customXml" Target="../ink/ink313.xml"/><Relationship Id="rId48" Type="http://schemas.openxmlformats.org/officeDocument/2006/relationships/image" Target="../media/image186.png"/><Relationship Id="rId64" Type="http://schemas.openxmlformats.org/officeDocument/2006/relationships/image" Target="../media/image255.png"/><Relationship Id="rId69" Type="http://schemas.openxmlformats.org/officeDocument/2006/relationships/customXml" Target="../ink/ink326.xml"/><Relationship Id="rId113" Type="http://schemas.openxmlformats.org/officeDocument/2006/relationships/customXml" Target="../ink/ink348.xml"/><Relationship Id="rId118" Type="http://schemas.openxmlformats.org/officeDocument/2006/relationships/image" Target="../media/image277.png"/><Relationship Id="rId134" Type="http://schemas.openxmlformats.org/officeDocument/2006/relationships/image" Target="../media/image285.png"/><Relationship Id="rId139" Type="http://schemas.openxmlformats.org/officeDocument/2006/relationships/customXml" Target="../ink/ink361.xml"/><Relationship Id="rId80" Type="http://schemas.openxmlformats.org/officeDocument/2006/relationships/image" Target="../media/image263.png"/><Relationship Id="rId85" Type="http://schemas.openxmlformats.org/officeDocument/2006/relationships/customXml" Target="../ink/ink334.xml"/><Relationship Id="rId12" Type="http://schemas.openxmlformats.org/officeDocument/2006/relationships/image" Target="../media/image238.png"/><Relationship Id="rId17" Type="http://schemas.openxmlformats.org/officeDocument/2006/relationships/customXml" Target="../ink/ink300.xml"/><Relationship Id="rId33" Type="http://schemas.openxmlformats.org/officeDocument/2006/relationships/customXml" Target="../ink/ink308.xml"/><Relationship Id="rId38" Type="http://schemas.openxmlformats.org/officeDocument/2006/relationships/image" Target="../media/image246.png"/><Relationship Id="rId59" Type="http://schemas.openxmlformats.org/officeDocument/2006/relationships/customXml" Target="../ink/ink321.xml"/><Relationship Id="rId103" Type="http://schemas.openxmlformats.org/officeDocument/2006/relationships/customXml" Target="../ink/ink343.xml"/><Relationship Id="rId108" Type="http://schemas.openxmlformats.org/officeDocument/2006/relationships/image" Target="../media/image272.png"/><Relationship Id="rId124" Type="http://schemas.openxmlformats.org/officeDocument/2006/relationships/image" Target="../media/image280.png"/><Relationship Id="rId129" Type="http://schemas.openxmlformats.org/officeDocument/2006/relationships/customXml" Target="../ink/ink356.xml"/><Relationship Id="rId54" Type="http://schemas.openxmlformats.org/officeDocument/2006/relationships/image" Target="../media/image250.png"/><Relationship Id="rId70" Type="http://schemas.openxmlformats.org/officeDocument/2006/relationships/image" Target="../media/image258.png"/><Relationship Id="rId75" Type="http://schemas.openxmlformats.org/officeDocument/2006/relationships/customXml" Target="../ink/ink329.xml"/><Relationship Id="rId91" Type="http://schemas.openxmlformats.org/officeDocument/2006/relationships/customXml" Target="../ink/ink337.xml"/><Relationship Id="rId96" Type="http://schemas.openxmlformats.org/officeDocument/2006/relationships/image" Target="../media/image268.png"/><Relationship Id="rId140" Type="http://schemas.openxmlformats.org/officeDocument/2006/relationships/image" Target="../media/image2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5.png"/><Relationship Id="rId23" Type="http://schemas.openxmlformats.org/officeDocument/2006/relationships/customXml" Target="../ink/ink303.xml"/><Relationship Id="rId28" Type="http://schemas.openxmlformats.org/officeDocument/2006/relationships/image" Target="../media/image241.png"/><Relationship Id="rId49" Type="http://schemas.openxmlformats.org/officeDocument/2006/relationships/customXml" Target="../ink/ink316.xml"/><Relationship Id="rId114" Type="http://schemas.openxmlformats.org/officeDocument/2006/relationships/image" Target="../media/image275.png"/><Relationship Id="rId119" Type="http://schemas.openxmlformats.org/officeDocument/2006/relationships/customXml" Target="../ink/ink351.xml"/><Relationship Id="rId44" Type="http://schemas.openxmlformats.org/officeDocument/2006/relationships/image" Target="../media/image247.png"/><Relationship Id="rId60" Type="http://schemas.openxmlformats.org/officeDocument/2006/relationships/image" Target="../media/image253.png"/><Relationship Id="rId65" Type="http://schemas.openxmlformats.org/officeDocument/2006/relationships/customXml" Target="../ink/ink324.xml"/><Relationship Id="rId81" Type="http://schemas.openxmlformats.org/officeDocument/2006/relationships/customXml" Target="../ink/ink332.xml"/><Relationship Id="rId86" Type="http://schemas.openxmlformats.org/officeDocument/2006/relationships/image" Target="../media/image265.png"/><Relationship Id="rId130" Type="http://schemas.openxmlformats.org/officeDocument/2006/relationships/image" Target="../media/image283.png"/><Relationship Id="rId135" Type="http://schemas.openxmlformats.org/officeDocument/2006/relationships/customXml" Target="../ink/ink359.xml"/><Relationship Id="rId13" Type="http://schemas.openxmlformats.org/officeDocument/2006/relationships/customXml" Target="../ink/ink298.xml"/><Relationship Id="rId18" Type="http://schemas.openxmlformats.org/officeDocument/2006/relationships/image" Target="../media/image171.png"/><Relationship Id="rId39" Type="http://schemas.openxmlformats.org/officeDocument/2006/relationships/customXml" Target="../ink/ink311.xml"/><Relationship Id="rId109" Type="http://schemas.openxmlformats.org/officeDocument/2006/relationships/customXml" Target="../ink/ink346.xml"/><Relationship Id="rId34" Type="http://schemas.openxmlformats.org/officeDocument/2006/relationships/image" Target="../media/image244.png"/><Relationship Id="rId50" Type="http://schemas.openxmlformats.org/officeDocument/2006/relationships/image" Target="../media/image249.png"/><Relationship Id="rId55" Type="http://schemas.openxmlformats.org/officeDocument/2006/relationships/customXml" Target="../ink/ink319.xml"/><Relationship Id="rId76" Type="http://schemas.openxmlformats.org/officeDocument/2006/relationships/image" Target="../media/image261.png"/><Relationship Id="rId97" Type="http://schemas.openxmlformats.org/officeDocument/2006/relationships/customXml" Target="../ink/ink340.xml"/><Relationship Id="rId104" Type="http://schemas.openxmlformats.org/officeDocument/2006/relationships/image" Target="../media/image270.png"/><Relationship Id="rId120" Type="http://schemas.openxmlformats.org/officeDocument/2006/relationships/image" Target="../media/image278.png"/><Relationship Id="rId125" Type="http://schemas.openxmlformats.org/officeDocument/2006/relationships/customXml" Target="../ink/ink354.xml"/><Relationship Id="rId141" Type="http://schemas.openxmlformats.org/officeDocument/2006/relationships/customXml" Target="../ink/ink362.xml"/><Relationship Id="rId7" Type="http://schemas.openxmlformats.org/officeDocument/2006/relationships/customXml" Target="../ink/ink295.xml"/><Relationship Id="rId71" Type="http://schemas.openxmlformats.org/officeDocument/2006/relationships/customXml" Target="../ink/ink327.xml"/><Relationship Id="rId92" Type="http://schemas.openxmlformats.org/officeDocument/2006/relationships/image" Target="../media/image208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306.xml"/><Relationship Id="rId24" Type="http://schemas.openxmlformats.org/officeDocument/2006/relationships/image" Target="../media/image174.png"/><Relationship Id="rId40" Type="http://schemas.openxmlformats.org/officeDocument/2006/relationships/image" Target="../media/image182.png"/><Relationship Id="rId45" Type="http://schemas.openxmlformats.org/officeDocument/2006/relationships/customXml" Target="../ink/ink314.xml"/><Relationship Id="rId66" Type="http://schemas.openxmlformats.org/officeDocument/2006/relationships/image" Target="../media/image256.png"/><Relationship Id="rId87" Type="http://schemas.openxmlformats.org/officeDocument/2006/relationships/customXml" Target="../ink/ink335.xml"/><Relationship Id="rId110" Type="http://schemas.openxmlformats.org/officeDocument/2006/relationships/image" Target="../media/image273.png"/><Relationship Id="rId115" Type="http://schemas.openxmlformats.org/officeDocument/2006/relationships/customXml" Target="../ink/ink349.xml"/><Relationship Id="rId131" Type="http://schemas.openxmlformats.org/officeDocument/2006/relationships/customXml" Target="../ink/ink357.xml"/><Relationship Id="rId136" Type="http://schemas.openxmlformats.org/officeDocument/2006/relationships/image" Target="../media/image286.png"/><Relationship Id="rId61" Type="http://schemas.openxmlformats.org/officeDocument/2006/relationships/customXml" Target="../ink/ink322.xml"/><Relationship Id="rId82" Type="http://schemas.openxmlformats.org/officeDocument/2006/relationships/image" Target="../media/image203.png"/><Relationship Id="rId19" Type="http://schemas.openxmlformats.org/officeDocument/2006/relationships/customXml" Target="../ink/ink301.xml"/><Relationship Id="rId14" Type="http://schemas.openxmlformats.org/officeDocument/2006/relationships/image" Target="../media/image169.png"/><Relationship Id="rId30" Type="http://schemas.openxmlformats.org/officeDocument/2006/relationships/image" Target="../media/image242.png"/><Relationship Id="rId35" Type="http://schemas.openxmlformats.org/officeDocument/2006/relationships/customXml" Target="../ink/ink309.xml"/><Relationship Id="rId56" Type="http://schemas.openxmlformats.org/officeDocument/2006/relationships/image" Target="../media/image251.png"/><Relationship Id="rId77" Type="http://schemas.openxmlformats.org/officeDocument/2006/relationships/customXml" Target="../ink/ink330.xml"/><Relationship Id="rId100" Type="http://schemas.openxmlformats.org/officeDocument/2006/relationships/image" Target="../media/image269.png"/><Relationship Id="rId105" Type="http://schemas.openxmlformats.org/officeDocument/2006/relationships/customXml" Target="../ink/ink344.xml"/><Relationship Id="rId126" Type="http://schemas.openxmlformats.org/officeDocument/2006/relationships/image" Target="../media/image281.png"/><Relationship Id="rId8" Type="http://schemas.openxmlformats.org/officeDocument/2006/relationships/image" Target="../media/image236.png"/><Relationship Id="rId51" Type="http://schemas.openxmlformats.org/officeDocument/2006/relationships/customXml" Target="../ink/ink317.xml"/><Relationship Id="rId72" Type="http://schemas.openxmlformats.org/officeDocument/2006/relationships/image" Target="../media/image259.png"/><Relationship Id="rId93" Type="http://schemas.openxmlformats.org/officeDocument/2006/relationships/customXml" Target="../ink/ink338.xml"/><Relationship Id="rId98" Type="http://schemas.openxmlformats.org/officeDocument/2006/relationships/image" Target="../media/image211.png"/><Relationship Id="rId121" Type="http://schemas.openxmlformats.org/officeDocument/2006/relationships/customXml" Target="../ink/ink352.xml"/><Relationship Id="rId142" Type="http://schemas.openxmlformats.org/officeDocument/2006/relationships/image" Target="../media/image289.png"/><Relationship Id="rId3" Type="http://schemas.openxmlformats.org/officeDocument/2006/relationships/customXml" Target="../ink/ink293.xml"/><Relationship Id="rId25" Type="http://schemas.openxmlformats.org/officeDocument/2006/relationships/customXml" Target="../ink/ink304.xml"/><Relationship Id="rId46" Type="http://schemas.openxmlformats.org/officeDocument/2006/relationships/image" Target="../media/image248.png"/><Relationship Id="rId67" Type="http://schemas.openxmlformats.org/officeDocument/2006/relationships/customXml" Target="../ink/ink325.xml"/><Relationship Id="rId116" Type="http://schemas.openxmlformats.org/officeDocument/2006/relationships/image" Target="../media/image276.png"/><Relationship Id="rId137" Type="http://schemas.openxmlformats.org/officeDocument/2006/relationships/customXml" Target="../ink/ink360.xml"/><Relationship Id="rId20" Type="http://schemas.openxmlformats.org/officeDocument/2006/relationships/image" Target="../media/image172.png"/><Relationship Id="rId41" Type="http://schemas.openxmlformats.org/officeDocument/2006/relationships/customXml" Target="../ink/ink312.xml"/><Relationship Id="rId62" Type="http://schemas.openxmlformats.org/officeDocument/2006/relationships/image" Target="../media/image254.png"/><Relationship Id="rId83" Type="http://schemas.openxmlformats.org/officeDocument/2006/relationships/customXml" Target="../ink/ink333.xml"/><Relationship Id="rId88" Type="http://schemas.openxmlformats.org/officeDocument/2006/relationships/image" Target="../media/image266.png"/><Relationship Id="rId111" Type="http://schemas.openxmlformats.org/officeDocument/2006/relationships/customXml" Target="../ink/ink347.xml"/><Relationship Id="rId132" Type="http://schemas.openxmlformats.org/officeDocument/2006/relationships/image" Target="../media/image284.png"/><Relationship Id="rId15" Type="http://schemas.openxmlformats.org/officeDocument/2006/relationships/customXml" Target="../ink/ink299.xml"/><Relationship Id="rId36" Type="http://schemas.openxmlformats.org/officeDocument/2006/relationships/image" Target="../media/image245.png"/><Relationship Id="rId57" Type="http://schemas.openxmlformats.org/officeDocument/2006/relationships/customXml" Target="../ink/ink320.xml"/><Relationship Id="rId106" Type="http://schemas.openxmlformats.org/officeDocument/2006/relationships/image" Target="../media/image271.png"/><Relationship Id="rId127" Type="http://schemas.openxmlformats.org/officeDocument/2006/relationships/customXml" Target="../ink/ink355.xml"/><Relationship Id="rId10" Type="http://schemas.openxmlformats.org/officeDocument/2006/relationships/image" Target="../media/image237.png"/><Relationship Id="rId31" Type="http://schemas.openxmlformats.org/officeDocument/2006/relationships/customXml" Target="../ink/ink307.xml"/><Relationship Id="rId52" Type="http://schemas.openxmlformats.org/officeDocument/2006/relationships/image" Target="../media/image188.png"/><Relationship Id="rId73" Type="http://schemas.openxmlformats.org/officeDocument/2006/relationships/customXml" Target="../ink/ink328.xml"/><Relationship Id="rId78" Type="http://schemas.openxmlformats.org/officeDocument/2006/relationships/image" Target="../media/image262.png"/><Relationship Id="rId94" Type="http://schemas.openxmlformats.org/officeDocument/2006/relationships/image" Target="../media/image267.png"/><Relationship Id="rId99" Type="http://schemas.openxmlformats.org/officeDocument/2006/relationships/customXml" Target="../ink/ink341.xml"/><Relationship Id="rId101" Type="http://schemas.openxmlformats.org/officeDocument/2006/relationships/customXml" Target="../ink/ink342.xml"/><Relationship Id="rId122" Type="http://schemas.openxmlformats.org/officeDocument/2006/relationships/image" Target="../media/image279.png"/><Relationship Id="rId4" Type="http://schemas.openxmlformats.org/officeDocument/2006/relationships/image" Target="../media/image234.png"/><Relationship Id="rId9" Type="http://schemas.openxmlformats.org/officeDocument/2006/relationships/customXml" Target="../ink/ink296.xml"/><Relationship Id="rId26" Type="http://schemas.openxmlformats.org/officeDocument/2006/relationships/image" Target="../media/image240.png"/><Relationship Id="rId47" Type="http://schemas.openxmlformats.org/officeDocument/2006/relationships/customXml" Target="../ink/ink315.xml"/><Relationship Id="rId68" Type="http://schemas.openxmlformats.org/officeDocument/2006/relationships/image" Target="../media/image257.png"/><Relationship Id="rId89" Type="http://schemas.openxmlformats.org/officeDocument/2006/relationships/customXml" Target="../ink/ink336.xml"/><Relationship Id="rId112" Type="http://schemas.openxmlformats.org/officeDocument/2006/relationships/image" Target="../media/image274.png"/><Relationship Id="rId133" Type="http://schemas.openxmlformats.org/officeDocument/2006/relationships/customXml" Target="../ink/ink358.xml"/><Relationship Id="rId16" Type="http://schemas.openxmlformats.org/officeDocument/2006/relationships/image" Target="../media/image23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75.xml"/><Relationship Id="rId21" Type="http://schemas.openxmlformats.org/officeDocument/2006/relationships/image" Target="../media/image298.png"/><Relationship Id="rId42" Type="http://schemas.openxmlformats.org/officeDocument/2006/relationships/customXml" Target="../ink/ink383.xml"/><Relationship Id="rId47" Type="http://schemas.openxmlformats.org/officeDocument/2006/relationships/image" Target="../media/image311.png"/><Relationship Id="rId63" Type="http://schemas.openxmlformats.org/officeDocument/2006/relationships/customXml" Target="../ink/ink394.xml"/><Relationship Id="rId68" Type="http://schemas.openxmlformats.org/officeDocument/2006/relationships/image" Target="../media/image321.png"/><Relationship Id="rId2" Type="http://schemas.openxmlformats.org/officeDocument/2006/relationships/customXml" Target="../ink/ink363.xml"/><Relationship Id="rId16" Type="http://schemas.openxmlformats.org/officeDocument/2006/relationships/customXml" Target="../ink/ink370.xml"/><Relationship Id="rId29" Type="http://schemas.openxmlformats.org/officeDocument/2006/relationships/image" Target="../media/image302.png"/><Relationship Id="rId11" Type="http://schemas.openxmlformats.org/officeDocument/2006/relationships/image" Target="../media/image294.png"/><Relationship Id="rId24" Type="http://schemas.openxmlformats.org/officeDocument/2006/relationships/customXml" Target="../ink/ink374.xml"/><Relationship Id="rId32" Type="http://schemas.openxmlformats.org/officeDocument/2006/relationships/customXml" Target="../ink/ink378.xml"/><Relationship Id="rId37" Type="http://schemas.openxmlformats.org/officeDocument/2006/relationships/image" Target="../media/image306.png"/><Relationship Id="rId40" Type="http://schemas.openxmlformats.org/officeDocument/2006/relationships/customXml" Target="../ink/ink382.xml"/><Relationship Id="rId45" Type="http://schemas.openxmlformats.org/officeDocument/2006/relationships/image" Target="../media/image310.png"/><Relationship Id="rId53" Type="http://schemas.openxmlformats.org/officeDocument/2006/relationships/image" Target="../media/image314.png"/><Relationship Id="rId58" Type="http://schemas.openxmlformats.org/officeDocument/2006/relationships/customXml" Target="../ink/ink391.xml"/><Relationship Id="rId66" Type="http://schemas.openxmlformats.org/officeDocument/2006/relationships/image" Target="../media/image320.png"/><Relationship Id="rId74" Type="http://schemas.openxmlformats.org/officeDocument/2006/relationships/image" Target="../media/image324.png"/><Relationship Id="rId5" Type="http://schemas.openxmlformats.org/officeDocument/2006/relationships/image" Target="../media/image291.png"/><Relationship Id="rId61" Type="http://schemas.openxmlformats.org/officeDocument/2006/relationships/customXml" Target="../ink/ink393.xml"/><Relationship Id="rId19" Type="http://schemas.openxmlformats.org/officeDocument/2006/relationships/image" Target="../media/image186.png"/><Relationship Id="rId14" Type="http://schemas.openxmlformats.org/officeDocument/2006/relationships/customXml" Target="../ink/ink369.xml"/><Relationship Id="rId22" Type="http://schemas.openxmlformats.org/officeDocument/2006/relationships/customXml" Target="../ink/ink373.xml"/><Relationship Id="rId27" Type="http://schemas.openxmlformats.org/officeDocument/2006/relationships/image" Target="../media/image301.png"/><Relationship Id="rId30" Type="http://schemas.openxmlformats.org/officeDocument/2006/relationships/customXml" Target="../ink/ink377.xml"/><Relationship Id="rId35" Type="http://schemas.openxmlformats.org/officeDocument/2006/relationships/image" Target="../media/image305.png"/><Relationship Id="rId43" Type="http://schemas.openxmlformats.org/officeDocument/2006/relationships/image" Target="../media/image309.png"/><Relationship Id="rId48" Type="http://schemas.openxmlformats.org/officeDocument/2006/relationships/customXml" Target="../ink/ink386.xml"/><Relationship Id="rId56" Type="http://schemas.openxmlformats.org/officeDocument/2006/relationships/customXml" Target="../ink/ink390.xml"/><Relationship Id="rId64" Type="http://schemas.openxmlformats.org/officeDocument/2006/relationships/image" Target="../media/image319.png"/><Relationship Id="rId69" Type="http://schemas.openxmlformats.org/officeDocument/2006/relationships/customXml" Target="../ink/ink397.xml"/><Relationship Id="rId8" Type="http://schemas.openxmlformats.org/officeDocument/2006/relationships/customXml" Target="../ink/ink366.xml"/><Relationship Id="rId51" Type="http://schemas.openxmlformats.org/officeDocument/2006/relationships/image" Target="../media/image313.png"/><Relationship Id="rId72" Type="http://schemas.openxmlformats.org/officeDocument/2006/relationships/image" Target="../media/image323.png"/><Relationship Id="rId3" Type="http://schemas.openxmlformats.org/officeDocument/2006/relationships/image" Target="../media/image290.png"/><Relationship Id="rId12" Type="http://schemas.openxmlformats.org/officeDocument/2006/relationships/customXml" Target="../ink/ink368.xml"/><Relationship Id="rId17" Type="http://schemas.openxmlformats.org/officeDocument/2006/relationships/image" Target="../media/image297.png"/><Relationship Id="rId25" Type="http://schemas.openxmlformats.org/officeDocument/2006/relationships/image" Target="../media/image300.png"/><Relationship Id="rId33" Type="http://schemas.openxmlformats.org/officeDocument/2006/relationships/image" Target="../media/image304.png"/><Relationship Id="rId38" Type="http://schemas.openxmlformats.org/officeDocument/2006/relationships/customXml" Target="../ink/ink381.xml"/><Relationship Id="rId46" Type="http://schemas.openxmlformats.org/officeDocument/2006/relationships/customXml" Target="../ink/ink385.xml"/><Relationship Id="rId59" Type="http://schemas.openxmlformats.org/officeDocument/2006/relationships/customXml" Target="../ink/ink392.xml"/><Relationship Id="rId67" Type="http://schemas.openxmlformats.org/officeDocument/2006/relationships/customXml" Target="../ink/ink396.xml"/><Relationship Id="rId20" Type="http://schemas.openxmlformats.org/officeDocument/2006/relationships/customXml" Target="../ink/ink372.xml"/><Relationship Id="rId41" Type="http://schemas.openxmlformats.org/officeDocument/2006/relationships/image" Target="../media/image308.png"/><Relationship Id="rId54" Type="http://schemas.openxmlformats.org/officeDocument/2006/relationships/customXml" Target="../ink/ink389.xml"/><Relationship Id="rId62" Type="http://schemas.openxmlformats.org/officeDocument/2006/relationships/image" Target="../media/image318.png"/><Relationship Id="rId70" Type="http://schemas.openxmlformats.org/officeDocument/2006/relationships/image" Target="../media/image322.png"/><Relationship Id="rId75" Type="http://schemas.openxmlformats.org/officeDocument/2006/relationships/customXml" Target="../ink/ink40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5.xml"/><Relationship Id="rId15" Type="http://schemas.openxmlformats.org/officeDocument/2006/relationships/image" Target="../media/image296.png"/><Relationship Id="rId23" Type="http://schemas.openxmlformats.org/officeDocument/2006/relationships/image" Target="../media/image299.png"/><Relationship Id="rId28" Type="http://schemas.openxmlformats.org/officeDocument/2006/relationships/customXml" Target="../ink/ink376.xml"/><Relationship Id="rId36" Type="http://schemas.openxmlformats.org/officeDocument/2006/relationships/customXml" Target="../ink/ink380.xml"/><Relationship Id="rId49" Type="http://schemas.openxmlformats.org/officeDocument/2006/relationships/image" Target="../media/image312.png"/><Relationship Id="rId57" Type="http://schemas.openxmlformats.org/officeDocument/2006/relationships/image" Target="../media/image316.png"/><Relationship Id="rId10" Type="http://schemas.openxmlformats.org/officeDocument/2006/relationships/customXml" Target="../ink/ink367.xml"/><Relationship Id="rId31" Type="http://schemas.openxmlformats.org/officeDocument/2006/relationships/image" Target="../media/image303.png"/><Relationship Id="rId44" Type="http://schemas.openxmlformats.org/officeDocument/2006/relationships/customXml" Target="../ink/ink384.xml"/><Relationship Id="rId52" Type="http://schemas.openxmlformats.org/officeDocument/2006/relationships/customXml" Target="../ink/ink388.xml"/><Relationship Id="rId60" Type="http://schemas.openxmlformats.org/officeDocument/2006/relationships/image" Target="../media/image317.png"/><Relationship Id="rId65" Type="http://schemas.openxmlformats.org/officeDocument/2006/relationships/customXml" Target="../ink/ink395.xml"/><Relationship Id="rId73" Type="http://schemas.openxmlformats.org/officeDocument/2006/relationships/customXml" Target="../ink/ink399.xml"/><Relationship Id="rId4" Type="http://schemas.openxmlformats.org/officeDocument/2006/relationships/customXml" Target="../ink/ink364.xml"/><Relationship Id="rId9" Type="http://schemas.openxmlformats.org/officeDocument/2006/relationships/image" Target="../media/image293.png"/><Relationship Id="rId13" Type="http://schemas.openxmlformats.org/officeDocument/2006/relationships/image" Target="../media/image295.png"/><Relationship Id="rId18" Type="http://schemas.openxmlformats.org/officeDocument/2006/relationships/customXml" Target="../ink/ink371.xml"/><Relationship Id="rId39" Type="http://schemas.openxmlformats.org/officeDocument/2006/relationships/image" Target="../media/image307.png"/><Relationship Id="rId34" Type="http://schemas.openxmlformats.org/officeDocument/2006/relationships/customXml" Target="../ink/ink379.xml"/><Relationship Id="rId50" Type="http://schemas.openxmlformats.org/officeDocument/2006/relationships/customXml" Target="../ink/ink387.xml"/><Relationship Id="rId55" Type="http://schemas.openxmlformats.org/officeDocument/2006/relationships/image" Target="../media/image315.png"/><Relationship Id="rId76" Type="http://schemas.openxmlformats.org/officeDocument/2006/relationships/image" Target="../media/image325.png"/><Relationship Id="rId7" Type="http://schemas.openxmlformats.org/officeDocument/2006/relationships/image" Target="../media/image292.png"/><Relationship Id="rId71" Type="http://schemas.openxmlformats.org/officeDocument/2006/relationships/customXml" Target="../ink/ink398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.png"/><Relationship Id="rId18" Type="http://schemas.openxmlformats.org/officeDocument/2006/relationships/customXml" Target="../ink/ink409.xml"/><Relationship Id="rId26" Type="http://schemas.openxmlformats.org/officeDocument/2006/relationships/customXml" Target="../ink/ink413.xml"/><Relationship Id="rId39" Type="http://schemas.openxmlformats.org/officeDocument/2006/relationships/image" Target="../media/image163.png"/><Relationship Id="rId21" Type="http://schemas.openxmlformats.org/officeDocument/2006/relationships/image" Target="../media/image154.png"/><Relationship Id="rId34" Type="http://schemas.openxmlformats.org/officeDocument/2006/relationships/customXml" Target="../ink/ink417.xml"/><Relationship Id="rId7" Type="http://schemas.openxmlformats.org/officeDocument/2006/relationships/image" Target="../media/image148.png"/><Relationship Id="rId12" Type="http://schemas.openxmlformats.org/officeDocument/2006/relationships/customXml" Target="../ink/ink406.xml"/><Relationship Id="rId17" Type="http://schemas.openxmlformats.org/officeDocument/2006/relationships/image" Target="../media/image152.png"/><Relationship Id="rId25" Type="http://schemas.openxmlformats.org/officeDocument/2006/relationships/image" Target="../media/image156.png"/><Relationship Id="rId33" Type="http://schemas.openxmlformats.org/officeDocument/2006/relationships/image" Target="../media/image160.png"/><Relationship Id="rId38" Type="http://schemas.openxmlformats.org/officeDocument/2006/relationships/customXml" Target="../ink/ink419.xml"/><Relationship Id="rId2" Type="http://schemas.openxmlformats.org/officeDocument/2006/relationships/customXml" Target="../ink/ink401.xml"/><Relationship Id="rId16" Type="http://schemas.openxmlformats.org/officeDocument/2006/relationships/customXml" Target="../ink/ink408.xml"/><Relationship Id="rId20" Type="http://schemas.openxmlformats.org/officeDocument/2006/relationships/customXml" Target="../ink/ink410.xml"/><Relationship Id="rId29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3.xml"/><Relationship Id="rId11" Type="http://schemas.openxmlformats.org/officeDocument/2006/relationships/image" Target="../media/image149.png"/><Relationship Id="rId24" Type="http://schemas.openxmlformats.org/officeDocument/2006/relationships/customXml" Target="../ink/ink412.xml"/><Relationship Id="rId32" Type="http://schemas.openxmlformats.org/officeDocument/2006/relationships/customXml" Target="../ink/ink416.xml"/><Relationship Id="rId37" Type="http://schemas.openxmlformats.org/officeDocument/2006/relationships/image" Target="../media/image162.png"/><Relationship Id="rId5" Type="http://schemas.openxmlformats.org/officeDocument/2006/relationships/image" Target="../media/image147.png"/><Relationship Id="rId15" Type="http://schemas.openxmlformats.org/officeDocument/2006/relationships/image" Target="../media/image151.png"/><Relationship Id="rId23" Type="http://schemas.openxmlformats.org/officeDocument/2006/relationships/image" Target="../media/image155.png"/><Relationship Id="rId28" Type="http://schemas.openxmlformats.org/officeDocument/2006/relationships/customXml" Target="../ink/ink414.xml"/><Relationship Id="rId36" Type="http://schemas.openxmlformats.org/officeDocument/2006/relationships/customXml" Target="../ink/ink418.xml"/><Relationship Id="rId10" Type="http://schemas.openxmlformats.org/officeDocument/2006/relationships/customXml" Target="../ink/ink405.xml"/><Relationship Id="rId19" Type="http://schemas.openxmlformats.org/officeDocument/2006/relationships/image" Target="../media/image153.png"/><Relationship Id="rId31" Type="http://schemas.openxmlformats.org/officeDocument/2006/relationships/image" Target="../media/image159.png"/><Relationship Id="rId4" Type="http://schemas.openxmlformats.org/officeDocument/2006/relationships/customXml" Target="../ink/ink402.xml"/><Relationship Id="rId9" Type="http://schemas.openxmlformats.org/officeDocument/2006/relationships/image" Target="../media/image111.png"/><Relationship Id="rId14" Type="http://schemas.openxmlformats.org/officeDocument/2006/relationships/customXml" Target="../ink/ink407.xml"/><Relationship Id="rId22" Type="http://schemas.openxmlformats.org/officeDocument/2006/relationships/customXml" Target="../ink/ink411.xml"/><Relationship Id="rId27" Type="http://schemas.openxmlformats.org/officeDocument/2006/relationships/image" Target="../media/image157.png"/><Relationship Id="rId30" Type="http://schemas.openxmlformats.org/officeDocument/2006/relationships/customXml" Target="../ink/ink415.xml"/><Relationship Id="rId35" Type="http://schemas.openxmlformats.org/officeDocument/2006/relationships/image" Target="../media/image161.png"/><Relationship Id="rId8" Type="http://schemas.openxmlformats.org/officeDocument/2006/relationships/customXml" Target="../ink/ink404.xml"/><Relationship Id="rId3" Type="http://schemas.openxmlformats.org/officeDocument/2006/relationships/image" Target="../media/image186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0.png"/><Relationship Id="rId18" Type="http://schemas.openxmlformats.org/officeDocument/2006/relationships/customXml" Target="../ink/ink428.xml"/><Relationship Id="rId26" Type="http://schemas.openxmlformats.org/officeDocument/2006/relationships/customXml" Target="../ink/ink432.xml"/><Relationship Id="rId39" Type="http://schemas.openxmlformats.org/officeDocument/2006/relationships/image" Target="../media/image343.png"/><Relationship Id="rId21" Type="http://schemas.openxmlformats.org/officeDocument/2006/relationships/image" Target="../media/image334.png"/><Relationship Id="rId34" Type="http://schemas.openxmlformats.org/officeDocument/2006/relationships/customXml" Target="../ink/ink436.xml"/><Relationship Id="rId42" Type="http://schemas.openxmlformats.org/officeDocument/2006/relationships/customXml" Target="../ink/ink440.xml"/><Relationship Id="rId47" Type="http://schemas.openxmlformats.org/officeDocument/2006/relationships/image" Target="../media/image347.png"/><Relationship Id="rId50" Type="http://schemas.openxmlformats.org/officeDocument/2006/relationships/customXml" Target="../ink/ink444.xml"/><Relationship Id="rId55" Type="http://schemas.openxmlformats.org/officeDocument/2006/relationships/image" Target="../media/image351.png"/><Relationship Id="rId7" Type="http://schemas.openxmlformats.org/officeDocument/2006/relationships/image" Target="../media/image327.png"/><Relationship Id="rId2" Type="http://schemas.openxmlformats.org/officeDocument/2006/relationships/customXml" Target="../ink/ink420.xml"/><Relationship Id="rId16" Type="http://schemas.openxmlformats.org/officeDocument/2006/relationships/customXml" Target="../ink/ink427.xml"/><Relationship Id="rId29" Type="http://schemas.openxmlformats.org/officeDocument/2006/relationships/image" Target="../media/image338.png"/><Relationship Id="rId11" Type="http://schemas.openxmlformats.org/officeDocument/2006/relationships/image" Target="../media/image329.png"/><Relationship Id="rId24" Type="http://schemas.openxmlformats.org/officeDocument/2006/relationships/customXml" Target="../ink/ink431.xml"/><Relationship Id="rId32" Type="http://schemas.openxmlformats.org/officeDocument/2006/relationships/customXml" Target="../ink/ink435.xml"/><Relationship Id="rId37" Type="http://schemas.openxmlformats.org/officeDocument/2006/relationships/image" Target="../media/image342.png"/><Relationship Id="rId40" Type="http://schemas.openxmlformats.org/officeDocument/2006/relationships/customXml" Target="../ink/ink439.xml"/><Relationship Id="rId45" Type="http://schemas.openxmlformats.org/officeDocument/2006/relationships/image" Target="../media/image346.png"/><Relationship Id="rId53" Type="http://schemas.openxmlformats.org/officeDocument/2006/relationships/image" Target="../media/image350.png"/><Relationship Id="rId5" Type="http://schemas.openxmlformats.org/officeDocument/2006/relationships/image" Target="../media/image326.png"/><Relationship Id="rId10" Type="http://schemas.openxmlformats.org/officeDocument/2006/relationships/customXml" Target="../ink/ink424.xml"/><Relationship Id="rId19" Type="http://schemas.openxmlformats.org/officeDocument/2006/relationships/image" Target="../media/image333.png"/><Relationship Id="rId31" Type="http://schemas.openxmlformats.org/officeDocument/2006/relationships/image" Target="../media/image339.png"/><Relationship Id="rId44" Type="http://schemas.openxmlformats.org/officeDocument/2006/relationships/customXml" Target="../ink/ink441.xml"/><Relationship Id="rId52" Type="http://schemas.openxmlformats.org/officeDocument/2006/relationships/customXml" Target="../ink/ink445.xml"/><Relationship Id="rId4" Type="http://schemas.openxmlformats.org/officeDocument/2006/relationships/customXml" Target="../ink/ink421.xml"/><Relationship Id="rId9" Type="http://schemas.openxmlformats.org/officeDocument/2006/relationships/image" Target="../media/image328.png"/><Relationship Id="rId14" Type="http://schemas.openxmlformats.org/officeDocument/2006/relationships/customXml" Target="../ink/ink426.xml"/><Relationship Id="rId22" Type="http://schemas.openxmlformats.org/officeDocument/2006/relationships/customXml" Target="../ink/ink430.xml"/><Relationship Id="rId27" Type="http://schemas.openxmlformats.org/officeDocument/2006/relationships/image" Target="../media/image337.png"/><Relationship Id="rId30" Type="http://schemas.openxmlformats.org/officeDocument/2006/relationships/customXml" Target="../ink/ink434.xml"/><Relationship Id="rId35" Type="http://schemas.openxmlformats.org/officeDocument/2006/relationships/image" Target="../media/image341.png"/><Relationship Id="rId43" Type="http://schemas.openxmlformats.org/officeDocument/2006/relationships/image" Target="../media/image345.png"/><Relationship Id="rId48" Type="http://schemas.openxmlformats.org/officeDocument/2006/relationships/customXml" Target="../ink/ink443.xml"/><Relationship Id="rId8" Type="http://schemas.openxmlformats.org/officeDocument/2006/relationships/customXml" Target="../ink/ink423.xml"/><Relationship Id="rId51" Type="http://schemas.openxmlformats.org/officeDocument/2006/relationships/image" Target="../media/image349.png"/><Relationship Id="rId3" Type="http://schemas.openxmlformats.org/officeDocument/2006/relationships/image" Target="../media/image186.png"/><Relationship Id="rId12" Type="http://schemas.openxmlformats.org/officeDocument/2006/relationships/customXml" Target="../ink/ink425.xml"/><Relationship Id="rId17" Type="http://schemas.openxmlformats.org/officeDocument/2006/relationships/image" Target="../media/image332.png"/><Relationship Id="rId25" Type="http://schemas.openxmlformats.org/officeDocument/2006/relationships/image" Target="../media/image336.png"/><Relationship Id="rId33" Type="http://schemas.openxmlformats.org/officeDocument/2006/relationships/image" Target="../media/image340.png"/><Relationship Id="rId38" Type="http://schemas.openxmlformats.org/officeDocument/2006/relationships/customXml" Target="../ink/ink438.xml"/><Relationship Id="rId46" Type="http://schemas.openxmlformats.org/officeDocument/2006/relationships/customXml" Target="../ink/ink442.xml"/><Relationship Id="rId20" Type="http://schemas.openxmlformats.org/officeDocument/2006/relationships/customXml" Target="../ink/ink429.xml"/><Relationship Id="rId41" Type="http://schemas.openxmlformats.org/officeDocument/2006/relationships/image" Target="../media/image344.png"/><Relationship Id="rId54" Type="http://schemas.openxmlformats.org/officeDocument/2006/relationships/customXml" Target="../ink/ink4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2.xml"/><Relationship Id="rId15" Type="http://schemas.openxmlformats.org/officeDocument/2006/relationships/image" Target="../media/image331.png"/><Relationship Id="rId23" Type="http://schemas.openxmlformats.org/officeDocument/2006/relationships/image" Target="../media/image335.png"/><Relationship Id="rId28" Type="http://schemas.openxmlformats.org/officeDocument/2006/relationships/customXml" Target="../ink/ink433.xml"/><Relationship Id="rId36" Type="http://schemas.openxmlformats.org/officeDocument/2006/relationships/customXml" Target="../ink/ink437.xml"/><Relationship Id="rId49" Type="http://schemas.openxmlformats.org/officeDocument/2006/relationships/image" Target="../media/image3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0.xml"/><Relationship Id="rId13" Type="http://schemas.openxmlformats.org/officeDocument/2006/relationships/image" Target="../media/image330.png"/><Relationship Id="rId18" Type="http://schemas.openxmlformats.org/officeDocument/2006/relationships/customXml" Target="../ink/ink455.xml"/><Relationship Id="rId26" Type="http://schemas.openxmlformats.org/officeDocument/2006/relationships/customXml" Target="../ink/ink459.xml"/><Relationship Id="rId3" Type="http://schemas.openxmlformats.org/officeDocument/2006/relationships/image" Target="../media/image186.png"/><Relationship Id="rId21" Type="http://schemas.openxmlformats.org/officeDocument/2006/relationships/image" Target="../media/image352.png"/><Relationship Id="rId7" Type="http://schemas.openxmlformats.org/officeDocument/2006/relationships/image" Target="../media/image327.png"/><Relationship Id="rId12" Type="http://schemas.openxmlformats.org/officeDocument/2006/relationships/customXml" Target="../ink/ink452.xml"/><Relationship Id="rId17" Type="http://schemas.openxmlformats.org/officeDocument/2006/relationships/image" Target="../media/image332.png"/><Relationship Id="rId25" Type="http://schemas.openxmlformats.org/officeDocument/2006/relationships/image" Target="../media/image354.png"/><Relationship Id="rId2" Type="http://schemas.openxmlformats.org/officeDocument/2006/relationships/customXml" Target="../ink/ink447.xml"/><Relationship Id="rId16" Type="http://schemas.openxmlformats.org/officeDocument/2006/relationships/customXml" Target="../ink/ink454.xml"/><Relationship Id="rId20" Type="http://schemas.openxmlformats.org/officeDocument/2006/relationships/customXml" Target="../ink/ink4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9.xml"/><Relationship Id="rId11" Type="http://schemas.openxmlformats.org/officeDocument/2006/relationships/image" Target="../media/image329.png"/><Relationship Id="rId24" Type="http://schemas.openxmlformats.org/officeDocument/2006/relationships/customXml" Target="../ink/ink458.xml"/><Relationship Id="rId5" Type="http://schemas.openxmlformats.org/officeDocument/2006/relationships/image" Target="../media/image326.png"/><Relationship Id="rId15" Type="http://schemas.openxmlformats.org/officeDocument/2006/relationships/image" Target="../media/image331.png"/><Relationship Id="rId23" Type="http://schemas.openxmlformats.org/officeDocument/2006/relationships/image" Target="../media/image353.png"/><Relationship Id="rId10" Type="http://schemas.openxmlformats.org/officeDocument/2006/relationships/customXml" Target="../ink/ink451.xml"/><Relationship Id="rId19" Type="http://schemas.openxmlformats.org/officeDocument/2006/relationships/image" Target="../media/image333.png"/><Relationship Id="rId4" Type="http://schemas.openxmlformats.org/officeDocument/2006/relationships/customXml" Target="../ink/ink448.xml"/><Relationship Id="rId9" Type="http://schemas.openxmlformats.org/officeDocument/2006/relationships/image" Target="../media/image328.png"/><Relationship Id="rId14" Type="http://schemas.openxmlformats.org/officeDocument/2006/relationships/customXml" Target="../ink/ink453.xml"/><Relationship Id="rId22" Type="http://schemas.openxmlformats.org/officeDocument/2006/relationships/customXml" Target="../ink/ink457.xml"/><Relationship Id="rId27" Type="http://schemas.openxmlformats.org/officeDocument/2006/relationships/image" Target="../media/image35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3.xml"/><Relationship Id="rId13" Type="http://schemas.openxmlformats.org/officeDocument/2006/relationships/image" Target="../media/image330.png"/><Relationship Id="rId18" Type="http://schemas.openxmlformats.org/officeDocument/2006/relationships/customXml" Target="../ink/ink468.xml"/><Relationship Id="rId26" Type="http://schemas.openxmlformats.org/officeDocument/2006/relationships/customXml" Target="../ink/ink472.xml"/><Relationship Id="rId3" Type="http://schemas.openxmlformats.org/officeDocument/2006/relationships/image" Target="../media/image186.png"/><Relationship Id="rId21" Type="http://schemas.openxmlformats.org/officeDocument/2006/relationships/image" Target="../media/image356.png"/><Relationship Id="rId7" Type="http://schemas.openxmlformats.org/officeDocument/2006/relationships/image" Target="../media/image327.png"/><Relationship Id="rId12" Type="http://schemas.openxmlformats.org/officeDocument/2006/relationships/customXml" Target="../ink/ink465.xml"/><Relationship Id="rId17" Type="http://schemas.openxmlformats.org/officeDocument/2006/relationships/image" Target="../media/image332.png"/><Relationship Id="rId25" Type="http://schemas.openxmlformats.org/officeDocument/2006/relationships/image" Target="../media/image358.png"/><Relationship Id="rId2" Type="http://schemas.openxmlformats.org/officeDocument/2006/relationships/customXml" Target="../ink/ink460.xml"/><Relationship Id="rId16" Type="http://schemas.openxmlformats.org/officeDocument/2006/relationships/customXml" Target="../ink/ink467.xml"/><Relationship Id="rId20" Type="http://schemas.openxmlformats.org/officeDocument/2006/relationships/customXml" Target="../ink/ink4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2.xml"/><Relationship Id="rId11" Type="http://schemas.openxmlformats.org/officeDocument/2006/relationships/image" Target="../media/image329.png"/><Relationship Id="rId24" Type="http://schemas.openxmlformats.org/officeDocument/2006/relationships/customXml" Target="../ink/ink471.xml"/><Relationship Id="rId5" Type="http://schemas.openxmlformats.org/officeDocument/2006/relationships/image" Target="../media/image326.png"/><Relationship Id="rId15" Type="http://schemas.openxmlformats.org/officeDocument/2006/relationships/image" Target="../media/image331.png"/><Relationship Id="rId23" Type="http://schemas.openxmlformats.org/officeDocument/2006/relationships/image" Target="../media/image357.png"/><Relationship Id="rId10" Type="http://schemas.openxmlformats.org/officeDocument/2006/relationships/customXml" Target="../ink/ink464.xml"/><Relationship Id="rId19" Type="http://schemas.openxmlformats.org/officeDocument/2006/relationships/image" Target="../media/image333.png"/><Relationship Id="rId4" Type="http://schemas.openxmlformats.org/officeDocument/2006/relationships/customXml" Target="../ink/ink461.xml"/><Relationship Id="rId9" Type="http://schemas.openxmlformats.org/officeDocument/2006/relationships/image" Target="../media/image328.png"/><Relationship Id="rId14" Type="http://schemas.openxmlformats.org/officeDocument/2006/relationships/customXml" Target="../ink/ink466.xml"/><Relationship Id="rId22" Type="http://schemas.openxmlformats.org/officeDocument/2006/relationships/customXml" Target="../ink/ink470.xml"/><Relationship Id="rId27" Type="http://schemas.openxmlformats.org/officeDocument/2006/relationships/image" Target="../media/image3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6.xml"/><Relationship Id="rId13" Type="http://schemas.openxmlformats.org/officeDocument/2006/relationships/image" Target="../media/image330.png"/><Relationship Id="rId18" Type="http://schemas.openxmlformats.org/officeDocument/2006/relationships/customXml" Target="../ink/ink481.xml"/><Relationship Id="rId3" Type="http://schemas.openxmlformats.org/officeDocument/2006/relationships/image" Target="../media/image186.png"/><Relationship Id="rId7" Type="http://schemas.openxmlformats.org/officeDocument/2006/relationships/image" Target="../media/image327.png"/><Relationship Id="rId12" Type="http://schemas.openxmlformats.org/officeDocument/2006/relationships/customXml" Target="../ink/ink478.xml"/><Relationship Id="rId17" Type="http://schemas.openxmlformats.org/officeDocument/2006/relationships/image" Target="../media/image332.png"/><Relationship Id="rId2" Type="http://schemas.openxmlformats.org/officeDocument/2006/relationships/customXml" Target="../ink/ink473.xml"/><Relationship Id="rId16" Type="http://schemas.openxmlformats.org/officeDocument/2006/relationships/customXml" Target="../ink/ink4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5.xml"/><Relationship Id="rId11" Type="http://schemas.openxmlformats.org/officeDocument/2006/relationships/image" Target="../media/image329.png"/><Relationship Id="rId5" Type="http://schemas.openxmlformats.org/officeDocument/2006/relationships/image" Target="../media/image326.png"/><Relationship Id="rId15" Type="http://schemas.openxmlformats.org/officeDocument/2006/relationships/image" Target="../media/image331.png"/><Relationship Id="rId10" Type="http://schemas.openxmlformats.org/officeDocument/2006/relationships/customXml" Target="../ink/ink477.xml"/><Relationship Id="rId19" Type="http://schemas.openxmlformats.org/officeDocument/2006/relationships/image" Target="../media/image333.png"/><Relationship Id="rId4" Type="http://schemas.openxmlformats.org/officeDocument/2006/relationships/customXml" Target="../ink/ink474.xml"/><Relationship Id="rId9" Type="http://schemas.openxmlformats.org/officeDocument/2006/relationships/image" Target="../media/image328.png"/><Relationship Id="rId14" Type="http://schemas.openxmlformats.org/officeDocument/2006/relationships/customXml" Target="../ink/ink479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94.xml"/><Relationship Id="rId21" Type="http://schemas.openxmlformats.org/officeDocument/2006/relationships/image" Target="../media/image334.png"/><Relationship Id="rId42" Type="http://schemas.openxmlformats.org/officeDocument/2006/relationships/customXml" Target="../ink/ink502.xml"/><Relationship Id="rId47" Type="http://schemas.openxmlformats.org/officeDocument/2006/relationships/image" Target="../media/image347.png"/><Relationship Id="rId63" Type="http://schemas.openxmlformats.org/officeDocument/2006/relationships/image" Target="../media/image3550.png"/><Relationship Id="rId68" Type="http://schemas.openxmlformats.org/officeDocument/2006/relationships/customXml" Target="../ink/ink515.xml"/><Relationship Id="rId2" Type="http://schemas.openxmlformats.org/officeDocument/2006/relationships/customXml" Target="../ink/ink482.xml"/><Relationship Id="rId16" Type="http://schemas.openxmlformats.org/officeDocument/2006/relationships/customXml" Target="../ink/ink489.xml"/><Relationship Id="rId29" Type="http://schemas.openxmlformats.org/officeDocument/2006/relationships/image" Target="../media/image338.png"/><Relationship Id="rId11" Type="http://schemas.openxmlformats.org/officeDocument/2006/relationships/image" Target="../media/image329.png"/><Relationship Id="rId24" Type="http://schemas.openxmlformats.org/officeDocument/2006/relationships/customXml" Target="../ink/ink493.xml"/><Relationship Id="rId32" Type="http://schemas.openxmlformats.org/officeDocument/2006/relationships/customXml" Target="../ink/ink497.xml"/><Relationship Id="rId37" Type="http://schemas.openxmlformats.org/officeDocument/2006/relationships/image" Target="../media/image342.png"/><Relationship Id="rId40" Type="http://schemas.openxmlformats.org/officeDocument/2006/relationships/customXml" Target="../ink/ink501.xml"/><Relationship Id="rId45" Type="http://schemas.openxmlformats.org/officeDocument/2006/relationships/image" Target="../media/image346.png"/><Relationship Id="rId53" Type="http://schemas.openxmlformats.org/officeDocument/2006/relationships/image" Target="../media/image350.png"/><Relationship Id="rId58" Type="http://schemas.openxmlformats.org/officeDocument/2006/relationships/customXml" Target="../ink/ink510.xml"/><Relationship Id="rId66" Type="http://schemas.openxmlformats.org/officeDocument/2006/relationships/customXml" Target="../ink/ink514.xml"/><Relationship Id="rId74" Type="http://schemas.openxmlformats.org/officeDocument/2006/relationships/customXml" Target="../ink/ink518.xml"/><Relationship Id="rId5" Type="http://schemas.openxmlformats.org/officeDocument/2006/relationships/image" Target="../media/image326.png"/><Relationship Id="rId61" Type="http://schemas.openxmlformats.org/officeDocument/2006/relationships/image" Target="../media/image3540.png"/><Relationship Id="rId19" Type="http://schemas.openxmlformats.org/officeDocument/2006/relationships/image" Target="../media/image333.png"/><Relationship Id="rId14" Type="http://schemas.openxmlformats.org/officeDocument/2006/relationships/customXml" Target="../ink/ink488.xml"/><Relationship Id="rId22" Type="http://schemas.openxmlformats.org/officeDocument/2006/relationships/customXml" Target="../ink/ink492.xml"/><Relationship Id="rId27" Type="http://schemas.openxmlformats.org/officeDocument/2006/relationships/image" Target="../media/image337.png"/><Relationship Id="rId30" Type="http://schemas.openxmlformats.org/officeDocument/2006/relationships/customXml" Target="../ink/ink496.xml"/><Relationship Id="rId35" Type="http://schemas.openxmlformats.org/officeDocument/2006/relationships/image" Target="../media/image341.png"/><Relationship Id="rId43" Type="http://schemas.openxmlformats.org/officeDocument/2006/relationships/image" Target="../media/image345.png"/><Relationship Id="rId48" Type="http://schemas.openxmlformats.org/officeDocument/2006/relationships/customXml" Target="../ink/ink505.xml"/><Relationship Id="rId56" Type="http://schemas.openxmlformats.org/officeDocument/2006/relationships/customXml" Target="../ink/ink509.xml"/><Relationship Id="rId64" Type="http://schemas.openxmlformats.org/officeDocument/2006/relationships/customXml" Target="../ink/ink513.xml"/><Relationship Id="rId69" Type="http://schemas.openxmlformats.org/officeDocument/2006/relationships/image" Target="../media/image3580.png"/><Relationship Id="rId8" Type="http://schemas.openxmlformats.org/officeDocument/2006/relationships/customXml" Target="../ink/ink485.xml"/><Relationship Id="rId51" Type="http://schemas.openxmlformats.org/officeDocument/2006/relationships/image" Target="../media/image349.png"/><Relationship Id="rId72" Type="http://schemas.openxmlformats.org/officeDocument/2006/relationships/customXml" Target="../ink/ink517.xml"/><Relationship Id="rId3" Type="http://schemas.openxmlformats.org/officeDocument/2006/relationships/image" Target="../media/image186.png"/><Relationship Id="rId12" Type="http://schemas.openxmlformats.org/officeDocument/2006/relationships/customXml" Target="../ink/ink487.xml"/><Relationship Id="rId17" Type="http://schemas.openxmlformats.org/officeDocument/2006/relationships/image" Target="../media/image332.png"/><Relationship Id="rId25" Type="http://schemas.openxmlformats.org/officeDocument/2006/relationships/image" Target="../media/image336.png"/><Relationship Id="rId33" Type="http://schemas.openxmlformats.org/officeDocument/2006/relationships/image" Target="../media/image340.png"/><Relationship Id="rId38" Type="http://schemas.openxmlformats.org/officeDocument/2006/relationships/customXml" Target="../ink/ink500.xml"/><Relationship Id="rId46" Type="http://schemas.openxmlformats.org/officeDocument/2006/relationships/customXml" Target="../ink/ink504.xml"/><Relationship Id="rId59" Type="http://schemas.openxmlformats.org/officeDocument/2006/relationships/image" Target="../media/image3530.png"/><Relationship Id="rId67" Type="http://schemas.openxmlformats.org/officeDocument/2006/relationships/image" Target="../media/image3570.png"/><Relationship Id="rId20" Type="http://schemas.openxmlformats.org/officeDocument/2006/relationships/customXml" Target="../ink/ink491.xml"/><Relationship Id="rId41" Type="http://schemas.openxmlformats.org/officeDocument/2006/relationships/image" Target="../media/image344.png"/><Relationship Id="rId54" Type="http://schemas.openxmlformats.org/officeDocument/2006/relationships/customXml" Target="../ink/ink508.xml"/><Relationship Id="rId62" Type="http://schemas.openxmlformats.org/officeDocument/2006/relationships/customXml" Target="../ink/ink512.xml"/><Relationship Id="rId70" Type="http://schemas.openxmlformats.org/officeDocument/2006/relationships/customXml" Target="../ink/ink516.xml"/><Relationship Id="rId75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4.xml"/><Relationship Id="rId15" Type="http://schemas.openxmlformats.org/officeDocument/2006/relationships/image" Target="../media/image331.png"/><Relationship Id="rId23" Type="http://schemas.openxmlformats.org/officeDocument/2006/relationships/image" Target="../media/image335.png"/><Relationship Id="rId28" Type="http://schemas.openxmlformats.org/officeDocument/2006/relationships/customXml" Target="../ink/ink495.xml"/><Relationship Id="rId36" Type="http://schemas.openxmlformats.org/officeDocument/2006/relationships/customXml" Target="../ink/ink499.xml"/><Relationship Id="rId49" Type="http://schemas.openxmlformats.org/officeDocument/2006/relationships/image" Target="../media/image348.png"/><Relationship Id="rId57" Type="http://schemas.openxmlformats.org/officeDocument/2006/relationships/image" Target="../media/image3520.png"/><Relationship Id="rId10" Type="http://schemas.openxmlformats.org/officeDocument/2006/relationships/customXml" Target="../ink/ink486.xml"/><Relationship Id="rId31" Type="http://schemas.openxmlformats.org/officeDocument/2006/relationships/image" Target="../media/image339.png"/><Relationship Id="rId44" Type="http://schemas.openxmlformats.org/officeDocument/2006/relationships/customXml" Target="../ink/ink503.xml"/><Relationship Id="rId52" Type="http://schemas.openxmlformats.org/officeDocument/2006/relationships/customXml" Target="../ink/ink507.xml"/><Relationship Id="rId60" Type="http://schemas.openxmlformats.org/officeDocument/2006/relationships/customXml" Target="../ink/ink511.xml"/><Relationship Id="rId65" Type="http://schemas.openxmlformats.org/officeDocument/2006/relationships/image" Target="../media/image3560.png"/><Relationship Id="rId73" Type="http://schemas.openxmlformats.org/officeDocument/2006/relationships/image" Target="../media/image360.png"/><Relationship Id="rId4" Type="http://schemas.openxmlformats.org/officeDocument/2006/relationships/customXml" Target="../ink/ink483.xml"/><Relationship Id="rId9" Type="http://schemas.openxmlformats.org/officeDocument/2006/relationships/image" Target="../media/image328.png"/><Relationship Id="rId13" Type="http://schemas.openxmlformats.org/officeDocument/2006/relationships/image" Target="../media/image330.png"/><Relationship Id="rId18" Type="http://schemas.openxmlformats.org/officeDocument/2006/relationships/customXml" Target="../ink/ink490.xml"/><Relationship Id="rId39" Type="http://schemas.openxmlformats.org/officeDocument/2006/relationships/image" Target="../media/image343.png"/><Relationship Id="rId34" Type="http://schemas.openxmlformats.org/officeDocument/2006/relationships/customXml" Target="../ink/ink498.xml"/><Relationship Id="rId50" Type="http://schemas.openxmlformats.org/officeDocument/2006/relationships/customXml" Target="../ink/ink506.xml"/><Relationship Id="rId55" Type="http://schemas.openxmlformats.org/officeDocument/2006/relationships/image" Target="../media/image351.png"/><Relationship Id="rId7" Type="http://schemas.openxmlformats.org/officeDocument/2006/relationships/image" Target="../media/image327.png"/><Relationship Id="rId71" Type="http://schemas.openxmlformats.org/officeDocument/2006/relationships/image" Target="../media/image3590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0.png"/><Relationship Id="rId18" Type="http://schemas.openxmlformats.org/officeDocument/2006/relationships/customXml" Target="../ink/ink527.xml"/><Relationship Id="rId26" Type="http://schemas.openxmlformats.org/officeDocument/2006/relationships/customXml" Target="../ink/ink531.xml"/><Relationship Id="rId39" Type="http://schemas.openxmlformats.org/officeDocument/2006/relationships/image" Target="../media/image343.png"/><Relationship Id="rId21" Type="http://schemas.openxmlformats.org/officeDocument/2006/relationships/image" Target="../media/image334.png"/><Relationship Id="rId34" Type="http://schemas.openxmlformats.org/officeDocument/2006/relationships/customXml" Target="../ink/ink535.xml"/><Relationship Id="rId42" Type="http://schemas.openxmlformats.org/officeDocument/2006/relationships/customXml" Target="../ink/ink539.xml"/><Relationship Id="rId47" Type="http://schemas.openxmlformats.org/officeDocument/2006/relationships/image" Target="../media/image347.png"/><Relationship Id="rId50" Type="http://schemas.openxmlformats.org/officeDocument/2006/relationships/customXml" Target="../ink/ink543.xml"/><Relationship Id="rId55" Type="http://schemas.openxmlformats.org/officeDocument/2006/relationships/image" Target="../media/image351.png"/><Relationship Id="rId7" Type="http://schemas.openxmlformats.org/officeDocument/2006/relationships/image" Target="../media/image327.png"/><Relationship Id="rId2" Type="http://schemas.openxmlformats.org/officeDocument/2006/relationships/customXml" Target="../ink/ink519.xml"/><Relationship Id="rId16" Type="http://schemas.openxmlformats.org/officeDocument/2006/relationships/customXml" Target="../ink/ink526.xml"/><Relationship Id="rId29" Type="http://schemas.openxmlformats.org/officeDocument/2006/relationships/image" Target="../media/image338.png"/><Relationship Id="rId11" Type="http://schemas.openxmlformats.org/officeDocument/2006/relationships/image" Target="../media/image329.png"/><Relationship Id="rId24" Type="http://schemas.openxmlformats.org/officeDocument/2006/relationships/customXml" Target="../ink/ink530.xml"/><Relationship Id="rId32" Type="http://schemas.openxmlformats.org/officeDocument/2006/relationships/customXml" Target="../ink/ink534.xml"/><Relationship Id="rId37" Type="http://schemas.openxmlformats.org/officeDocument/2006/relationships/image" Target="../media/image342.png"/><Relationship Id="rId40" Type="http://schemas.openxmlformats.org/officeDocument/2006/relationships/customXml" Target="../ink/ink538.xml"/><Relationship Id="rId45" Type="http://schemas.openxmlformats.org/officeDocument/2006/relationships/image" Target="../media/image346.png"/><Relationship Id="rId53" Type="http://schemas.openxmlformats.org/officeDocument/2006/relationships/image" Target="../media/image350.png"/><Relationship Id="rId5" Type="http://schemas.openxmlformats.org/officeDocument/2006/relationships/image" Target="../media/image326.png"/><Relationship Id="rId10" Type="http://schemas.openxmlformats.org/officeDocument/2006/relationships/customXml" Target="../ink/ink523.xml"/><Relationship Id="rId19" Type="http://schemas.openxmlformats.org/officeDocument/2006/relationships/image" Target="../media/image333.png"/><Relationship Id="rId31" Type="http://schemas.openxmlformats.org/officeDocument/2006/relationships/image" Target="../media/image339.png"/><Relationship Id="rId44" Type="http://schemas.openxmlformats.org/officeDocument/2006/relationships/customXml" Target="../ink/ink540.xml"/><Relationship Id="rId52" Type="http://schemas.openxmlformats.org/officeDocument/2006/relationships/customXml" Target="../ink/ink544.xml"/><Relationship Id="rId4" Type="http://schemas.openxmlformats.org/officeDocument/2006/relationships/customXml" Target="../ink/ink520.xml"/><Relationship Id="rId9" Type="http://schemas.openxmlformats.org/officeDocument/2006/relationships/image" Target="../media/image328.png"/><Relationship Id="rId14" Type="http://schemas.openxmlformats.org/officeDocument/2006/relationships/customXml" Target="../ink/ink525.xml"/><Relationship Id="rId22" Type="http://schemas.openxmlformats.org/officeDocument/2006/relationships/customXml" Target="../ink/ink529.xml"/><Relationship Id="rId27" Type="http://schemas.openxmlformats.org/officeDocument/2006/relationships/image" Target="../media/image337.png"/><Relationship Id="rId30" Type="http://schemas.openxmlformats.org/officeDocument/2006/relationships/customXml" Target="../ink/ink533.xml"/><Relationship Id="rId35" Type="http://schemas.openxmlformats.org/officeDocument/2006/relationships/image" Target="../media/image341.png"/><Relationship Id="rId43" Type="http://schemas.openxmlformats.org/officeDocument/2006/relationships/image" Target="../media/image345.png"/><Relationship Id="rId48" Type="http://schemas.openxmlformats.org/officeDocument/2006/relationships/customXml" Target="../ink/ink542.xml"/><Relationship Id="rId8" Type="http://schemas.openxmlformats.org/officeDocument/2006/relationships/customXml" Target="../ink/ink522.xml"/><Relationship Id="rId51" Type="http://schemas.openxmlformats.org/officeDocument/2006/relationships/image" Target="../media/image349.png"/><Relationship Id="rId3" Type="http://schemas.openxmlformats.org/officeDocument/2006/relationships/image" Target="../media/image186.png"/><Relationship Id="rId12" Type="http://schemas.openxmlformats.org/officeDocument/2006/relationships/customXml" Target="../ink/ink524.xml"/><Relationship Id="rId17" Type="http://schemas.openxmlformats.org/officeDocument/2006/relationships/image" Target="../media/image332.png"/><Relationship Id="rId25" Type="http://schemas.openxmlformats.org/officeDocument/2006/relationships/image" Target="../media/image336.png"/><Relationship Id="rId33" Type="http://schemas.openxmlformats.org/officeDocument/2006/relationships/image" Target="../media/image340.png"/><Relationship Id="rId38" Type="http://schemas.openxmlformats.org/officeDocument/2006/relationships/customXml" Target="../ink/ink537.xml"/><Relationship Id="rId46" Type="http://schemas.openxmlformats.org/officeDocument/2006/relationships/customXml" Target="../ink/ink541.xml"/><Relationship Id="rId20" Type="http://schemas.openxmlformats.org/officeDocument/2006/relationships/customXml" Target="../ink/ink528.xml"/><Relationship Id="rId41" Type="http://schemas.openxmlformats.org/officeDocument/2006/relationships/image" Target="../media/image344.png"/><Relationship Id="rId54" Type="http://schemas.openxmlformats.org/officeDocument/2006/relationships/customXml" Target="../ink/ink54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1.xml"/><Relationship Id="rId15" Type="http://schemas.openxmlformats.org/officeDocument/2006/relationships/image" Target="../media/image331.png"/><Relationship Id="rId23" Type="http://schemas.openxmlformats.org/officeDocument/2006/relationships/image" Target="../media/image335.png"/><Relationship Id="rId28" Type="http://schemas.openxmlformats.org/officeDocument/2006/relationships/customXml" Target="../ink/ink532.xml"/><Relationship Id="rId36" Type="http://schemas.openxmlformats.org/officeDocument/2006/relationships/customXml" Target="../ink/ink536.xml"/><Relationship Id="rId49" Type="http://schemas.openxmlformats.org/officeDocument/2006/relationships/image" Target="../media/image348.png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58.xml"/><Relationship Id="rId21" Type="http://schemas.openxmlformats.org/officeDocument/2006/relationships/image" Target="../media/image334.png"/><Relationship Id="rId34" Type="http://schemas.openxmlformats.org/officeDocument/2006/relationships/customXml" Target="../ink/ink562.xml"/><Relationship Id="rId42" Type="http://schemas.openxmlformats.org/officeDocument/2006/relationships/customXml" Target="../ink/ink566.xml"/><Relationship Id="rId47" Type="http://schemas.openxmlformats.org/officeDocument/2006/relationships/image" Target="../media/image347.png"/><Relationship Id="rId50" Type="http://schemas.openxmlformats.org/officeDocument/2006/relationships/customXml" Target="../ink/ink570.xml"/><Relationship Id="rId55" Type="http://schemas.openxmlformats.org/officeDocument/2006/relationships/image" Target="../media/image351.png"/><Relationship Id="rId63" Type="http://schemas.openxmlformats.org/officeDocument/2006/relationships/image" Target="../media/image365.png"/><Relationship Id="rId7" Type="http://schemas.openxmlformats.org/officeDocument/2006/relationships/image" Target="../media/image327.png"/><Relationship Id="rId2" Type="http://schemas.openxmlformats.org/officeDocument/2006/relationships/customXml" Target="../ink/ink546.xml"/><Relationship Id="rId16" Type="http://schemas.openxmlformats.org/officeDocument/2006/relationships/customXml" Target="../ink/ink553.xml"/><Relationship Id="rId29" Type="http://schemas.openxmlformats.org/officeDocument/2006/relationships/image" Target="../media/image338.png"/><Relationship Id="rId11" Type="http://schemas.openxmlformats.org/officeDocument/2006/relationships/image" Target="../media/image329.png"/><Relationship Id="rId24" Type="http://schemas.openxmlformats.org/officeDocument/2006/relationships/customXml" Target="../ink/ink557.xml"/><Relationship Id="rId32" Type="http://schemas.openxmlformats.org/officeDocument/2006/relationships/customXml" Target="../ink/ink561.xml"/><Relationship Id="rId37" Type="http://schemas.openxmlformats.org/officeDocument/2006/relationships/image" Target="../media/image342.png"/><Relationship Id="rId40" Type="http://schemas.openxmlformats.org/officeDocument/2006/relationships/customXml" Target="../ink/ink565.xml"/><Relationship Id="rId45" Type="http://schemas.openxmlformats.org/officeDocument/2006/relationships/image" Target="../media/image346.png"/><Relationship Id="rId53" Type="http://schemas.openxmlformats.org/officeDocument/2006/relationships/image" Target="../media/image350.png"/><Relationship Id="rId58" Type="http://schemas.openxmlformats.org/officeDocument/2006/relationships/customXml" Target="../ink/ink574.xml"/><Relationship Id="rId5" Type="http://schemas.openxmlformats.org/officeDocument/2006/relationships/image" Target="../media/image326.png"/><Relationship Id="rId61" Type="http://schemas.openxmlformats.org/officeDocument/2006/relationships/image" Target="../media/image364.png"/><Relationship Id="rId19" Type="http://schemas.openxmlformats.org/officeDocument/2006/relationships/image" Target="../media/image333.png"/><Relationship Id="rId14" Type="http://schemas.openxmlformats.org/officeDocument/2006/relationships/customXml" Target="../ink/ink552.xml"/><Relationship Id="rId22" Type="http://schemas.openxmlformats.org/officeDocument/2006/relationships/customXml" Target="../ink/ink556.xml"/><Relationship Id="rId27" Type="http://schemas.openxmlformats.org/officeDocument/2006/relationships/image" Target="../media/image337.png"/><Relationship Id="rId30" Type="http://schemas.openxmlformats.org/officeDocument/2006/relationships/customXml" Target="../ink/ink560.xml"/><Relationship Id="rId35" Type="http://schemas.openxmlformats.org/officeDocument/2006/relationships/image" Target="../media/image341.png"/><Relationship Id="rId43" Type="http://schemas.openxmlformats.org/officeDocument/2006/relationships/image" Target="../media/image345.png"/><Relationship Id="rId48" Type="http://schemas.openxmlformats.org/officeDocument/2006/relationships/customXml" Target="../ink/ink569.xml"/><Relationship Id="rId56" Type="http://schemas.openxmlformats.org/officeDocument/2006/relationships/customXml" Target="../ink/ink573.xml"/><Relationship Id="rId64" Type="http://schemas.openxmlformats.org/officeDocument/2006/relationships/customXml" Target="../ink/ink577.xml"/><Relationship Id="rId8" Type="http://schemas.openxmlformats.org/officeDocument/2006/relationships/customXml" Target="../ink/ink549.xml"/><Relationship Id="rId51" Type="http://schemas.openxmlformats.org/officeDocument/2006/relationships/image" Target="../media/image349.png"/><Relationship Id="rId3" Type="http://schemas.openxmlformats.org/officeDocument/2006/relationships/image" Target="../media/image186.png"/><Relationship Id="rId12" Type="http://schemas.openxmlformats.org/officeDocument/2006/relationships/customXml" Target="../ink/ink551.xml"/><Relationship Id="rId17" Type="http://schemas.openxmlformats.org/officeDocument/2006/relationships/image" Target="../media/image332.png"/><Relationship Id="rId25" Type="http://schemas.openxmlformats.org/officeDocument/2006/relationships/image" Target="../media/image336.png"/><Relationship Id="rId33" Type="http://schemas.openxmlformats.org/officeDocument/2006/relationships/image" Target="../media/image340.png"/><Relationship Id="rId38" Type="http://schemas.openxmlformats.org/officeDocument/2006/relationships/customXml" Target="../ink/ink564.xml"/><Relationship Id="rId46" Type="http://schemas.openxmlformats.org/officeDocument/2006/relationships/customXml" Target="../ink/ink568.xml"/><Relationship Id="rId59" Type="http://schemas.openxmlformats.org/officeDocument/2006/relationships/image" Target="../media/image363.png"/><Relationship Id="rId20" Type="http://schemas.openxmlformats.org/officeDocument/2006/relationships/customXml" Target="../ink/ink555.xml"/><Relationship Id="rId41" Type="http://schemas.openxmlformats.org/officeDocument/2006/relationships/image" Target="../media/image344.png"/><Relationship Id="rId54" Type="http://schemas.openxmlformats.org/officeDocument/2006/relationships/customXml" Target="../ink/ink572.xml"/><Relationship Id="rId62" Type="http://schemas.openxmlformats.org/officeDocument/2006/relationships/customXml" Target="../ink/ink5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8.xml"/><Relationship Id="rId15" Type="http://schemas.openxmlformats.org/officeDocument/2006/relationships/image" Target="../media/image331.png"/><Relationship Id="rId23" Type="http://schemas.openxmlformats.org/officeDocument/2006/relationships/image" Target="../media/image335.png"/><Relationship Id="rId28" Type="http://schemas.openxmlformats.org/officeDocument/2006/relationships/customXml" Target="../ink/ink559.xml"/><Relationship Id="rId36" Type="http://schemas.openxmlformats.org/officeDocument/2006/relationships/customXml" Target="../ink/ink563.xml"/><Relationship Id="rId49" Type="http://schemas.openxmlformats.org/officeDocument/2006/relationships/image" Target="../media/image348.png"/><Relationship Id="rId57" Type="http://schemas.openxmlformats.org/officeDocument/2006/relationships/image" Target="../media/image362.png"/><Relationship Id="rId10" Type="http://schemas.openxmlformats.org/officeDocument/2006/relationships/customXml" Target="../ink/ink550.xml"/><Relationship Id="rId31" Type="http://schemas.openxmlformats.org/officeDocument/2006/relationships/image" Target="../media/image339.png"/><Relationship Id="rId44" Type="http://schemas.openxmlformats.org/officeDocument/2006/relationships/customXml" Target="../ink/ink567.xml"/><Relationship Id="rId52" Type="http://schemas.openxmlformats.org/officeDocument/2006/relationships/customXml" Target="../ink/ink571.xml"/><Relationship Id="rId60" Type="http://schemas.openxmlformats.org/officeDocument/2006/relationships/customXml" Target="../ink/ink575.xml"/><Relationship Id="rId65" Type="http://schemas.openxmlformats.org/officeDocument/2006/relationships/image" Target="../media/image366.png"/><Relationship Id="rId4" Type="http://schemas.openxmlformats.org/officeDocument/2006/relationships/customXml" Target="../ink/ink547.xml"/><Relationship Id="rId9" Type="http://schemas.openxmlformats.org/officeDocument/2006/relationships/image" Target="../media/image328.png"/><Relationship Id="rId13" Type="http://schemas.openxmlformats.org/officeDocument/2006/relationships/image" Target="../media/image330.png"/><Relationship Id="rId18" Type="http://schemas.openxmlformats.org/officeDocument/2006/relationships/customXml" Target="../ink/ink554.xml"/><Relationship Id="rId39" Type="http://schemas.openxmlformats.org/officeDocument/2006/relationships/image" Target="../media/image343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90.xml"/><Relationship Id="rId21" Type="http://schemas.openxmlformats.org/officeDocument/2006/relationships/image" Target="../media/image334.png"/><Relationship Id="rId34" Type="http://schemas.openxmlformats.org/officeDocument/2006/relationships/customXml" Target="../ink/ink594.xml"/><Relationship Id="rId42" Type="http://schemas.openxmlformats.org/officeDocument/2006/relationships/customXml" Target="../ink/ink598.xml"/><Relationship Id="rId47" Type="http://schemas.openxmlformats.org/officeDocument/2006/relationships/image" Target="../media/image347.png"/><Relationship Id="rId50" Type="http://schemas.openxmlformats.org/officeDocument/2006/relationships/customXml" Target="../ink/ink602.xml"/><Relationship Id="rId55" Type="http://schemas.openxmlformats.org/officeDocument/2006/relationships/image" Target="../media/image351.png"/><Relationship Id="rId63" Type="http://schemas.openxmlformats.org/officeDocument/2006/relationships/image" Target="../media/image3650.png"/><Relationship Id="rId7" Type="http://schemas.openxmlformats.org/officeDocument/2006/relationships/image" Target="../media/image327.png"/><Relationship Id="rId2" Type="http://schemas.openxmlformats.org/officeDocument/2006/relationships/customXml" Target="../ink/ink578.xml"/><Relationship Id="rId16" Type="http://schemas.openxmlformats.org/officeDocument/2006/relationships/customXml" Target="../ink/ink585.xml"/><Relationship Id="rId29" Type="http://schemas.openxmlformats.org/officeDocument/2006/relationships/image" Target="../media/image338.png"/><Relationship Id="rId11" Type="http://schemas.openxmlformats.org/officeDocument/2006/relationships/image" Target="../media/image329.png"/><Relationship Id="rId24" Type="http://schemas.openxmlformats.org/officeDocument/2006/relationships/customXml" Target="../ink/ink589.xml"/><Relationship Id="rId32" Type="http://schemas.openxmlformats.org/officeDocument/2006/relationships/customXml" Target="../ink/ink593.xml"/><Relationship Id="rId37" Type="http://schemas.openxmlformats.org/officeDocument/2006/relationships/image" Target="../media/image342.png"/><Relationship Id="rId40" Type="http://schemas.openxmlformats.org/officeDocument/2006/relationships/customXml" Target="../ink/ink597.xml"/><Relationship Id="rId45" Type="http://schemas.openxmlformats.org/officeDocument/2006/relationships/image" Target="../media/image346.png"/><Relationship Id="rId53" Type="http://schemas.openxmlformats.org/officeDocument/2006/relationships/image" Target="../media/image350.png"/><Relationship Id="rId58" Type="http://schemas.openxmlformats.org/officeDocument/2006/relationships/customXml" Target="../ink/ink606.xml"/><Relationship Id="rId66" Type="http://schemas.openxmlformats.org/officeDocument/2006/relationships/customXml" Target="../ink/ink610.xml"/><Relationship Id="rId5" Type="http://schemas.openxmlformats.org/officeDocument/2006/relationships/image" Target="../media/image326.png"/><Relationship Id="rId61" Type="http://schemas.openxmlformats.org/officeDocument/2006/relationships/image" Target="../media/image3640.png"/><Relationship Id="rId19" Type="http://schemas.openxmlformats.org/officeDocument/2006/relationships/image" Target="../media/image333.png"/><Relationship Id="rId14" Type="http://schemas.openxmlformats.org/officeDocument/2006/relationships/customXml" Target="../ink/ink584.xml"/><Relationship Id="rId22" Type="http://schemas.openxmlformats.org/officeDocument/2006/relationships/customXml" Target="../ink/ink588.xml"/><Relationship Id="rId27" Type="http://schemas.openxmlformats.org/officeDocument/2006/relationships/image" Target="../media/image337.png"/><Relationship Id="rId30" Type="http://schemas.openxmlformats.org/officeDocument/2006/relationships/customXml" Target="../ink/ink592.xml"/><Relationship Id="rId35" Type="http://schemas.openxmlformats.org/officeDocument/2006/relationships/image" Target="../media/image341.png"/><Relationship Id="rId43" Type="http://schemas.openxmlformats.org/officeDocument/2006/relationships/image" Target="../media/image345.png"/><Relationship Id="rId48" Type="http://schemas.openxmlformats.org/officeDocument/2006/relationships/customXml" Target="../ink/ink601.xml"/><Relationship Id="rId56" Type="http://schemas.openxmlformats.org/officeDocument/2006/relationships/customXml" Target="../ink/ink605.xml"/><Relationship Id="rId64" Type="http://schemas.openxmlformats.org/officeDocument/2006/relationships/customXml" Target="../ink/ink609.xml"/><Relationship Id="rId8" Type="http://schemas.openxmlformats.org/officeDocument/2006/relationships/customXml" Target="../ink/ink581.xml"/><Relationship Id="rId51" Type="http://schemas.openxmlformats.org/officeDocument/2006/relationships/image" Target="../media/image349.png"/><Relationship Id="rId3" Type="http://schemas.openxmlformats.org/officeDocument/2006/relationships/image" Target="../media/image186.png"/><Relationship Id="rId12" Type="http://schemas.openxmlformats.org/officeDocument/2006/relationships/customXml" Target="../ink/ink583.xml"/><Relationship Id="rId17" Type="http://schemas.openxmlformats.org/officeDocument/2006/relationships/image" Target="../media/image332.png"/><Relationship Id="rId25" Type="http://schemas.openxmlformats.org/officeDocument/2006/relationships/image" Target="../media/image336.png"/><Relationship Id="rId33" Type="http://schemas.openxmlformats.org/officeDocument/2006/relationships/image" Target="../media/image340.png"/><Relationship Id="rId38" Type="http://schemas.openxmlformats.org/officeDocument/2006/relationships/customXml" Target="../ink/ink596.xml"/><Relationship Id="rId46" Type="http://schemas.openxmlformats.org/officeDocument/2006/relationships/customXml" Target="../ink/ink600.xml"/><Relationship Id="rId59" Type="http://schemas.openxmlformats.org/officeDocument/2006/relationships/image" Target="../media/image3630.png"/><Relationship Id="rId67" Type="http://schemas.openxmlformats.org/officeDocument/2006/relationships/image" Target="../media/image367.png"/><Relationship Id="rId20" Type="http://schemas.openxmlformats.org/officeDocument/2006/relationships/customXml" Target="../ink/ink587.xml"/><Relationship Id="rId41" Type="http://schemas.openxmlformats.org/officeDocument/2006/relationships/image" Target="../media/image344.png"/><Relationship Id="rId54" Type="http://schemas.openxmlformats.org/officeDocument/2006/relationships/customXml" Target="../ink/ink604.xml"/><Relationship Id="rId62" Type="http://schemas.openxmlformats.org/officeDocument/2006/relationships/customXml" Target="../ink/ink6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0.xml"/><Relationship Id="rId15" Type="http://schemas.openxmlformats.org/officeDocument/2006/relationships/image" Target="../media/image331.png"/><Relationship Id="rId23" Type="http://schemas.openxmlformats.org/officeDocument/2006/relationships/image" Target="../media/image335.png"/><Relationship Id="rId28" Type="http://schemas.openxmlformats.org/officeDocument/2006/relationships/customXml" Target="../ink/ink591.xml"/><Relationship Id="rId36" Type="http://schemas.openxmlformats.org/officeDocument/2006/relationships/customXml" Target="../ink/ink595.xml"/><Relationship Id="rId49" Type="http://schemas.openxmlformats.org/officeDocument/2006/relationships/image" Target="../media/image348.png"/><Relationship Id="rId57" Type="http://schemas.openxmlformats.org/officeDocument/2006/relationships/image" Target="../media/image3620.png"/><Relationship Id="rId10" Type="http://schemas.openxmlformats.org/officeDocument/2006/relationships/customXml" Target="../ink/ink582.xml"/><Relationship Id="rId31" Type="http://schemas.openxmlformats.org/officeDocument/2006/relationships/image" Target="../media/image339.png"/><Relationship Id="rId44" Type="http://schemas.openxmlformats.org/officeDocument/2006/relationships/customXml" Target="../ink/ink599.xml"/><Relationship Id="rId52" Type="http://schemas.openxmlformats.org/officeDocument/2006/relationships/customXml" Target="../ink/ink603.xml"/><Relationship Id="rId60" Type="http://schemas.openxmlformats.org/officeDocument/2006/relationships/customXml" Target="../ink/ink607.xml"/><Relationship Id="rId65" Type="http://schemas.openxmlformats.org/officeDocument/2006/relationships/image" Target="../media/image3660.png"/><Relationship Id="rId4" Type="http://schemas.openxmlformats.org/officeDocument/2006/relationships/customXml" Target="../ink/ink579.xml"/><Relationship Id="rId9" Type="http://schemas.openxmlformats.org/officeDocument/2006/relationships/image" Target="../media/image328.png"/><Relationship Id="rId13" Type="http://schemas.openxmlformats.org/officeDocument/2006/relationships/image" Target="../media/image330.png"/><Relationship Id="rId18" Type="http://schemas.openxmlformats.org/officeDocument/2006/relationships/customXml" Target="../ink/ink586.xml"/><Relationship Id="rId39" Type="http://schemas.openxmlformats.org/officeDocument/2006/relationships/image" Target="../media/image343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3.xml"/><Relationship Id="rId21" Type="http://schemas.openxmlformats.org/officeDocument/2006/relationships/image" Target="../media/image377.png"/><Relationship Id="rId34" Type="http://schemas.openxmlformats.org/officeDocument/2006/relationships/customXml" Target="../ink/ink627.xml"/><Relationship Id="rId42" Type="http://schemas.openxmlformats.org/officeDocument/2006/relationships/customXml" Target="../ink/ink631.xml"/><Relationship Id="rId47" Type="http://schemas.openxmlformats.org/officeDocument/2006/relationships/image" Target="../media/image390.png"/><Relationship Id="rId50" Type="http://schemas.openxmlformats.org/officeDocument/2006/relationships/customXml" Target="../ink/ink635.xml"/><Relationship Id="rId55" Type="http://schemas.openxmlformats.org/officeDocument/2006/relationships/image" Target="../media/image394.png"/><Relationship Id="rId63" Type="http://schemas.openxmlformats.org/officeDocument/2006/relationships/image" Target="../media/image398.png"/><Relationship Id="rId7" Type="http://schemas.openxmlformats.org/officeDocument/2006/relationships/image" Target="../media/image370.png"/><Relationship Id="rId2" Type="http://schemas.openxmlformats.org/officeDocument/2006/relationships/customXml" Target="../ink/ink611.xml"/><Relationship Id="rId16" Type="http://schemas.openxmlformats.org/officeDocument/2006/relationships/customXml" Target="../ink/ink618.xml"/><Relationship Id="rId29" Type="http://schemas.openxmlformats.org/officeDocument/2006/relationships/image" Target="../media/image381.png"/><Relationship Id="rId11" Type="http://schemas.openxmlformats.org/officeDocument/2006/relationships/image" Target="../media/image372.png"/><Relationship Id="rId24" Type="http://schemas.openxmlformats.org/officeDocument/2006/relationships/customXml" Target="../ink/ink622.xml"/><Relationship Id="rId32" Type="http://schemas.openxmlformats.org/officeDocument/2006/relationships/customXml" Target="../ink/ink626.xml"/><Relationship Id="rId37" Type="http://schemas.openxmlformats.org/officeDocument/2006/relationships/image" Target="../media/image385.png"/><Relationship Id="rId40" Type="http://schemas.openxmlformats.org/officeDocument/2006/relationships/customXml" Target="../ink/ink630.xml"/><Relationship Id="rId45" Type="http://schemas.openxmlformats.org/officeDocument/2006/relationships/image" Target="../media/image389.png"/><Relationship Id="rId53" Type="http://schemas.openxmlformats.org/officeDocument/2006/relationships/image" Target="../media/image393.png"/><Relationship Id="rId58" Type="http://schemas.openxmlformats.org/officeDocument/2006/relationships/customXml" Target="../ink/ink639.xml"/><Relationship Id="rId66" Type="http://schemas.openxmlformats.org/officeDocument/2006/relationships/customXml" Target="../ink/ink643.xml"/><Relationship Id="rId5" Type="http://schemas.openxmlformats.org/officeDocument/2006/relationships/image" Target="../media/image369.png"/><Relationship Id="rId61" Type="http://schemas.openxmlformats.org/officeDocument/2006/relationships/image" Target="../media/image397.png"/><Relationship Id="rId19" Type="http://schemas.openxmlformats.org/officeDocument/2006/relationships/image" Target="../media/image376.png"/><Relationship Id="rId14" Type="http://schemas.openxmlformats.org/officeDocument/2006/relationships/customXml" Target="../ink/ink617.xml"/><Relationship Id="rId22" Type="http://schemas.openxmlformats.org/officeDocument/2006/relationships/customXml" Target="../ink/ink621.xml"/><Relationship Id="rId27" Type="http://schemas.openxmlformats.org/officeDocument/2006/relationships/image" Target="../media/image380.png"/><Relationship Id="rId30" Type="http://schemas.openxmlformats.org/officeDocument/2006/relationships/customXml" Target="../ink/ink625.xml"/><Relationship Id="rId35" Type="http://schemas.openxmlformats.org/officeDocument/2006/relationships/image" Target="../media/image384.png"/><Relationship Id="rId43" Type="http://schemas.openxmlformats.org/officeDocument/2006/relationships/image" Target="../media/image388.png"/><Relationship Id="rId48" Type="http://schemas.openxmlformats.org/officeDocument/2006/relationships/customXml" Target="../ink/ink634.xml"/><Relationship Id="rId56" Type="http://schemas.openxmlformats.org/officeDocument/2006/relationships/customXml" Target="../ink/ink638.xml"/><Relationship Id="rId64" Type="http://schemas.openxmlformats.org/officeDocument/2006/relationships/customXml" Target="../ink/ink642.xml"/><Relationship Id="rId8" Type="http://schemas.openxmlformats.org/officeDocument/2006/relationships/customXml" Target="../ink/ink614.xml"/><Relationship Id="rId51" Type="http://schemas.openxmlformats.org/officeDocument/2006/relationships/image" Target="../media/image392.png"/><Relationship Id="rId3" Type="http://schemas.openxmlformats.org/officeDocument/2006/relationships/image" Target="../media/image368.png"/><Relationship Id="rId12" Type="http://schemas.openxmlformats.org/officeDocument/2006/relationships/customXml" Target="../ink/ink616.xml"/><Relationship Id="rId17" Type="http://schemas.openxmlformats.org/officeDocument/2006/relationships/image" Target="../media/image375.png"/><Relationship Id="rId25" Type="http://schemas.openxmlformats.org/officeDocument/2006/relationships/image" Target="../media/image379.png"/><Relationship Id="rId33" Type="http://schemas.openxmlformats.org/officeDocument/2006/relationships/image" Target="../media/image383.png"/><Relationship Id="rId38" Type="http://schemas.openxmlformats.org/officeDocument/2006/relationships/customXml" Target="../ink/ink629.xml"/><Relationship Id="rId46" Type="http://schemas.openxmlformats.org/officeDocument/2006/relationships/customXml" Target="../ink/ink633.xml"/><Relationship Id="rId59" Type="http://schemas.openxmlformats.org/officeDocument/2006/relationships/image" Target="../media/image396.png"/><Relationship Id="rId67" Type="http://schemas.openxmlformats.org/officeDocument/2006/relationships/image" Target="../media/image400.png"/><Relationship Id="rId20" Type="http://schemas.openxmlformats.org/officeDocument/2006/relationships/customXml" Target="../ink/ink620.xml"/><Relationship Id="rId41" Type="http://schemas.openxmlformats.org/officeDocument/2006/relationships/image" Target="../media/image387.png"/><Relationship Id="rId54" Type="http://schemas.openxmlformats.org/officeDocument/2006/relationships/customXml" Target="../ink/ink637.xml"/><Relationship Id="rId62" Type="http://schemas.openxmlformats.org/officeDocument/2006/relationships/customXml" Target="../ink/ink6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3.xml"/><Relationship Id="rId15" Type="http://schemas.openxmlformats.org/officeDocument/2006/relationships/image" Target="../media/image374.png"/><Relationship Id="rId23" Type="http://schemas.openxmlformats.org/officeDocument/2006/relationships/image" Target="../media/image378.png"/><Relationship Id="rId28" Type="http://schemas.openxmlformats.org/officeDocument/2006/relationships/customXml" Target="../ink/ink624.xml"/><Relationship Id="rId36" Type="http://schemas.openxmlformats.org/officeDocument/2006/relationships/customXml" Target="../ink/ink628.xml"/><Relationship Id="rId49" Type="http://schemas.openxmlformats.org/officeDocument/2006/relationships/image" Target="../media/image391.png"/><Relationship Id="rId57" Type="http://schemas.openxmlformats.org/officeDocument/2006/relationships/image" Target="../media/image395.png"/><Relationship Id="rId10" Type="http://schemas.openxmlformats.org/officeDocument/2006/relationships/customXml" Target="../ink/ink615.xml"/><Relationship Id="rId31" Type="http://schemas.openxmlformats.org/officeDocument/2006/relationships/image" Target="../media/image382.png"/><Relationship Id="rId44" Type="http://schemas.openxmlformats.org/officeDocument/2006/relationships/customXml" Target="../ink/ink632.xml"/><Relationship Id="rId52" Type="http://schemas.openxmlformats.org/officeDocument/2006/relationships/customXml" Target="../ink/ink636.xml"/><Relationship Id="rId60" Type="http://schemas.openxmlformats.org/officeDocument/2006/relationships/customXml" Target="../ink/ink640.xml"/><Relationship Id="rId65" Type="http://schemas.openxmlformats.org/officeDocument/2006/relationships/image" Target="../media/image399.png"/><Relationship Id="rId4" Type="http://schemas.openxmlformats.org/officeDocument/2006/relationships/customXml" Target="../ink/ink612.xml"/><Relationship Id="rId9" Type="http://schemas.openxmlformats.org/officeDocument/2006/relationships/image" Target="../media/image371.png"/><Relationship Id="rId13" Type="http://schemas.openxmlformats.org/officeDocument/2006/relationships/image" Target="../media/image373.png"/><Relationship Id="rId18" Type="http://schemas.openxmlformats.org/officeDocument/2006/relationships/customXml" Target="../ink/ink619.xml"/><Relationship Id="rId39" Type="http://schemas.openxmlformats.org/officeDocument/2006/relationships/image" Target="../media/image38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4.png"/><Relationship Id="rId13" Type="http://schemas.openxmlformats.org/officeDocument/2006/relationships/customXml" Target="../ink/ink649.xml"/><Relationship Id="rId18" Type="http://schemas.openxmlformats.org/officeDocument/2006/relationships/image" Target="../media/image409.png"/><Relationship Id="rId26" Type="http://schemas.openxmlformats.org/officeDocument/2006/relationships/customXml" Target="../ink/ink658.xml"/><Relationship Id="rId3" Type="http://schemas.openxmlformats.org/officeDocument/2006/relationships/customXml" Target="../ink/ink644.xml"/><Relationship Id="rId21" Type="http://schemas.openxmlformats.org/officeDocument/2006/relationships/customXml" Target="../ink/ink653.xml"/><Relationship Id="rId7" Type="http://schemas.openxmlformats.org/officeDocument/2006/relationships/customXml" Target="../ink/ink646.xml"/><Relationship Id="rId12" Type="http://schemas.openxmlformats.org/officeDocument/2006/relationships/image" Target="../media/image406.png"/><Relationship Id="rId17" Type="http://schemas.openxmlformats.org/officeDocument/2006/relationships/customXml" Target="../ink/ink651.xml"/><Relationship Id="rId25" Type="http://schemas.openxmlformats.org/officeDocument/2006/relationships/customXml" Target="../ink/ink657.xml"/><Relationship Id="rId2" Type="http://schemas.openxmlformats.org/officeDocument/2006/relationships/image" Target="../media/image401.png"/><Relationship Id="rId16" Type="http://schemas.openxmlformats.org/officeDocument/2006/relationships/image" Target="../media/image408.png"/><Relationship Id="rId20" Type="http://schemas.openxmlformats.org/officeDocument/2006/relationships/customXml" Target="../ink/ink6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3.png"/><Relationship Id="rId11" Type="http://schemas.openxmlformats.org/officeDocument/2006/relationships/customXml" Target="../ink/ink648.xml"/><Relationship Id="rId24" Type="http://schemas.openxmlformats.org/officeDocument/2006/relationships/customXml" Target="../ink/ink656.xml"/><Relationship Id="rId5" Type="http://schemas.openxmlformats.org/officeDocument/2006/relationships/customXml" Target="../ink/ink645.xml"/><Relationship Id="rId15" Type="http://schemas.openxmlformats.org/officeDocument/2006/relationships/customXml" Target="../ink/ink650.xml"/><Relationship Id="rId23" Type="http://schemas.openxmlformats.org/officeDocument/2006/relationships/customXml" Target="../ink/ink655.xml"/><Relationship Id="rId10" Type="http://schemas.openxmlformats.org/officeDocument/2006/relationships/image" Target="../media/image405.png"/><Relationship Id="rId19" Type="http://schemas.openxmlformats.org/officeDocument/2006/relationships/image" Target="../media/image410.png"/><Relationship Id="rId4" Type="http://schemas.openxmlformats.org/officeDocument/2006/relationships/image" Target="../media/image402.png"/><Relationship Id="rId9" Type="http://schemas.openxmlformats.org/officeDocument/2006/relationships/customXml" Target="../ink/ink647.xml"/><Relationship Id="rId14" Type="http://schemas.openxmlformats.org/officeDocument/2006/relationships/image" Target="../media/image407.png"/><Relationship Id="rId22" Type="http://schemas.openxmlformats.org/officeDocument/2006/relationships/customXml" Target="../ink/ink654.xml"/><Relationship Id="rId27" Type="http://schemas.openxmlformats.org/officeDocument/2006/relationships/customXml" Target="../ink/ink65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72.xml"/><Relationship Id="rId21" Type="http://schemas.openxmlformats.org/officeDocument/2006/relationships/image" Target="../media/image334.png"/><Relationship Id="rId34" Type="http://schemas.openxmlformats.org/officeDocument/2006/relationships/customXml" Target="../ink/ink676.xml"/><Relationship Id="rId42" Type="http://schemas.openxmlformats.org/officeDocument/2006/relationships/customXml" Target="../ink/ink680.xml"/><Relationship Id="rId47" Type="http://schemas.openxmlformats.org/officeDocument/2006/relationships/image" Target="../media/image347.png"/><Relationship Id="rId50" Type="http://schemas.openxmlformats.org/officeDocument/2006/relationships/customXml" Target="../ink/ink684.xml"/><Relationship Id="rId55" Type="http://schemas.openxmlformats.org/officeDocument/2006/relationships/image" Target="../media/image351.png"/><Relationship Id="rId63" Type="http://schemas.openxmlformats.org/officeDocument/2006/relationships/image" Target="../media/image3710.png"/><Relationship Id="rId7" Type="http://schemas.openxmlformats.org/officeDocument/2006/relationships/image" Target="../media/image327.png"/><Relationship Id="rId2" Type="http://schemas.openxmlformats.org/officeDocument/2006/relationships/customXml" Target="../ink/ink660.xml"/><Relationship Id="rId16" Type="http://schemas.openxmlformats.org/officeDocument/2006/relationships/customXml" Target="../ink/ink667.xml"/><Relationship Id="rId29" Type="http://schemas.openxmlformats.org/officeDocument/2006/relationships/image" Target="../media/image338.png"/><Relationship Id="rId11" Type="http://schemas.openxmlformats.org/officeDocument/2006/relationships/image" Target="../media/image329.png"/><Relationship Id="rId24" Type="http://schemas.openxmlformats.org/officeDocument/2006/relationships/customXml" Target="../ink/ink671.xml"/><Relationship Id="rId32" Type="http://schemas.openxmlformats.org/officeDocument/2006/relationships/customXml" Target="../ink/ink675.xml"/><Relationship Id="rId37" Type="http://schemas.openxmlformats.org/officeDocument/2006/relationships/image" Target="../media/image342.png"/><Relationship Id="rId40" Type="http://schemas.openxmlformats.org/officeDocument/2006/relationships/customXml" Target="../ink/ink679.xml"/><Relationship Id="rId45" Type="http://schemas.openxmlformats.org/officeDocument/2006/relationships/image" Target="../media/image346.png"/><Relationship Id="rId53" Type="http://schemas.openxmlformats.org/officeDocument/2006/relationships/image" Target="../media/image350.png"/><Relationship Id="rId58" Type="http://schemas.openxmlformats.org/officeDocument/2006/relationships/customXml" Target="../ink/ink688.xml"/><Relationship Id="rId66" Type="http://schemas.openxmlformats.org/officeDocument/2006/relationships/customXml" Target="../ink/ink692.xml"/><Relationship Id="rId5" Type="http://schemas.openxmlformats.org/officeDocument/2006/relationships/image" Target="../media/image326.png"/><Relationship Id="rId61" Type="http://schemas.openxmlformats.org/officeDocument/2006/relationships/image" Target="../media/image3700.png"/><Relationship Id="rId19" Type="http://schemas.openxmlformats.org/officeDocument/2006/relationships/image" Target="../media/image333.png"/><Relationship Id="rId14" Type="http://schemas.openxmlformats.org/officeDocument/2006/relationships/customXml" Target="../ink/ink666.xml"/><Relationship Id="rId22" Type="http://schemas.openxmlformats.org/officeDocument/2006/relationships/customXml" Target="../ink/ink670.xml"/><Relationship Id="rId27" Type="http://schemas.openxmlformats.org/officeDocument/2006/relationships/image" Target="../media/image337.png"/><Relationship Id="rId30" Type="http://schemas.openxmlformats.org/officeDocument/2006/relationships/customXml" Target="../ink/ink674.xml"/><Relationship Id="rId35" Type="http://schemas.openxmlformats.org/officeDocument/2006/relationships/image" Target="../media/image341.png"/><Relationship Id="rId43" Type="http://schemas.openxmlformats.org/officeDocument/2006/relationships/image" Target="../media/image345.png"/><Relationship Id="rId48" Type="http://schemas.openxmlformats.org/officeDocument/2006/relationships/customXml" Target="../ink/ink683.xml"/><Relationship Id="rId56" Type="http://schemas.openxmlformats.org/officeDocument/2006/relationships/customXml" Target="../ink/ink687.xml"/><Relationship Id="rId64" Type="http://schemas.openxmlformats.org/officeDocument/2006/relationships/customXml" Target="../ink/ink691.xml"/><Relationship Id="rId8" Type="http://schemas.openxmlformats.org/officeDocument/2006/relationships/customXml" Target="../ink/ink663.xml"/><Relationship Id="rId51" Type="http://schemas.openxmlformats.org/officeDocument/2006/relationships/image" Target="../media/image349.png"/><Relationship Id="rId3" Type="http://schemas.openxmlformats.org/officeDocument/2006/relationships/image" Target="../media/image186.png"/><Relationship Id="rId12" Type="http://schemas.openxmlformats.org/officeDocument/2006/relationships/customXml" Target="../ink/ink665.xml"/><Relationship Id="rId17" Type="http://schemas.openxmlformats.org/officeDocument/2006/relationships/image" Target="../media/image332.png"/><Relationship Id="rId25" Type="http://schemas.openxmlformats.org/officeDocument/2006/relationships/image" Target="../media/image336.png"/><Relationship Id="rId33" Type="http://schemas.openxmlformats.org/officeDocument/2006/relationships/image" Target="../media/image340.png"/><Relationship Id="rId38" Type="http://schemas.openxmlformats.org/officeDocument/2006/relationships/customXml" Target="../ink/ink678.xml"/><Relationship Id="rId46" Type="http://schemas.openxmlformats.org/officeDocument/2006/relationships/customXml" Target="../ink/ink682.xml"/><Relationship Id="rId59" Type="http://schemas.openxmlformats.org/officeDocument/2006/relationships/image" Target="../media/image3690.png"/><Relationship Id="rId67" Type="http://schemas.openxmlformats.org/officeDocument/2006/relationships/image" Target="../media/image3730.png"/><Relationship Id="rId20" Type="http://schemas.openxmlformats.org/officeDocument/2006/relationships/customXml" Target="../ink/ink669.xml"/><Relationship Id="rId41" Type="http://schemas.openxmlformats.org/officeDocument/2006/relationships/image" Target="../media/image344.png"/><Relationship Id="rId54" Type="http://schemas.openxmlformats.org/officeDocument/2006/relationships/customXml" Target="../ink/ink686.xml"/><Relationship Id="rId62" Type="http://schemas.openxmlformats.org/officeDocument/2006/relationships/customXml" Target="../ink/ink6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62.xml"/><Relationship Id="rId15" Type="http://schemas.openxmlformats.org/officeDocument/2006/relationships/image" Target="../media/image331.png"/><Relationship Id="rId23" Type="http://schemas.openxmlformats.org/officeDocument/2006/relationships/image" Target="../media/image335.png"/><Relationship Id="rId28" Type="http://schemas.openxmlformats.org/officeDocument/2006/relationships/customXml" Target="../ink/ink673.xml"/><Relationship Id="rId36" Type="http://schemas.openxmlformats.org/officeDocument/2006/relationships/customXml" Target="../ink/ink677.xml"/><Relationship Id="rId49" Type="http://schemas.openxmlformats.org/officeDocument/2006/relationships/image" Target="../media/image348.png"/><Relationship Id="rId57" Type="http://schemas.openxmlformats.org/officeDocument/2006/relationships/image" Target="../media/image3680.png"/><Relationship Id="rId10" Type="http://schemas.openxmlformats.org/officeDocument/2006/relationships/customXml" Target="../ink/ink664.xml"/><Relationship Id="rId31" Type="http://schemas.openxmlformats.org/officeDocument/2006/relationships/image" Target="../media/image339.png"/><Relationship Id="rId44" Type="http://schemas.openxmlformats.org/officeDocument/2006/relationships/customXml" Target="../ink/ink681.xml"/><Relationship Id="rId52" Type="http://schemas.openxmlformats.org/officeDocument/2006/relationships/customXml" Target="../ink/ink685.xml"/><Relationship Id="rId60" Type="http://schemas.openxmlformats.org/officeDocument/2006/relationships/customXml" Target="../ink/ink689.xml"/><Relationship Id="rId65" Type="http://schemas.openxmlformats.org/officeDocument/2006/relationships/image" Target="../media/image3720.png"/><Relationship Id="rId4" Type="http://schemas.openxmlformats.org/officeDocument/2006/relationships/customXml" Target="../ink/ink661.xml"/><Relationship Id="rId9" Type="http://schemas.openxmlformats.org/officeDocument/2006/relationships/image" Target="../media/image328.png"/><Relationship Id="rId13" Type="http://schemas.openxmlformats.org/officeDocument/2006/relationships/image" Target="../media/image330.png"/><Relationship Id="rId18" Type="http://schemas.openxmlformats.org/officeDocument/2006/relationships/customXml" Target="../ink/ink668.xml"/><Relationship Id="rId39" Type="http://schemas.openxmlformats.org/officeDocument/2006/relationships/image" Target="../media/image3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complete-guide-grid/" TargetMode="External"/><Relationship Id="rId2" Type="http://schemas.openxmlformats.org/officeDocument/2006/relationships/hyperlink" Target="https://cssgridgarden.com/#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ssgrid-generator.netlify.app/" TargetMode="External"/><Relationship Id="rId4" Type="http://schemas.openxmlformats.org/officeDocument/2006/relationships/hyperlink" Target="https://developer.mozilla.org/en-US/docs/Learn/CSS/CSS_layout/Grid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.png"/><Relationship Id="rId21" Type="http://schemas.openxmlformats.org/officeDocument/2006/relationships/customXml" Target="../ink/ink18.xml"/><Relationship Id="rId42" Type="http://schemas.openxmlformats.org/officeDocument/2006/relationships/image" Target="../media/image29.png"/><Relationship Id="rId47" Type="http://schemas.openxmlformats.org/officeDocument/2006/relationships/customXml" Target="../ink/ink31.xml"/><Relationship Id="rId63" Type="http://schemas.openxmlformats.org/officeDocument/2006/relationships/customXml" Target="../ink/ink39.xml"/><Relationship Id="rId68" Type="http://schemas.openxmlformats.org/officeDocument/2006/relationships/image" Target="../media/image42.png"/><Relationship Id="rId84" Type="http://schemas.openxmlformats.org/officeDocument/2006/relationships/image" Target="../media/image50.png"/><Relationship Id="rId16" Type="http://schemas.openxmlformats.org/officeDocument/2006/relationships/image" Target="../media/image16.png"/><Relationship Id="rId11" Type="http://schemas.openxmlformats.org/officeDocument/2006/relationships/customXml" Target="../ink/ink13.xml"/><Relationship Id="rId32" Type="http://schemas.openxmlformats.org/officeDocument/2006/relationships/image" Target="../media/image24.png"/><Relationship Id="rId37" Type="http://schemas.openxmlformats.org/officeDocument/2006/relationships/customXml" Target="../ink/ink26.xml"/><Relationship Id="rId53" Type="http://schemas.openxmlformats.org/officeDocument/2006/relationships/customXml" Target="../ink/ink34.xml"/><Relationship Id="rId58" Type="http://schemas.openxmlformats.org/officeDocument/2006/relationships/image" Target="../media/image37.png"/><Relationship Id="rId74" Type="http://schemas.openxmlformats.org/officeDocument/2006/relationships/image" Target="../media/image45.png"/><Relationship Id="rId79" Type="http://schemas.openxmlformats.org/officeDocument/2006/relationships/customXml" Target="../ink/ink47.xml"/><Relationship Id="rId5" Type="http://schemas.openxmlformats.org/officeDocument/2006/relationships/customXml" Target="../ink/ink10.xml"/><Relationship Id="rId19" Type="http://schemas.openxmlformats.org/officeDocument/2006/relationships/customXml" Target="../ink/ink17.xml"/><Relationship Id="rId14" Type="http://schemas.openxmlformats.org/officeDocument/2006/relationships/image" Target="../media/image15.png"/><Relationship Id="rId22" Type="http://schemas.openxmlformats.org/officeDocument/2006/relationships/image" Target="../media/image19.png"/><Relationship Id="rId27" Type="http://schemas.openxmlformats.org/officeDocument/2006/relationships/customXml" Target="../ink/ink21.xml"/><Relationship Id="rId30" Type="http://schemas.openxmlformats.org/officeDocument/2006/relationships/image" Target="../media/image23.png"/><Relationship Id="rId35" Type="http://schemas.openxmlformats.org/officeDocument/2006/relationships/customXml" Target="../ink/ink25.xml"/><Relationship Id="rId43" Type="http://schemas.openxmlformats.org/officeDocument/2006/relationships/customXml" Target="../ink/ink29.xml"/><Relationship Id="rId48" Type="http://schemas.openxmlformats.org/officeDocument/2006/relationships/image" Target="../media/image32.png"/><Relationship Id="rId56" Type="http://schemas.openxmlformats.org/officeDocument/2006/relationships/image" Target="../media/image36.png"/><Relationship Id="rId64" Type="http://schemas.openxmlformats.org/officeDocument/2006/relationships/image" Target="../media/image40.png"/><Relationship Id="rId69" Type="http://schemas.openxmlformats.org/officeDocument/2006/relationships/customXml" Target="../ink/ink42.xml"/><Relationship Id="rId77" Type="http://schemas.openxmlformats.org/officeDocument/2006/relationships/customXml" Target="../ink/ink46.xml"/><Relationship Id="rId8" Type="http://schemas.openxmlformats.org/officeDocument/2006/relationships/image" Target="../media/image12.png"/><Relationship Id="rId51" Type="http://schemas.openxmlformats.org/officeDocument/2006/relationships/customXml" Target="../ink/ink33.xml"/><Relationship Id="rId72" Type="http://schemas.openxmlformats.org/officeDocument/2006/relationships/image" Target="../media/image44.png"/><Relationship Id="rId80" Type="http://schemas.openxmlformats.org/officeDocument/2006/relationships/image" Target="../media/image48.png"/><Relationship Id="rId85" Type="http://schemas.openxmlformats.org/officeDocument/2006/relationships/customXml" Target="../ink/ink50.xml"/><Relationship Id="rId3" Type="http://schemas.openxmlformats.org/officeDocument/2006/relationships/customXml" Target="../ink/ink9.xml"/><Relationship Id="rId12" Type="http://schemas.openxmlformats.org/officeDocument/2006/relationships/image" Target="../media/image14.png"/><Relationship Id="rId17" Type="http://schemas.openxmlformats.org/officeDocument/2006/relationships/customXml" Target="../ink/ink16.xml"/><Relationship Id="rId25" Type="http://schemas.openxmlformats.org/officeDocument/2006/relationships/customXml" Target="../ink/ink20.xml"/><Relationship Id="rId33" Type="http://schemas.openxmlformats.org/officeDocument/2006/relationships/customXml" Target="../ink/ink24.xml"/><Relationship Id="rId38" Type="http://schemas.openxmlformats.org/officeDocument/2006/relationships/image" Target="../media/image27.png"/><Relationship Id="rId46" Type="http://schemas.openxmlformats.org/officeDocument/2006/relationships/image" Target="../media/image31.png"/><Relationship Id="rId59" Type="http://schemas.openxmlformats.org/officeDocument/2006/relationships/customXml" Target="../ink/ink37.xml"/><Relationship Id="rId67" Type="http://schemas.openxmlformats.org/officeDocument/2006/relationships/customXml" Target="../ink/ink41.xml"/><Relationship Id="rId20" Type="http://schemas.openxmlformats.org/officeDocument/2006/relationships/image" Target="../media/image18.png"/><Relationship Id="rId41" Type="http://schemas.openxmlformats.org/officeDocument/2006/relationships/customXml" Target="../ink/ink28.xml"/><Relationship Id="rId54" Type="http://schemas.openxmlformats.org/officeDocument/2006/relationships/image" Target="../media/image35.png"/><Relationship Id="rId62" Type="http://schemas.openxmlformats.org/officeDocument/2006/relationships/image" Target="../media/image39.png"/><Relationship Id="rId70" Type="http://schemas.openxmlformats.org/officeDocument/2006/relationships/image" Target="../media/image43.png"/><Relationship Id="rId75" Type="http://schemas.openxmlformats.org/officeDocument/2006/relationships/customXml" Target="../ink/ink45.xml"/><Relationship Id="rId83" Type="http://schemas.openxmlformats.org/officeDocument/2006/relationships/customXml" Target="../ink/ink49.xml"/><Relationship Id="rId88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28" Type="http://schemas.openxmlformats.org/officeDocument/2006/relationships/image" Target="../media/image22.png"/><Relationship Id="rId36" Type="http://schemas.openxmlformats.org/officeDocument/2006/relationships/image" Target="../media/image26.png"/><Relationship Id="rId49" Type="http://schemas.openxmlformats.org/officeDocument/2006/relationships/customXml" Target="../ink/ink32.xml"/><Relationship Id="rId57" Type="http://schemas.openxmlformats.org/officeDocument/2006/relationships/customXml" Target="../ink/ink36.xml"/><Relationship Id="rId10" Type="http://schemas.openxmlformats.org/officeDocument/2006/relationships/image" Target="../media/image13.png"/><Relationship Id="rId31" Type="http://schemas.openxmlformats.org/officeDocument/2006/relationships/customXml" Target="../ink/ink23.xml"/><Relationship Id="rId44" Type="http://schemas.openxmlformats.org/officeDocument/2006/relationships/image" Target="../media/image30.png"/><Relationship Id="rId52" Type="http://schemas.openxmlformats.org/officeDocument/2006/relationships/image" Target="../media/image34.png"/><Relationship Id="rId60" Type="http://schemas.openxmlformats.org/officeDocument/2006/relationships/image" Target="../media/image38.png"/><Relationship Id="rId65" Type="http://schemas.openxmlformats.org/officeDocument/2006/relationships/customXml" Target="../ink/ink40.xml"/><Relationship Id="rId73" Type="http://schemas.openxmlformats.org/officeDocument/2006/relationships/customXml" Target="../ink/ink44.xml"/><Relationship Id="rId78" Type="http://schemas.openxmlformats.org/officeDocument/2006/relationships/image" Target="../media/image47.png"/><Relationship Id="rId81" Type="http://schemas.openxmlformats.org/officeDocument/2006/relationships/customXml" Target="../ink/ink48.xml"/><Relationship Id="rId86" Type="http://schemas.openxmlformats.org/officeDocument/2006/relationships/image" Target="../media/image51.png"/><Relationship Id="rId4" Type="http://schemas.openxmlformats.org/officeDocument/2006/relationships/image" Target="../media/image10.png"/><Relationship Id="rId9" Type="http://schemas.openxmlformats.org/officeDocument/2006/relationships/customXml" Target="../ink/ink12.xml"/><Relationship Id="rId13" Type="http://schemas.openxmlformats.org/officeDocument/2006/relationships/customXml" Target="../ink/ink14.xml"/><Relationship Id="rId18" Type="http://schemas.openxmlformats.org/officeDocument/2006/relationships/image" Target="../media/image17.png"/><Relationship Id="rId39" Type="http://schemas.openxmlformats.org/officeDocument/2006/relationships/customXml" Target="../ink/ink27.xml"/><Relationship Id="rId34" Type="http://schemas.openxmlformats.org/officeDocument/2006/relationships/image" Target="../media/image25.png"/><Relationship Id="rId50" Type="http://schemas.openxmlformats.org/officeDocument/2006/relationships/image" Target="../media/image33.png"/><Relationship Id="rId55" Type="http://schemas.openxmlformats.org/officeDocument/2006/relationships/customXml" Target="../ink/ink35.xml"/><Relationship Id="rId76" Type="http://schemas.openxmlformats.org/officeDocument/2006/relationships/image" Target="../media/image46.png"/><Relationship Id="rId7" Type="http://schemas.openxmlformats.org/officeDocument/2006/relationships/customXml" Target="../ink/ink11.xml"/><Relationship Id="rId71" Type="http://schemas.openxmlformats.org/officeDocument/2006/relationships/customXml" Target="../ink/ink43.xml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22.xml"/><Relationship Id="rId24" Type="http://schemas.openxmlformats.org/officeDocument/2006/relationships/image" Target="../media/image20.png"/><Relationship Id="rId40" Type="http://schemas.openxmlformats.org/officeDocument/2006/relationships/image" Target="../media/image28.png"/><Relationship Id="rId45" Type="http://schemas.openxmlformats.org/officeDocument/2006/relationships/customXml" Target="../ink/ink30.xml"/><Relationship Id="rId66" Type="http://schemas.openxmlformats.org/officeDocument/2006/relationships/image" Target="../media/image41.png"/><Relationship Id="rId87" Type="http://schemas.openxmlformats.org/officeDocument/2006/relationships/customXml" Target="../ink/ink51.xml"/><Relationship Id="rId61" Type="http://schemas.openxmlformats.org/officeDocument/2006/relationships/customXml" Target="../ink/ink38.xml"/><Relationship Id="rId82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customXml" Target="../ink/ink60.xml"/><Relationship Id="rId26" Type="http://schemas.openxmlformats.org/officeDocument/2006/relationships/customXml" Target="../ink/ink64.xml"/><Relationship Id="rId21" Type="http://schemas.openxmlformats.org/officeDocument/2006/relationships/image" Target="../media/image62.png"/><Relationship Id="rId34" Type="http://schemas.openxmlformats.org/officeDocument/2006/relationships/customXml" Target="../ink/ink68.xml"/><Relationship Id="rId7" Type="http://schemas.openxmlformats.org/officeDocument/2006/relationships/image" Target="../media/image55.png"/><Relationship Id="rId12" Type="http://schemas.openxmlformats.org/officeDocument/2006/relationships/customXml" Target="../ink/ink57.xml"/><Relationship Id="rId17" Type="http://schemas.openxmlformats.org/officeDocument/2006/relationships/image" Target="../media/image60.png"/><Relationship Id="rId25" Type="http://schemas.openxmlformats.org/officeDocument/2006/relationships/image" Target="../media/image64.png"/><Relationship Id="rId33" Type="http://schemas.openxmlformats.org/officeDocument/2006/relationships/image" Target="../media/image68.png"/><Relationship Id="rId2" Type="http://schemas.openxmlformats.org/officeDocument/2006/relationships/customXml" Target="../ink/ink52.xml"/><Relationship Id="rId16" Type="http://schemas.openxmlformats.org/officeDocument/2006/relationships/customXml" Target="../ink/ink59.xml"/><Relationship Id="rId20" Type="http://schemas.openxmlformats.org/officeDocument/2006/relationships/customXml" Target="../ink/ink61.xml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.xml"/><Relationship Id="rId11" Type="http://schemas.openxmlformats.org/officeDocument/2006/relationships/image" Target="../media/image57.png"/><Relationship Id="rId24" Type="http://schemas.openxmlformats.org/officeDocument/2006/relationships/customXml" Target="../ink/ink63.xml"/><Relationship Id="rId32" Type="http://schemas.openxmlformats.org/officeDocument/2006/relationships/customXml" Target="../ink/ink67.xml"/><Relationship Id="rId37" Type="http://schemas.openxmlformats.org/officeDocument/2006/relationships/image" Target="../media/image70.png"/><Relationship Id="rId5" Type="http://schemas.openxmlformats.org/officeDocument/2006/relationships/image" Target="../media/image54.png"/><Relationship Id="rId15" Type="http://schemas.openxmlformats.org/officeDocument/2006/relationships/image" Target="../media/image59.png"/><Relationship Id="rId23" Type="http://schemas.openxmlformats.org/officeDocument/2006/relationships/image" Target="../media/image63.png"/><Relationship Id="rId28" Type="http://schemas.openxmlformats.org/officeDocument/2006/relationships/customXml" Target="../ink/ink65.xml"/><Relationship Id="rId36" Type="http://schemas.openxmlformats.org/officeDocument/2006/relationships/customXml" Target="../ink/ink69.xml"/><Relationship Id="rId10" Type="http://schemas.openxmlformats.org/officeDocument/2006/relationships/customXml" Target="../ink/ink56.xml"/><Relationship Id="rId19" Type="http://schemas.openxmlformats.org/officeDocument/2006/relationships/image" Target="../media/image61.png"/><Relationship Id="rId31" Type="http://schemas.openxmlformats.org/officeDocument/2006/relationships/image" Target="../media/image67.png"/><Relationship Id="rId4" Type="http://schemas.openxmlformats.org/officeDocument/2006/relationships/customXml" Target="../ink/ink53.xml"/><Relationship Id="rId9" Type="http://schemas.openxmlformats.org/officeDocument/2006/relationships/image" Target="../media/image56.png"/><Relationship Id="rId14" Type="http://schemas.openxmlformats.org/officeDocument/2006/relationships/customXml" Target="../ink/ink58.xml"/><Relationship Id="rId22" Type="http://schemas.openxmlformats.org/officeDocument/2006/relationships/customXml" Target="../ink/ink62.xml"/><Relationship Id="rId27" Type="http://schemas.openxmlformats.org/officeDocument/2006/relationships/image" Target="../media/image65.png"/><Relationship Id="rId30" Type="http://schemas.openxmlformats.org/officeDocument/2006/relationships/customXml" Target="../ink/ink66.xml"/><Relationship Id="rId35" Type="http://schemas.openxmlformats.org/officeDocument/2006/relationships/image" Target="../media/image69.png"/><Relationship Id="rId8" Type="http://schemas.openxmlformats.org/officeDocument/2006/relationships/customXml" Target="../ink/ink55.xml"/><Relationship Id="rId3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customXml" Target="../ink/ink78.xml"/><Relationship Id="rId26" Type="http://schemas.openxmlformats.org/officeDocument/2006/relationships/customXml" Target="../ink/ink82.xml"/><Relationship Id="rId39" Type="http://schemas.openxmlformats.org/officeDocument/2006/relationships/image" Target="../media/image89.png"/><Relationship Id="rId21" Type="http://schemas.openxmlformats.org/officeDocument/2006/relationships/image" Target="../media/image80.png"/><Relationship Id="rId34" Type="http://schemas.openxmlformats.org/officeDocument/2006/relationships/customXml" Target="../ink/ink86.xml"/><Relationship Id="rId42" Type="http://schemas.openxmlformats.org/officeDocument/2006/relationships/customXml" Target="../ink/ink90.xml"/><Relationship Id="rId47" Type="http://schemas.openxmlformats.org/officeDocument/2006/relationships/image" Target="../media/image93.png"/><Relationship Id="rId50" Type="http://schemas.openxmlformats.org/officeDocument/2006/relationships/customXml" Target="../ink/ink94.xml"/><Relationship Id="rId7" Type="http://schemas.openxmlformats.org/officeDocument/2006/relationships/image" Target="../media/image73.png"/><Relationship Id="rId2" Type="http://schemas.openxmlformats.org/officeDocument/2006/relationships/customXml" Target="../ink/ink70.xml"/><Relationship Id="rId16" Type="http://schemas.openxmlformats.org/officeDocument/2006/relationships/customXml" Target="../ink/ink77.xml"/><Relationship Id="rId29" Type="http://schemas.openxmlformats.org/officeDocument/2006/relationships/image" Target="../media/image84.png"/><Relationship Id="rId11" Type="http://schemas.openxmlformats.org/officeDocument/2006/relationships/image" Target="../media/image75.png"/><Relationship Id="rId24" Type="http://schemas.openxmlformats.org/officeDocument/2006/relationships/customXml" Target="../ink/ink81.xml"/><Relationship Id="rId32" Type="http://schemas.openxmlformats.org/officeDocument/2006/relationships/customXml" Target="../ink/ink85.xml"/><Relationship Id="rId37" Type="http://schemas.openxmlformats.org/officeDocument/2006/relationships/image" Target="../media/image88.png"/><Relationship Id="rId40" Type="http://schemas.openxmlformats.org/officeDocument/2006/relationships/customXml" Target="../ink/ink89.xml"/><Relationship Id="rId45" Type="http://schemas.openxmlformats.org/officeDocument/2006/relationships/image" Target="../media/image92.png"/><Relationship Id="rId53" Type="http://schemas.openxmlformats.org/officeDocument/2006/relationships/image" Target="../media/image96.png"/><Relationship Id="rId5" Type="http://schemas.openxmlformats.org/officeDocument/2006/relationships/image" Target="../media/image72.png"/><Relationship Id="rId10" Type="http://schemas.openxmlformats.org/officeDocument/2006/relationships/customXml" Target="../ink/ink74.xml"/><Relationship Id="rId19" Type="http://schemas.openxmlformats.org/officeDocument/2006/relationships/image" Target="../media/image79.png"/><Relationship Id="rId31" Type="http://schemas.openxmlformats.org/officeDocument/2006/relationships/image" Target="../media/image85.png"/><Relationship Id="rId44" Type="http://schemas.openxmlformats.org/officeDocument/2006/relationships/customXml" Target="../ink/ink91.xml"/><Relationship Id="rId52" Type="http://schemas.openxmlformats.org/officeDocument/2006/relationships/customXml" Target="../ink/ink95.xml"/><Relationship Id="rId4" Type="http://schemas.openxmlformats.org/officeDocument/2006/relationships/customXml" Target="../ink/ink71.xml"/><Relationship Id="rId9" Type="http://schemas.openxmlformats.org/officeDocument/2006/relationships/image" Target="../media/image74.png"/><Relationship Id="rId14" Type="http://schemas.openxmlformats.org/officeDocument/2006/relationships/customXml" Target="../ink/ink76.xml"/><Relationship Id="rId22" Type="http://schemas.openxmlformats.org/officeDocument/2006/relationships/customXml" Target="../ink/ink80.xml"/><Relationship Id="rId27" Type="http://schemas.openxmlformats.org/officeDocument/2006/relationships/image" Target="../media/image83.png"/><Relationship Id="rId30" Type="http://schemas.openxmlformats.org/officeDocument/2006/relationships/customXml" Target="../ink/ink84.xml"/><Relationship Id="rId35" Type="http://schemas.openxmlformats.org/officeDocument/2006/relationships/image" Target="../media/image87.png"/><Relationship Id="rId43" Type="http://schemas.openxmlformats.org/officeDocument/2006/relationships/image" Target="../media/image91.png"/><Relationship Id="rId48" Type="http://schemas.openxmlformats.org/officeDocument/2006/relationships/customXml" Target="../ink/ink93.xml"/><Relationship Id="rId8" Type="http://schemas.openxmlformats.org/officeDocument/2006/relationships/customXml" Target="../ink/ink73.xml"/><Relationship Id="rId51" Type="http://schemas.openxmlformats.org/officeDocument/2006/relationships/image" Target="../media/image95.png"/><Relationship Id="rId3" Type="http://schemas.openxmlformats.org/officeDocument/2006/relationships/image" Target="../media/image71.png"/><Relationship Id="rId12" Type="http://schemas.openxmlformats.org/officeDocument/2006/relationships/customXml" Target="../ink/ink75.xml"/><Relationship Id="rId17" Type="http://schemas.openxmlformats.org/officeDocument/2006/relationships/image" Target="../media/image78.png"/><Relationship Id="rId25" Type="http://schemas.openxmlformats.org/officeDocument/2006/relationships/image" Target="../media/image82.png"/><Relationship Id="rId33" Type="http://schemas.openxmlformats.org/officeDocument/2006/relationships/image" Target="../media/image86.png"/><Relationship Id="rId38" Type="http://schemas.openxmlformats.org/officeDocument/2006/relationships/customXml" Target="../ink/ink88.xml"/><Relationship Id="rId46" Type="http://schemas.openxmlformats.org/officeDocument/2006/relationships/customXml" Target="../ink/ink92.xml"/><Relationship Id="rId20" Type="http://schemas.openxmlformats.org/officeDocument/2006/relationships/customXml" Target="../ink/ink79.xml"/><Relationship Id="rId41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.xml"/><Relationship Id="rId15" Type="http://schemas.openxmlformats.org/officeDocument/2006/relationships/image" Target="../media/image77.png"/><Relationship Id="rId23" Type="http://schemas.openxmlformats.org/officeDocument/2006/relationships/image" Target="../media/image81.png"/><Relationship Id="rId28" Type="http://schemas.openxmlformats.org/officeDocument/2006/relationships/customXml" Target="../ink/ink83.xml"/><Relationship Id="rId36" Type="http://schemas.openxmlformats.org/officeDocument/2006/relationships/customXml" Target="../ink/ink87.xml"/><Relationship Id="rId49" Type="http://schemas.openxmlformats.org/officeDocument/2006/relationships/image" Target="../media/image9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customXml" Target="../ink/ink104.xml"/><Relationship Id="rId26" Type="http://schemas.openxmlformats.org/officeDocument/2006/relationships/customXml" Target="../ink/ink108.xml"/><Relationship Id="rId39" Type="http://schemas.openxmlformats.org/officeDocument/2006/relationships/image" Target="../media/image107.png"/><Relationship Id="rId21" Type="http://schemas.openxmlformats.org/officeDocument/2006/relationships/image" Target="../media/image98.png"/><Relationship Id="rId34" Type="http://schemas.openxmlformats.org/officeDocument/2006/relationships/customXml" Target="../ink/ink112.xml"/><Relationship Id="rId7" Type="http://schemas.openxmlformats.org/officeDocument/2006/relationships/image" Target="../media/image73.png"/><Relationship Id="rId2" Type="http://schemas.openxmlformats.org/officeDocument/2006/relationships/customXml" Target="../ink/ink96.xml"/><Relationship Id="rId16" Type="http://schemas.openxmlformats.org/officeDocument/2006/relationships/customXml" Target="../ink/ink103.xml"/><Relationship Id="rId20" Type="http://schemas.openxmlformats.org/officeDocument/2006/relationships/customXml" Target="../ink/ink105.xml"/><Relationship Id="rId29" Type="http://schemas.openxmlformats.org/officeDocument/2006/relationships/image" Target="../media/image102.png"/><Relationship Id="rId41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8.xml"/><Relationship Id="rId11" Type="http://schemas.openxmlformats.org/officeDocument/2006/relationships/image" Target="../media/image75.png"/><Relationship Id="rId24" Type="http://schemas.openxmlformats.org/officeDocument/2006/relationships/customXml" Target="../ink/ink107.xml"/><Relationship Id="rId32" Type="http://schemas.openxmlformats.org/officeDocument/2006/relationships/customXml" Target="../ink/ink111.xml"/><Relationship Id="rId37" Type="http://schemas.openxmlformats.org/officeDocument/2006/relationships/image" Target="../media/image106.png"/><Relationship Id="rId40" Type="http://schemas.openxmlformats.org/officeDocument/2006/relationships/customXml" Target="../ink/ink115.xml"/><Relationship Id="rId5" Type="http://schemas.openxmlformats.org/officeDocument/2006/relationships/image" Target="../media/image72.png"/><Relationship Id="rId15" Type="http://schemas.openxmlformats.org/officeDocument/2006/relationships/image" Target="../media/image77.png"/><Relationship Id="rId23" Type="http://schemas.openxmlformats.org/officeDocument/2006/relationships/image" Target="../media/image99.png"/><Relationship Id="rId28" Type="http://schemas.openxmlformats.org/officeDocument/2006/relationships/customXml" Target="../ink/ink109.xml"/><Relationship Id="rId36" Type="http://schemas.openxmlformats.org/officeDocument/2006/relationships/customXml" Target="../ink/ink113.xml"/><Relationship Id="rId10" Type="http://schemas.openxmlformats.org/officeDocument/2006/relationships/customXml" Target="../ink/ink100.xml"/><Relationship Id="rId19" Type="http://schemas.openxmlformats.org/officeDocument/2006/relationships/image" Target="../media/image97.png"/><Relationship Id="rId31" Type="http://schemas.openxmlformats.org/officeDocument/2006/relationships/image" Target="../media/image103.png"/><Relationship Id="rId4" Type="http://schemas.openxmlformats.org/officeDocument/2006/relationships/customXml" Target="../ink/ink97.xml"/><Relationship Id="rId9" Type="http://schemas.openxmlformats.org/officeDocument/2006/relationships/image" Target="../media/image74.png"/><Relationship Id="rId14" Type="http://schemas.openxmlformats.org/officeDocument/2006/relationships/customXml" Target="../ink/ink102.xml"/><Relationship Id="rId22" Type="http://schemas.openxmlformats.org/officeDocument/2006/relationships/customXml" Target="../ink/ink106.xml"/><Relationship Id="rId27" Type="http://schemas.openxmlformats.org/officeDocument/2006/relationships/image" Target="../media/image101.png"/><Relationship Id="rId30" Type="http://schemas.openxmlformats.org/officeDocument/2006/relationships/customXml" Target="../ink/ink110.xml"/><Relationship Id="rId35" Type="http://schemas.openxmlformats.org/officeDocument/2006/relationships/image" Target="../media/image105.png"/><Relationship Id="rId8" Type="http://schemas.openxmlformats.org/officeDocument/2006/relationships/customXml" Target="../ink/ink99.xml"/><Relationship Id="rId3" Type="http://schemas.openxmlformats.org/officeDocument/2006/relationships/image" Target="../media/image71.png"/><Relationship Id="rId12" Type="http://schemas.openxmlformats.org/officeDocument/2006/relationships/customXml" Target="../ink/ink101.xml"/><Relationship Id="rId17" Type="http://schemas.openxmlformats.org/officeDocument/2006/relationships/image" Target="../media/image78.png"/><Relationship Id="rId25" Type="http://schemas.openxmlformats.org/officeDocument/2006/relationships/image" Target="../media/image100.png"/><Relationship Id="rId33" Type="http://schemas.openxmlformats.org/officeDocument/2006/relationships/image" Target="../media/image104.png"/><Relationship Id="rId38" Type="http://schemas.openxmlformats.org/officeDocument/2006/relationships/customXml" Target="../ink/ink1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CD9F-D407-40FE-891F-6652B6B44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8838" y="2485337"/>
            <a:ext cx="9144000" cy="2387600"/>
          </a:xfrm>
        </p:spPr>
        <p:txBody>
          <a:bodyPr/>
          <a:lstStyle/>
          <a:p>
            <a:pPr algn="l"/>
            <a:r>
              <a:rPr lang="en-CH" dirty="0">
                <a:latin typeface="Chakra Petch Medium" panose="00000600000000000000" pitchFamily="2" charset="-34"/>
                <a:cs typeface="Chakra Petch Medium" panose="00000600000000000000" pitchFamily="2" charset="-34"/>
              </a:rPr>
              <a:t>INTRODUCTION TO </a:t>
            </a:r>
            <a:br>
              <a:rPr lang="en-CH" dirty="0">
                <a:latin typeface="Chakra Petch Medium" panose="00000600000000000000" pitchFamily="2" charset="-34"/>
                <a:cs typeface="Chakra Petch Medium" panose="00000600000000000000" pitchFamily="2" charset="-34"/>
              </a:rPr>
            </a:br>
            <a:r>
              <a:rPr lang="en-CH" sz="9600" dirty="0">
                <a:latin typeface="Chakra Petch Medium" panose="00000600000000000000" pitchFamily="2" charset="-34"/>
                <a:cs typeface="Chakra Petch Medium" panose="00000600000000000000" pitchFamily="2" charset="-34"/>
              </a:rPr>
              <a:t>GRID</a:t>
            </a:r>
            <a:endParaRPr lang="de-DE" sz="9600" dirty="0">
              <a:latin typeface="Chakra Petch Medium" panose="00000600000000000000" pitchFamily="2" charset="-34"/>
              <a:cs typeface="Chakra Petch Medium" panose="00000600000000000000" pitchFamily="2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07616-771C-4954-9E19-20EEAE62F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57781" y="6552271"/>
            <a:ext cx="1334219" cy="305729"/>
          </a:xfrm>
        </p:spPr>
        <p:txBody>
          <a:bodyPr>
            <a:normAutofit/>
          </a:bodyPr>
          <a:lstStyle/>
          <a:p>
            <a:r>
              <a:rPr lang="en-CH" sz="1100" dirty="0">
                <a:latin typeface="Closer Text Med" pitchFamily="50" charset="0"/>
              </a:rPr>
              <a:t>DI GGG YADA</a:t>
            </a:r>
            <a:endParaRPr lang="de-DE" sz="1100" dirty="0">
              <a:latin typeface="Closer Text M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83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7E550A8-4BC7-4D28-98D9-4DB7AC466BAD}"/>
              </a:ext>
            </a:extLst>
          </p:cNvPr>
          <p:cNvSpPr txBox="1"/>
          <p:nvPr/>
        </p:nvSpPr>
        <p:spPr>
          <a:xfrm>
            <a:off x="659258" y="2671530"/>
            <a:ext cx="1846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b="1" i="0" dirty="0" err="1">
                <a:solidFill>
                  <a:srgbClr val="000000"/>
                </a:solidFill>
                <a:effectLst/>
                <a:latin typeface="Closer Text Med" pitchFamily="50" charset="0"/>
              </a:rPr>
              <a:t>Fragen</a:t>
            </a:r>
            <a:r>
              <a:rPr lang="en-CH" sz="3200" b="1" i="0" dirty="0">
                <a:solidFill>
                  <a:srgbClr val="000000"/>
                </a:solidFill>
                <a:effectLst/>
                <a:latin typeface="Closer Text Med" pitchFamily="50" charset="0"/>
              </a:rPr>
              <a:t>?</a:t>
            </a:r>
            <a:endParaRPr lang="de-DE" sz="3200" b="1" i="0" dirty="0">
              <a:solidFill>
                <a:srgbClr val="000000"/>
              </a:solidFill>
              <a:effectLst/>
              <a:latin typeface="Closer Text Med" pitchFamily="50" charset="0"/>
            </a:endParaRP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016BDE4D-C50B-4EC8-A47D-F03A9DD2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742" y="-217094"/>
            <a:ext cx="10488994" cy="1011093"/>
          </a:xfrm>
          <a:noFill/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6000" dirty="0">
                <a:solidFill>
                  <a:schemeClr val="bg1">
                    <a:lumMod val="85000"/>
                  </a:schemeClr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IM</a:t>
            </a:r>
            <a:r>
              <a:rPr lang="en-CH" sz="6000" dirty="0">
                <a:solidFill>
                  <a:schemeClr val="bg1">
                    <a:lumMod val="85000"/>
                  </a:schemeClr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PORTANT DEFINITIONS</a:t>
            </a:r>
            <a:endParaRPr lang="de-DE" sz="6000" dirty="0">
              <a:solidFill>
                <a:schemeClr val="bg1">
                  <a:lumMod val="85000"/>
                </a:schemeClr>
              </a:solidFill>
              <a:latin typeface="Chakra Petch Medium" panose="00000600000000000000" pitchFamily="2" charset="-34"/>
              <a:cs typeface="Chakra Petch Medium" panose="00000600000000000000" pitchFamily="2" charset="-34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5340577-CE3A-4E84-A682-7EBB6544EB47}"/>
              </a:ext>
            </a:extLst>
          </p:cNvPr>
          <p:cNvGrpSpPr/>
          <p:nvPr/>
        </p:nvGrpSpPr>
        <p:grpSpPr>
          <a:xfrm>
            <a:off x="8020026" y="4257089"/>
            <a:ext cx="3578275" cy="2136075"/>
            <a:chOff x="6939985" y="2880605"/>
            <a:chExt cx="3690720" cy="22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F51A938-8284-4980-ADE0-3F36C0415B9F}"/>
                    </a:ext>
                  </a:extLst>
                </p14:cNvPr>
                <p14:cNvContentPartPr/>
                <p14:nvPr/>
              </p14:nvContentPartPr>
              <p14:xfrm>
                <a:off x="6947185" y="2972765"/>
                <a:ext cx="67320" cy="2073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F51A938-8284-4980-ADE0-3F36C0415B9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37887" y="2963485"/>
                  <a:ext cx="85545" cy="20914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C2EECD4-DECD-4CDD-A966-D49C56676841}"/>
                    </a:ext>
                  </a:extLst>
                </p14:cNvPr>
                <p14:cNvContentPartPr/>
                <p14:nvPr/>
              </p14:nvContentPartPr>
              <p14:xfrm>
                <a:off x="6952945" y="5020805"/>
                <a:ext cx="3581280" cy="63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C2EECD4-DECD-4CDD-A966-D49C5667684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43663" y="5011540"/>
                  <a:ext cx="3599472" cy="811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D09979E-F221-4D8D-B374-EFC9D1018130}"/>
                    </a:ext>
                  </a:extLst>
                </p14:cNvPr>
                <p14:cNvContentPartPr/>
                <p14:nvPr/>
              </p14:nvContentPartPr>
              <p14:xfrm>
                <a:off x="6939985" y="2880605"/>
                <a:ext cx="3690720" cy="118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D09979E-F221-4D8D-B374-EFC9D101813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30703" y="2871322"/>
                  <a:ext cx="3708914" cy="136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3D8F982-E5BD-4CB3-94A6-0B5C1754B7DB}"/>
                    </a:ext>
                  </a:extLst>
                </p14:cNvPr>
                <p14:cNvContentPartPr/>
                <p14:nvPr/>
              </p14:nvContentPartPr>
              <p14:xfrm>
                <a:off x="10532065" y="2981405"/>
                <a:ext cx="64800" cy="2059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3D8F982-E5BD-4CB3-94A6-0B5C1754B7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22808" y="2972123"/>
                  <a:ext cx="82944" cy="2077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6DBE266-AE02-428B-81D0-A0E64F4133A6}"/>
                    </a:ext>
                  </a:extLst>
                </p14:cNvPr>
                <p14:cNvContentPartPr/>
                <p14:nvPr/>
              </p14:nvContentPartPr>
              <p14:xfrm>
                <a:off x="7964545" y="2933525"/>
                <a:ext cx="22680" cy="2078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6DBE266-AE02-428B-81D0-A0E64F4133A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55250" y="2924244"/>
                  <a:ext cx="40898" cy="209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89340A4-DC8F-4489-9C44-01215B00C03C}"/>
                    </a:ext>
                  </a:extLst>
                </p14:cNvPr>
                <p14:cNvContentPartPr/>
                <p14:nvPr/>
              </p14:nvContentPartPr>
              <p14:xfrm>
                <a:off x="8890105" y="2911925"/>
                <a:ext cx="86040" cy="2056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89340A4-DC8F-4489-9C44-01215B00C0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80793" y="2902642"/>
                  <a:ext cx="104291" cy="2074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6E2246B-8311-4ECB-938B-A5EDD23334D5}"/>
                    </a:ext>
                  </a:extLst>
                </p14:cNvPr>
                <p14:cNvContentPartPr/>
                <p14:nvPr/>
              </p14:nvContentPartPr>
              <p14:xfrm>
                <a:off x="9730345" y="2913725"/>
                <a:ext cx="43920" cy="2147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6E2246B-8311-4ECB-938B-A5EDD23334D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21118" y="2904442"/>
                  <a:ext cx="62005" cy="21655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5B63746-6978-494D-9A08-9245238EF1D4}"/>
                    </a:ext>
                  </a:extLst>
                </p14:cNvPr>
                <p14:cNvContentPartPr/>
                <p14:nvPr/>
              </p14:nvContentPartPr>
              <p14:xfrm>
                <a:off x="6987145" y="3936845"/>
                <a:ext cx="3612960" cy="21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5B63746-6978-494D-9A08-9245238EF1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77863" y="3927692"/>
                  <a:ext cx="3631153" cy="3953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6741B91-BFAA-40FC-BD1A-FF664ED9FAC0}"/>
                  </a:ext>
                </a:extLst>
              </p14:cNvPr>
              <p14:cNvContentPartPr/>
              <p14:nvPr/>
            </p14:nvContentPartPr>
            <p14:xfrm>
              <a:off x="7933866" y="4266809"/>
              <a:ext cx="286555" cy="608013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6741B91-BFAA-40FC-BD1A-FF664ED9FAC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79867" y="4158750"/>
                <a:ext cx="394193" cy="823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DF4DDCC-401E-4A40-A174-B692532967C0}"/>
                  </a:ext>
                </a:extLst>
              </p14:cNvPr>
              <p14:cNvContentPartPr/>
              <p14:nvPr/>
            </p14:nvContentPartPr>
            <p14:xfrm>
              <a:off x="7932844" y="4276529"/>
              <a:ext cx="494578" cy="1111317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DF4DDCC-401E-4A40-A174-B692532967C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78890" y="4168529"/>
                <a:ext cx="602126" cy="1326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CA611F0-EAFE-44DC-9455-2967EFCA61C8}"/>
                  </a:ext>
                </a:extLst>
              </p14:cNvPr>
              <p14:cNvContentPartPr/>
              <p14:nvPr/>
            </p14:nvContentPartPr>
            <p14:xfrm>
              <a:off x="7960430" y="4254209"/>
              <a:ext cx="799632" cy="1535042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CA611F0-EAFE-44DC-9455-2967EFCA61C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06425" y="4146209"/>
                <a:ext cx="907282" cy="1750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F13B9BC-9134-484A-BE78-929D6E64937C}"/>
                  </a:ext>
                </a:extLst>
              </p14:cNvPr>
              <p14:cNvContentPartPr/>
              <p14:nvPr/>
            </p14:nvContentPartPr>
            <p14:xfrm>
              <a:off x="8039304" y="4289489"/>
              <a:ext cx="1006957" cy="1937476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F13B9BC-9134-484A-BE78-929D6E64937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85302" y="4181491"/>
                <a:ext cx="1114601" cy="2153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FFBAC3F-8E66-4FA5-8C6F-A65CF1F57A99}"/>
                  </a:ext>
                </a:extLst>
              </p14:cNvPr>
              <p14:cNvContentPartPr/>
              <p14:nvPr/>
            </p14:nvContentPartPr>
            <p14:xfrm>
              <a:off x="8332572" y="4352129"/>
              <a:ext cx="865250" cy="1916883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FFBAC3F-8E66-4FA5-8C6F-A65CF1F57A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78584" y="4244136"/>
                <a:ext cx="972866" cy="2132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A3A8DEE-17CF-4743-91FC-C0476AA7EC53}"/>
                  </a:ext>
                </a:extLst>
              </p14:cNvPr>
              <p14:cNvContentPartPr/>
              <p14:nvPr/>
            </p14:nvContentPartPr>
            <p14:xfrm>
              <a:off x="8583016" y="4233329"/>
              <a:ext cx="895965" cy="2159809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A3A8DEE-17CF-4743-91FC-C0476AA7EC5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29042" y="4125321"/>
                <a:ext cx="1003553" cy="2375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C7D13B4-1A20-4743-BDEF-DA59EBCDF417}"/>
                  </a:ext>
                </a:extLst>
              </p14:cNvPr>
              <p14:cNvContentPartPr/>
              <p14:nvPr/>
            </p14:nvContentPartPr>
            <p14:xfrm>
              <a:off x="8800982" y="4263929"/>
              <a:ext cx="901200" cy="2048817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C7D13B4-1A20-4743-BDEF-DA59EBCDF4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746975" y="4155926"/>
                <a:ext cx="1008854" cy="22644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AC0FE46-56C1-4E35-B3B0-C545B89A6080}"/>
                  </a:ext>
                </a:extLst>
              </p14:cNvPr>
              <p14:cNvContentPartPr/>
              <p14:nvPr/>
            </p14:nvContentPartPr>
            <p14:xfrm>
              <a:off x="8995624" y="4324769"/>
              <a:ext cx="851638" cy="2117576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AC0FE46-56C1-4E35-B3B0-C545B89A608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41655" y="4216766"/>
                <a:ext cx="959217" cy="2333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1A05783-6083-45E8-929B-97CB2FBB35EB}"/>
                  </a:ext>
                </a:extLst>
              </p14:cNvPr>
              <p14:cNvContentPartPr/>
              <p14:nvPr/>
            </p14:nvContentPartPr>
            <p14:xfrm>
              <a:off x="9280770" y="4703129"/>
              <a:ext cx="623371" cy="1743065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1A05783-6083-45E8-929B-97CB2FBB35E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226783" y="4595110"/>
                <a:ext cx="730985" cy="1958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565A5D5-9688-4E21-9D02-3EF35FBDE404}"/>
                  </a:ext>
                </a:extLst>
              </p14:cNvPr>
              <p14:cNvContentPartPr/>
              <p14:nvPr/>
            </p14:nvContentPartPr>
            <p14:xfrm>
              <a:off x="9529012" y="5422769"/>
              <a:ext cx="389170" cy="981128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565A5D5-9688-4E21-9D02-3EF35FBDE40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475011" y="5314755"/>
                <a:ext cx="496813" cy="1196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24B69EE-FA9B-4A78-901F-E163B43B9A0C}"/>
                  </a:ext>
                </a:extLst>
              </p14:cNvPr>
              <p14:cNvContentPartPr/>
              <p14:nvPr/>
            </p14:nvContentPartPr>
            <p14:xfrm>
              <a:off x="9726366" y="5963129"/>
              <a:ext cx="185336" cy="50819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24B69EE-FA9B-4A78-901F-E163B43B9A0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72385" y="5855080"/>
                <a:ext cx="292939" cy="723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05EC67F-42B3-4449-9775-EC9BA0872C15}"/>
                  </a:ext>
                </a:extLst>
              </p14:cNvPr>
              <p14:cNvContentPartPr/>
              <p14:nvPr/>
            </p14:nvContentPartPr>
            <p14:xfrm>
              <a:off x="7982726" y="4254929"/>
              <a:ext cx="77136" cy="175563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05EC67F-42B3-4449-9775-EC9BA0872C1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28659" y="4147001"/>
                <a:ext cx="184910" cy="391059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4E0E59DA-8C86-4CAC-8452-548719B469E2}"/>
              </a:ext>
            </a:extLst>
          </p:cNvPr>
          <p:cNvGrpSpPr/>
          <p:nvPr/>
        </p:nvGrpSpPr>
        <p:grpSpPr>
          <a:xfrm>
            <a:off x="3719779" y="4355369"/>
            <a:ext cx="3578275" cy="2136075"/>
            <a:chOff x="6939985" y="2880605"/>
            <a:chExt cx="3690720" cy="22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56CD70D-2133-4B45-A43E-482A4CD4AF87}"/>
                    </a:ext>
                  </a:extLst>
                </p14:cNvPr>
                <p14:cNvContentPartPr/>
                <p14:nvPr/>
              </p14:nvContentPartPr>
              <p14:xfrm>
                <a:off x="6947185" y="2972765"/>
                <a:ext cx="67320" cy="2073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56CD70D-2133-4B45-A43E-482A4CD4AF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37887" y="2963485"/>
                  <a:ext cx="85545" cy="20914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897F630-7A08-4F5C-BD6A-06928C48ABB6}"/>
                    </a:ext>
                  </a:extLst>
                </p14:cNvPr>
                <p14:cNvContentPartPr/>
                <p14:nvPr/>
              </p14:nvContentPartPr>
              <p14:xfrm>
                <a:off x="6952945" y="5020805"/>
                <a:ext cx="3581280" cy="63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897F630-7A08-4F5C-BD6A-06928C48ABB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43663" y="5011540"/>
                  <a:ext cx="3599472" cy="811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98C6D9B-8783-420D-A334-B42A2CC90EB6}"/>
                    </a:ext>
                  </a:extLst>
                </p14:cNvPr>
                <p14:cNvContentPartPr/>
                <p14:nvPr/>
              </p14:nvContentPartPr>
              <p14:xfrm>
                <a:off x="6939985" y="2880605"/>
                <a:ext cx="3690720" cy="118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98C6D9B-8783-420D-A334-B42A2CC90E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30703" y="2871322"/>
                  <a:ext cx="3708914" cy="136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871858F-3F40-443E-8C59-FD417D49F341}"/>
                    </a:ext>
                  </a:extLst>
                </p14:cNvPr>
                <p14:cNvContentPartPr/>
                <p14:nvPr/>
              </p14:nvContentPartPr>
              <p14:xfrm>
                <a:off x="10532065" y="2981405"/>
                <a:ext cx="64800" cy="2059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871858F-3F40-443E-8C59-FD417D49F3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22808" y="2972123"/>
                  <a:ext cx="82944" cy="2077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863D150-E4C1-4E77-9BEA-A2C5A783EF62}"/>
                    </a:ext>
                  </a:extLst>
                </p14:cNvPr>
                <p14:cNvContentPartPr/>
                <p14:nvPr/>
              </p14:nvContentPartPr>
              <p14:xfrm>
                <a:off x="7964545" y="2933525"/>
                <a:ext cx="22680" cy="2078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863D150-E4C1-4E77-9BEA-A2C5A783EF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55250" y="2924244"/>
                  <a:ext cx="40898" cy="209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4CF26A9-C753-457E-870A-1ED15F0F926F}"/>
                    </a:ext>
                  </a:extLst>
                </p14:cNvPr>
                <p14:cNvContentPartPr/>
                <p14:nvPr/>
              </p14:nvContentPartPr>
              <p14:xfrm>
                <a:off x="8890105" y="2911925"/>
                <a:ext cx="86040" cy="2056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4CF26A9-C753-457E-870A-1ED15F0F926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80793" y="2902642"/>
                  <a:ext cx="104291" cy="2074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C96566F-AD44-402D-9B37-D6D1CA3AEDB1}"/>
                    </a:ext>
                  </a:extLst>
                </p14:cNvPr>
                <p14:cNvContentPartPr/>
                <p14:nvPr/>
              </p14:nvContentPartPr>
              <p14:xfrm>
                <a:off x="9730345" y="2913725"/>
                <a:ext cx="43920" cy="2147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C96566F-AD44-402D-9B37-D6D1CA3AEDB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21118" y="2904442"/>
                  <a:ext cx="62005" cy="21655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C19669F-13A4-48F4-BBD7-D7B020F2017E}"/>
                    </a:ext>
                  </a:extLst>
                </p14:cNvPr>
                <p14:cNvContentPartPr/>
                <p14:nvPr/>
              </p14:nvContentPartPr>
              <p14:xfrm>
                <a:off x="6987145" y="3936845"/>
                <a:ext cx="3612960" cy="21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C19669F-13A4-48F4-BBD7-D7B020F2017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77863" y="3927692"/>
                  <a:ext cx="3631153" cy="3953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FF50864-C1A2-4EF2-8178-4E1BE9A7969C}"/>
                  </a:ext>
                </a:extLst>
              </p14:cNvPr>
              <p14:cNvContentPartPr/>
              <p14:nvPr/>
            </p14:nvContentPartPr>
            <p14:xfrm>
              <a:off x="3603935" y="4369049"/>
              <a:ext cx="281320" cy="396849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FF50864-C1A2-4EF2-8178-4E1BE9A7969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50264" y="4261112"/>
                <a:ext cx="389021" cy="612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7904EA4-AA84-4EE2-833A-838CFAA5572F}"/>
                  </a:ext>
                </a:extLst>
              </p14:cNvPr>
              <p14:cNvContentPartPr/>
              <p14:nvPr/>
            </p14:nvContentPartPr>
            <p14:xfrm>
              <a:off x="3577017" y="4358249"/>
              <a:ext cx="513077" cy="747277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7904EA4-AA84-4EE2-833A-838CFAA5572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23407" y="4250261"/>
                <a:ext cx="620658" cy="962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11A302B-1900-43FB-9937-69A73DEB8512}"/>
                  </a:ext>
                </a:extLst>
              </p14:cNvPr>
              <p14:cNvContentPartPr/>
              <p14:nvPr/>
            </p14:nvContentPartPr>
            <p14:xfrm>
              <a:off x="3633939" y="4331609"/>
              <a:ext cx="754956" cy="939943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11A302B-1900-43FB-9937-69A73DEB851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80296" y="4223971"/>
                <a:ext cx="862601" cy="1155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C04F930-8A49-40D9-92D6-795737AD347D}"/>
                  </a:ext>
                </a:extLst>
              </p14:cNvPr>
              <p14:cNvContentPartPr/>
              <p14:nvPr/>
            </p14:nvContentPartPr>
            <p14:xfrm>
              <a:off x="3861047" y="4401449"/>
              <a:ext cx="707488" cy="964724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C04F930-8A49-40D9-92D6-795737AD347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07040" y="4293458"/>
                <a:ext cx="815141" cy="1180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3B3EA5C-18DF-48F7-97BB-D39C929FCB93}"/>
                  </a:ext>
                </a:extLst>
              </p14:cNvPr>
              <p14:cNvContentPartPr/>
              <p14:nvPr/>
            </p14:nvContentPartPr>
            <p14:xfrm>
              <a:off x="4260335" y="4370129"/>
              <a:ext cx="537160" cy="893172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3B3EA5C-18DF-48F7-97BB-D39C929FCB9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06691" y="4262128"/>
                <a:ext cx="644808" cy="1108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9DB3518-857E-4346-B70F-B202BC55315B}"/>
                  </a:ext>
                </a:extLst>
              </p14:cNvPr>
              <p14:cNvContentPartPr/>
              <p14:nvPr/>
            </p14:nvContentPartPr>
            <p14:xfrm>
              <a:off x="4406799" y="4360049"/>
              <a:ext cx="718656" cy="991948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9DB3518-857E-4346-B70F-B202BC55315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352792" y="4252393"/>
                <a:ext cx="826310" cy="1207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69AE063-7DE8-4F8B-A723-BA673A7F12C5}"/>
                  </a:ext>
                </a:extLst>
              </p14:cNvPr>
              <p14:cNvContentPartPr/>
              <p14:nvPr/>
            </p14:nvContentPartPr>
            <p14:xfrm>
              <a:off x="4732193" y="4380929"/>
              <a:ext cx="579742" cy="844657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69AE063-7DE8-4F8B-A723-BA673A7F12C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78180" y="4272963"/>
                <a:ext cx="687408" cy="1060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A26AB2F-E070-4B57-94D2-438D4F146204}"/>
                  </a:ext>
                </a:extLst>
              </p14:cNvPr>
              <p14:cNvContentPartPr/>
              <p14:nvPr/>
            </p14:nvContentPartPr>
            <p14:xfrm>
              <a:off x="4899867" y="4367969"/>
              <a:ext cx="588468" cy="90853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A26AB2F-E070-4B57-94D2-438D4F14620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845879" y="4260342"/>
                <a:ext cx="696084" cy="1124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5A87004-54E3-4F06-8E9C-DAEE33AB5BDD}"/>
                  </a:ext>
                </a:extLst>
              </p14:cNvPr>
              <p14:cNvContentPartPr/>
              <p14:nvPr/>
            </p14:nvContentPartPr>
            <p14:xfrm>
              <a:off x="5126073" y="4463009"/>
              <a:ext cx="558102" cy="900502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5A87004-54E3-4F06-8E9C-DAEE33AB5BD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72423" y="4355352"/>
                <a:ext cx="665762" cy="1116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345DE1D-6880-44FC-8F7B-B446D4960316}"/>
                  </a:ext>
                </a:extLst>
              </p14:cNvPr>
              <p14:cNvContentPartPr/>
              <p14:nvPr/>
            </p14:nvContentPartPr>
            <p14:xfrm>
              <a:off x="5344233" y="4324769"/>
              <a:ext cx="558102" cy="1005561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345DE1D-6880-44FC-8F7B-B446D496031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90223" y="4217159"/>
                <a:ext cx="665762" cy="1221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DFDED05-11D4-4FE3-B83A-BDA5B2D7C551}"/>
                  </a:ext>
                </a:extLst>
              </p14:cNvPr>
              <p14:cNvContentPartPr/>
              <p14:nvPr/>
            </p14:nvContentPartPr>
            <p14:xfrm>
              <a:off x="5491653" y="4380929"/>
              <a:ext cx="598241" cy="1038719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DFDED05-11D4-4FE3-B83A-BDA5B2D7C55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37628" y="4272917"/>
                <a:ext cx="705932" cy="1254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0FB47D9-90A0-45C1-8B54-7672A96113A0}"/>
                  </a:ext>
                </a:extLst>
              </p14:cNvPr>
              <p14:cNvContentPartPr/>
              <p14:nvPr/>
            </p14:nvContentPartPr>
            <p14:xfrm>
              <a:off x="5760787" y="4441409"/>
              <a:ext cx="570667" cy="937499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0FB47D9-90A0-45C1-8B54-7672A96113A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06781" y="4333762"/>
                <a:ext cx="678320" cy="1153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387E87A-BE4E-472B-B54B-AFDFE6483E05}"/>
                  </a:ext>
                </a:extLst>
              </p14:cNvPr>
              <p14:cNvContentPartPr/>
              <p14:nvPr/>
            </p14:nvContentPartPr>
            <p14:xfrm>
              <a:off x="6036723" y="4412969"/>
              <a:ext cx="576252" cy="975893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387E87A-BE4E-472B-B54B-AFDFE6483E0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982699" y="4305336"/>
                <a:ext cx="683939" cy="1191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DEEAEB8-8D70-4BED-90B2-34C2B244C7CA}"/>
                  </a:ext>
                </a:extLst>
              </p14:cNvPr>
              <p14:cNvContentPartPr/>
              <p14:nvPr/>
            </p14:nvContentPartPr>
            <p14:xfrm>
              <a:off x="6377799" y="4416209"/>
              <a:ext cx="535415" cy="943782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DEEAEB8-8D70-4BED-90B2-34C2B244C7C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324186" y="4308225"/>
                <a:ext cx="643002" cy="1159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323E442-1EE5-4B92-A0BF-C4C77AEA2525}"/>
                  </a:ext>
                </a:extLst>
              </p14:cNvPr>
              <p14:cNvContentPartPr/>
              <p14:nvPr/>
            </p14:nvContentPartPr>
            <p14:xfrm>
              <a:off x="6594807" y="4427729"/>
              <a:ext cx="556008" cy="896663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323E442-1EE5-4B92-A0BF-C4C77AEA252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541151" y="4320057"/>
                <a:ext cx="663681" cy="1112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B38D759-F619-446B-A5A0-7E6D0B7659BD}"/>
                  </a:ext>
                </a:extLst>
              </p14:cNvPr>
              <p14:cNvContentPartPr/>
              <p14:nvPr/>
            </p14:nvContentPartPr>
            <p14:xfrm>
              <a:off x="6804713" y="4550489"/>
              <a:ext cx="453742" cy="818829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B38D759-F619-446B-A5A0-7E6D0B7659B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751099" y="4442512"/>
                <a:ext cx="561330" cy="1034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FA74EDB-EACF-48E1-8A39-4C53073764C8}"/>
                  </a:ext>
                </a:extLst>
              </p14:cNvPr>
              <p14:cNvContentPartPr/>
              <p14:nvPr/>
            </p14:nvContentPartPr>
            <p14:xfrm>
              <a:off x="7035283" y="4995449"/>
              <a:ext cx="230012" cy="352871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FA74EDB-EACF-48E1-8A39-4C53073764C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81650" y="4887787"/>
                <a:ext cx="337639" cy="568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252B4FE-32FA-4541-8504-10700DA2F096}"/>
                  </a:ext>
                </a:extLst>
              </p14:cNvPr>
              <p14:cNvContentPartPr/>
              <p14:nvPr/>
            </p14:nvContentPartPr>
            <p14:xfrm>
              <a:off x="7237355" y="5210369"/>
              <a:ext cx="61779" cy="171375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252B4FE-32FA-4541-8504-10700DA2F09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183524" y="5102360"/>
                <a:ext cx="169802" cy="387034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A49EEFE2-8758-4049-A49C-98E8051EC65C}"/>
              </a:ext>
            </a:extLst>
          </p:cNvPr>
          <p:cNvGrpSpPr/>
          <p:nvPr/>
        </p:nvGrpSpPr>
        <p:grpSpPr>
          <a:xfrm>
            <a:off x="8119720" y="1603492"/>
            <a:ext cx="3578275" cy="2136075"/>
            <a:chOff x="6939985" y="2880605"/>
            <a:chExt cx="3690720" cy="22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3AED91C-3ACD-4933-BCF7-054C5B369929}"/>
                    </a:ext>
                  </a:extLst>
                </p14:cNvPr>
                <p14:cNvContentPartPr/>
                <p14:nvPr/>
              </p14:nvContentPartPr>
              <p14:xfrm>
                <a:off x="6947185" y="2972765"/>
                <a:ext cx="67320" cy="2073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3AED91C-3ACD-4933-BCF7-054C5B36992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37887" y="2963483"/>
                  <a:ext cx="85545" cy="20914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004AF8E-CC37-44AA-94E1-A460A5F9F83A}"/>
                    </a:ext>
                  </a:extLst>
                </p14:cNvPr>
                <p14:cNvContentPartPr/>
                <p14:nvPr/>
              </p14:nvContentPartPr>
              <p14:xfrm>
                <a:off x="6952945" y="5020805"/>
                <a:ext cx="3581280" cy="63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004AF8E-CC37-44AA-94E1-A460A5F9F83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43662" y="5011911"/>
                  <a:ext cx="3599474" cy="811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A56A74A-0445-4F1E-AC3D-5584145978DD}"/>
                    </a:ext>
                  </a:extLst>
                </p14:cNvPr>
                <p14:cNvContentPartPr/>
                <p14:nvPr/>
              </p14:nvContentPartPr>
              <p14:xfrm>
                <a:off x="6939985" y="2880605"/>
                <a:ext cx="3690720" cy="118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A56A74A-0445-4F1E-AC3D-5584145978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30702" y="2871322"/>
                  <a:ext cx="3708916" cy="136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767155-4FCA-4ABD-8687-321E7CB5B4E1}"/>
                    </a:ext>
                  </a:extLst>
                </p14:cNvPr>
                <p14:cNvContentPartPr/>
                <p14:nvPr/>
              </p14:nvContentPartPr>
              <p14:xfrm>
                <a:off x="10532065" y="2981405"/>
                <a:ext cx="64800" cy="2059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767155-4FCA-4ABD-8687-321E7CB5B4E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522755" y="2972494"/>
                  <a:ext cx="83048" cy="2077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6690DD0-FB04-41F9-9C4C-8E35CF9726F2}"/>
                    </a:ext>
                  </a:extLst>
                </p14:cNvPr>
                <p14:cNvContentPartPr/>
                <p14:nvPr/>
              </p14:nvContentPartPr>
              <p14:xfrm>
                <a:off x="7964545" y="2933525"/>
                <a:ext cx="22680" cy="2078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6690DD0-FB04-41F9-9C4C-8E35CF9726F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955622" y="2924242"/>
                  <a:ext cx="40898" cy="2096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0E398B5-02BA-49C1-A4FF-550A39D96A78}"/>
                    </a:ext>
                  </a:extLst>
                </p14:cNvPr>
                <p14:cNvContentPartPr/>
                <p14:nvPr/>
              </p14:nvContentPartPr>
              <p14:xfrm>
                <a:off x="8890105" y="2911925"/>
                <a:ext cx="86040" cy="2056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0E398B5-02BA-49C1-A4FF-550A39D96A7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881166" y="2902642"/>
                  <a:ext cx="104291" cy="2074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A69C9BD-2C17-4491-B7B2-4DBB2D3CCD0E}"/>
                    </a:ext>
                  </a:extLst>
                </p14:cNvPr>
                <p14:cNvContentPartPr/>
                <p14:nvPr/>
              </p14:nvContentPartPr>
              <p14:xfrm>
                <a:off x="9730345" y="2913725"/>
                <a:ext cx="43920" cy="2147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A69C9BD-2C17-4491-B7B2-4DBB2D3CCD0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721118" y="2904813"/>
                  <a:ext cx="62005" cy="21655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B703385-0461-45C5-BAB3-84450B025D8A}"/>
                    </a:ext>
                  </a:extLst>
                </p14:cNvPr>
                <p14:cNvContentPartPr/>
                <p14:nvPr/>
              </p14:nvContentPartPr>
              <p14:xfrm>
                <a:off x="6987145" y="3936845"/>
                <a:ext cx="3612960" cy="21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B703385-0461-45C5-BAB3-84450B025D8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977862" y="3927692"/>
                  <a:ext cx="3631155" cy="3953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8014A36-E25E-4252-8959-BD79EDC3F668}"/>
                  </a:ext>
                </a:extLst>
              </p14:cNvPr>
              <p14:cNvContentPartPr/>
              <p14:nvPr/>
            </p14:nvContentPartPr>
            <p14:xfrm>
              <a:off x="7988656" y="1556332"/>
              <a:ext cx="209419" cy="459675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8014A36-E25E-4252-8959-BD79EDC3F66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935042" y="1448703"/>
                <a:ext cx="317007" cy="675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7767530-FEAA-4770-9DC4-18225A18BAB7}"/>
                  </a:ext>
                </a:extLst>
              </p14:cNvPr>
              <p14:cNvContentPartPr/>
              <p14:nvPr/>
            </p14:nvContentPartPr>
            <p14:xfrm>
              <a:off x="8023874" y="1601332"/>
              <a:ext cx="287602" cy="707837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7767530-FEAA-4770-9DC4-18225A18BAB7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969881" y="1493680"/>
                <a:ext cx="395228" cy="92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268FE73-DC17-46D1-9670-03452F2E1096}"/>
                  </a:ext>
                </a:extLst>
              </p14:cNvPr>
              <p14:cNvContentPartPr/>
              <p14:nvPr/>
            </p14:nvContentPartPr>
            <p14:xfrm>
              <a:off x="8046478" y="1533652"/>
              <a:ext cx="491437" cy="1106082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268FE73-DC17-46D1-9670-03452F2E109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992834" y="1426031"/>
                <a:ext cx="599085" cy="1321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5A0411B-63FF-4702-933D-D0C07F7D36BE}"/>
                  </a:ext>
                </a:extLst>
              </p14:cNvPr>
              <p14:cNvContentPartPr/>
              <p14:nvPr/>
            </p14:nvContentPartPr>
            <p14:xfrm>
              <a:off x="8069152" y="1517092"/>
              <a:ext cx="708884" cy="1447435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5A0411B-63FF-4702-933D-D0C07F7D36B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015509" y="1409435"/>
                <a:ext cx="816531" cy="16631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92FFA25-1F04-4CA5-8514-F21CC86B5C3E}"/>
                  </a:ext>
                </a:extLst>
              </p14:cNvPr>
              <p14:cNvContentPartPr/>
              <p14:nvPr/>
            </p14:nvContentPartPr>
            <p14:xfrm>
              <a:off x="7999712" y="1549492"/>
              <a:ext cx="1008004" cy="2024385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92FFA25-1F04-4CA5-8514-F21CC86B5C3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945712" y="1441486"/>
                <a:ext cx="1115644" cy="2240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CB585EA-2461-4656-A302-C0C9F64504FD}"/>
                  </a:ext>
                </a:extLst>
              </p14:cNvPr>
              <p14:cNvContentPartPr/>
              <p14:nvPr/>
            </p14:nvContentPartPr>
            <p14:xfrm>
              <a:off x="8186276" y="1721932"/>
              <a:ext cx="861760" cy="1916185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CB585EA-2461-4656-A302-C0C9F64504FD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132641" y="1614297"/>
                <a:ext cx="969390" cy="2131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AC5FEAB-20E0-4A5D-B9FF-774DE457D09A}"/>
                  </a:ext>
                </a:extLst>
              </p14:cNvPr>
              <p14:cNvContentPartPr/>
              <p14:nvPr/>
            </p14:nvContentPartPr>
            <p14:xfrm>
              <a:off x="8346642" y="2378212"/>
              <a:ext cx="614994" cy="1417069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AC5FEAB-20E0-4A5D-B9FF-774DE457D09A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293023" y="2270231"/>
                <a:ext cx="722591" cy="1632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FDF136C-ECC2-42DC-930A-C13271F396BA}"/>
                  </a:ext>
                </a:extLst>
              </p14:cNvPr>
              <p14:cNvContentPartPr/>
              <p14:nvPr/>
            </p14:nvContentPartPr>
            <p14:xfrm>
              <a:off x="8579700" y="2830012"/>
              <a:ext cx="401735" cy="959139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FDF136C-ECC2-42DC-930A-C13271F396B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526063" y="2722361"/>
                <a:ext cx="509368" cy="11748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43D6541-02A9-4369-98F7-6E4B04436BC7}"/>
                  </a:ext>
                </a:extLst>
              </p14:cNvPr>
              <p14:cNvContentPartPr/>
              <p14:nvPr/>
            </p14:nvContentPartPr>
            <p14:xfrm>
              <a:off x="8872126" y="3248692"/>
              <a:ext cx="130189" cy="433847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43D6541-02A9-4369-98F7-6E4B04436BC7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818180" y="3141040"/>
                <a:ext cx="237721" cy="649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02B4362-67D8-448C-BEF0-8D4AC55F8776}"/>
                  </a:ext>
                </a:extLst>
              </p14:cNvPr>
              <p14:cNvContentPartPr/>
              <p14:nvPr/>
            </p14:nvContentPartPr>
            <p14:xfrm>
              <a:off x="8969917" y="3526252"/>
              <a:ext cx="45719" cy="222536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02B4362-67D8-448C-BEF0-8D4AC55F8776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915490" y="3418225"/>
                <a:ext cx="154211" cy="43823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02D0CEC5-1167-4E14-8561-964D45BEE7E5}"/>
              </a:ext>
            </a:extLst>
          </p:cNvPr>
          <p:cNvGrpSpPr/>
          <p:nvPr/>
        </p:nvGrpSpPr>
        <p:grpSpPr>
          <a:xfrm>
            <a:off x="3456644" y="1161855"/>
            <a:ext cx="3994920" cy="2790000"/>
            <a:chOff x="6918745" y="2402165"/>
            <a:chExt cx="3994920" cy="279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DC6DC2C-CC16-4458-B0AF-EF578C4ABCF6}"/>
                    </a:ext>
                  </a:extLst>
                </p14:cNvPr>
                <p14:cNvContentPartPr/>
                <p14:nvPr/>
              </p14:nvContentPartPr>
              <p14:xfrm>
                <a:off x="7063105" y="2789165"/>
                <a:ext cx="62640" cy="2390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DC6DC2C-CC16-4458-B0AF-EF578C4ABCF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054105" y="2780165"/>
                  <a:ext cx="80280" cy="24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02314D3-2B8F-4E87-A114-3A2954351E31}"/>
                    </a:ext>
                  </a:extLst>
                </p14:cNvPr>
                <p14:cNvContentPartPr/>
                <p14:nvPr/>
              </p14:nvContentPartPr>
              <p14:xfrm>
                <a:off x="7075705" y="2802485"/>
                <a:ext cx="3741480" cy="91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02314D3-2B8F-4E87-A114-3A2954351E3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066705" y="2793485"/>
                  <a:ext cx="37591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5653DF8-7CF5-4C96-B6B9-A5F4190FFC66}"/>
                    </a:ext>
                  </a:extLst>
                </p14:cNvPr>
                <p14:cNvContentPartPr/>
                <p14:nvPr/>
              </p14:nvContentPartPr>
              <p14:xfrm>
                <a:off x="6918745" y="5083085"/>
                <a:ext cx="3898800" cy="1044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5653DF8-7CF5-4C96-B6B9-A5F4190FFC6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909745" y="5074085"/>
                  <a:ext cx="39164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B3ED39D-38B9-4ECF-A3D0-D82F5F7C21D5}"/>
                    </a:ext>
                  </a:extLst>
                </p14:cNvPr>
                <p14:cNvContentPartPr/>
                <p14:nvPr/>
              </p14:nvContentPartPr>
              <p14:xfrm>
                <a:off x="10810345" y="2835965"/>
                <a:ext cx="58320" cy="2356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B3ED39D-38B9-4ECF-A3D0-D82F5F7C21D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801345" y="2826965"/>
                  <a:ext cx="75960" cy="23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D1C57CB-EDB0-483A-9A15-8E79EC593708}"/>
                    </a:ext>
                  </a:extLst>
                </p14:cNvPr>
                <p14:cNvContentPartPr/>
                <p14:nvPr/>
              </p14:nvContentPartPr>
              <p14:xfrm>
                <a:off x="7316185" y="3434285"/>
                <a:ext cx="18360" cy="1090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D1C57CB-EDB0-483A-9A15-8E79EC59370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307545" y="3425285"/>
                  <a:ext cx="36000" cy="11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6A7E262-00E7-4A15-9B48-74AC84F5DDAC}"/>
                    </a:ext>
                  </a:extLst>
                </p14:cNvPr>
                <p14:cNvContentPartPr/>
                <p14:nvPr/>
              </p14:nvContentPartPr>
              <p14:xfrm>
                <a:off x="7307185" y="4529765"/>
                <a:ext cx="1025640" cy="73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6A7E262-00E7-4A15-9B48-74AC84F5DDA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298185" y="4521125"/>
                  <a:ext cx="10432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0C74680-C5AE-4899-9AC1-CDBCE7819275}"/>
                    </a:ext>
                  </a:extLst>
                </p14:cNvPr>
                <p14:cNvContentPartPr/>
                <p14:nvPr/>
              </p14:nvContentPartPr>
              <p14:xfrm>
                <a:off x="7257865" y="3389285"/>
                <a:ext cx="1053720" cy="1218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0C74680-C5AE-4899-9AC1-CDBCE781927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248865" y="3380285"/>
                  <a:ext cx="1071360" cy="12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7D9CBE5-19A9-4433-8B6D-11D6A1F5F7F1}"/>
                    </a:ext>
                  </a:extLst>
                </p14:cNvPr>
                <p14:cNvContentPartPr/>
                <p14:nvPr/>
              </p14:nvContentPartPr>
              <p14:xfrm>
                <a:off x="8559985" y="3481445"/>
                <a:ext cx="35640" cy="1051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7D9CBE5-19A9-4433-8B6D-11D6A1F5F7F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551345" y="3472445"/>
                  <a:ext cx="53280" cy="10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AFDD21F-3FE6-4585-B618-2F21C55E405A}"/>
                    </a:ext>
                  </a:extLst>
                </p14:cNvPr>
                <p14:cNvContentPartPr/>
                <p14:nvPr/>
              </p14:nvContentPartPr>
              <p14:xfrm>
                <a:off x="8551345" y="4495565"/>
                <a:ext cx="941760" cy="59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AFDD21F-3FE6-4585-B618-2F21C55E405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542705" y="4486565"/>
                  <a:ext cx="9594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981B67A-8C83-41D6-B887-89A8D9AFE635}"/>
                    </a:ext>
                  </a:extLst>
                </p14:cNvPr>
                <p14:cNvContentPartPr/>
                <p14:nvPr/>
              </p14:nvContentPartPr>
              <p14:xfrm>
                <a:off x="8518585" y="3464525"/>
                <a:ext cx="951480" cy="1076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981B67A-8C83-41D6-B887-89A8D9AFE63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509945" y="3455885"/>
                  <a:ext cx="969120" cy="10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4FAEA44-6B91-4026-B765-4DEEABE3C3C1}"/>
                    </a:ext>
                  </a:extLst>
                </p14:cNvPr>
                <p14:cNvContentPartPr/>
                <p14:nvPr/>
              </p14:nvContentPartPr>
              <p14:xfrm>
                <a:off x="9692185" y="3490445"/>
                <a:ext cx="865440" cy="986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4FAEA44-6B91-4026-B765-4DEEABE3C3C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683185" y="3481805"/>
                  <a:ext cx="883080" cy="10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7A2B810-8CB0-4D39-B024-1D68F2E46A43}"/>
                    </a:ext>
                  </a:extLst>
                </p14:cNvPr>
                <p14:cNvContentPartPr/>
                <p14:nvPr/>
              </p14:nvContentPartPr>
              <p14:xfrm>
                <a:off x="9650785" y="3494405"/>
                <a:ext cx="840240" cy="978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7A2B810-8CB0-4D39-B024-1D68F2E46A4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641785" y="3485405"/>
                  <a:ext cx="857880" cy="9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D49B725-D24C-44B6-A7F3-F897769AA732}"/>
                    </a:ext>
                  </a:extLst>
                </p14:cNvPr>
                <p14:cNvContentPartPr/>
                <p14:nvPr/>
              </p14:nvContentPartPr>
              <p14:xfrm>
                <a:off x="10778305" y="5160485"/>
                <a:ext cx="135360" cy="8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D49B725-D24C-44B6-A7F3-F897769AA73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769305" y="5151485"/>
                  <a:ext cx="153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8809BF5-3968-4123-BF55-2E3B4AD41736}"/>
                    </a:ext>
                  </a:extLst>
                </p14:cNvPr>
                <p14:cNvContentPartPr/>
                <p14:nvPr/>
              </p14:nvContentPartPr>
              <p14:xfrm>
                <a:off x="8154265" y="2429525"/>
                <a:ext cx="140040" cy="318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8809BF5-3968-4123-BF55-2E3B4AD4173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145265" y="2420525"/>
                  <a:ext cx="1576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2C5E985-E2DF-480C-99A5-1DE9791F4163}"/>
                    </a:ext>
                  </a:extLst>
                </p14:cNvPr>
                <p14:cNvContentPartPr/>
                <p14:nvPr/>
              </p14:nvContentPartPr>
              <p14:xfrm>
                <a:off x="8337865" y="2563085"/>
                <a:ext cx="88560" cy="160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2C5E985-E2DF-480C-99A5-1DE9791F416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328865" y="2554445"/>
                  <a:ext cx="1062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6CE33F0-CCFC-4AFD-BF25-FDE04E30386B}"/>
                    </a:ext>
                  </a:extLst>
                </p14:cNvPr>
                <p14:cNvContentPartPr/>
                <p14:nvPr/>
              </p14:nvContentPartPr>
              <p14:xfrm>
                <a:off x="8512105" y="2578565"/>
                <a:ext cx="133200" cy="182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6CE33F0-CCFC-4AFD-BF25-FDE04E30386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503465" y="2569565"/>
                  <a:ext cx="1508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8AF122C-A569-4B85-BCBE-FE22F1946E49}"/>
                    </a:ext>
                  </a:extLst>
                </p14:cNvPr>
                <p14:cNvContentPartPr/>
                <p14:nvPr/>
              </p14:nvContentPartPr>
              <p14:xfrm>
                <a:off x="8716945" y="2402165"/>
                <a:ext cx="16920" cy="379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8AF122C-A569-4B85-BCBE-FE22F1946E4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708305" y="2393525"/>
                  <a:ext cx="345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6CB4CE2-4711-4C3A-AFD1-F05637ECE328}"/>
                    </a:ext>
                  </a:extLst>
                </p14:cNvPr>
                <p14:cNvContentPartPr/>
                <p14:nvPr/>
              </p14:nvContentPartPr>
              <p14:xfrm>
                <a:off x="8673385" y="2596205"/>
                <a:ext cx="194400" cy="35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6CB4CE2-4711-4C3A-AFD1-F05637ECE32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664745" y="2587205"/>
                  <a:ext cx="212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3F9419B-FD5E-49FB-9170-C438BCAC2AC9}"/>
                    </a:ext>
                  </a:extLst>
                </p14:cNvPr>
                <p14:cNvContentPartPr/>
                <p14:nvPr/>
              </p14:nvContentPartPr>
              <p14:xfrm>
                <a:off x="8870665" y="2551925"/>
                <a:ext cx="114840" cy="185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3F9419B-FD5E-49FB-9170-C438BCAC2AC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861665" y="2543285"/>
                  <a:ext cx="1324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BA35703-BCCD-47A4-8627-506A7D7071BA}"/>
                    </a:ext>
                  </a:extLst>
                </p14:cNvPr>
                <p14:cNvContentPartPr/>
                <p14:nvPr/>
              </p14:nvContentPartPr>
              <p14:xfrm>
                <a:off x="9079825" y="2560925"/>
                <a:ext cx="3240" cy="138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BA35703-BCCD-47A4-8627-506A7D7071B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070825" y="2551925"/>
                  <a:ext cx="208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CD09CE7-5A79-43BC-9408-D37AE9074443}"/>
                    </a:ext>
                  </a:extLst>
                </p14:cNvPr>
                <p14:cNvContentPartPr/>
                <p14:nvPr/>
              </p14:nvContentPartPr>
              <p14:xfrm>
                <a:off x="9081985" y="2455805"/>
                <a:ext cx="360" cy="20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CD09CE7-5A79-43BC-9408-D37AE907444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072985" y="2447165"/>
                  <a:ext cx="18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EEBB2A6-DA3C-4D4B-BC19-64001786A052}"/>
                    </a:ext>
                  </a:extLst>
                </p14:cNvPr>
                <p14:cNvContentPartPr/>
                <p14:nvPr/>
              </p14:nvContentPartPr>
              <p14:xfrm>
                <a:off x="9149665" y="2533925"/>
                <a:ext cx="172080" cy="182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EEBB2A6-DA3C-4D4B-BC19-64001786A05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140665" y="2525285"/>
                  <a:ext cx="189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B8F66B4-9F4A-48D9-B5BA-EB3A15FC4121}"/>
                    </a:ext>
                  </a:extLst>
                </p14:cNvPr>
                <p14:cNvContentPartPr/>
                <p14:nvPr/>
              </p14:nvContentPartPr>
              <p14:xfrm>
                <a:off x="9309865" y="2503325"/>
                <a:ext cx="168120" cy="204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B8F66B4-9F4A-48D9-B5BA-EB3A15FC412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300865" y="2494685"/>
                  <a:ext cx="1857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2CCEE79-ACFA-42FB-B011-BE24B7AECD9D}"/>
                    </a:ext>
                  </a:extLst>
                </p14:cNvPr>
                <p14:cNvContentPartPr/>
                <p14:nvPr/>
              </p14:nvContentPartPr>
              <p14:xfrm>
                <a:off x="9515785" y="2540765"/>
                <a:ext cx="115560" cy="159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2CCEE79-ACFA-42FB-B011-BE24B7AECD9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507145" y="2532125"/>
                  <a:ext cx="1332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52AA6D9-251C-4572-A55A-FE4F91748655}"/>
                    </a:ext>
                  </a:extLst>
                </p14:cNvPr>
                <p14:cNvContentPartPr/>
                <p14:nvPr/>
              </p14:nvContentPartPr>
              <p14:xfrm>
                <a:off x="7488985" y="3944405"/>
                <a:ext cx="34200" cy="231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52AA6D9-251C-4572-A55A-FE4F9174865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480345" y="3935765"/>
                  <a:ext cx="518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2DD1ADC-B92D-4C79-B0A5-E8E6346C1DFA}"/>
                    </a:ext>
                  </a:extLst>
                </p14:cNvPr>
                <p14:cNvContentPartPr/>
                <p14:nvPr/>
              </p14:nvContentPartPr>
              <p14:xfrm>
                <a:off x="7575025" y="3921725"/>
                <a:ext cx="27720" cy="235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2DD1ADC-B92D-4C79-B0A5-E8E6346C1DF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566385" y="3913085"/>
                  <a:ext cx="453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2D0B471-5C2C-4AC2-BA96-9537E2D94BE1}"/>
                    </a:ext>
                  </a:extLst>
                </p14:cNvPr>
                <p14:cNvContentPartPr/>
                <p14:nvPr/>
              </p14:nvContentPartPr>
              <p14:xfrm>
                <a:off x="7560985" y="4026845"/>
                <a:ext cx="309960" cy="155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2D0B471-5C2C-4AC2-BA96-9537E2D94BE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551985" y="4017845"/>
                  <a:ext cx="3276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CF2BCFA-B5D6-4C04-A066-D8A87B60344D}"/>
                    </a:ext>
                  </a:extLst>
                </p14:cNvPr>
                <p14:cNvContentPartPr/>
                <p14:nvPr/>
              </p14:nvContentPartPr>
              <p14:xfrm>
                <a:off x="7888225" y="4018565"/>
                <a:ext cx="173160" cy="160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CF2BCFA-B5D6-4C04-A066-D8A87B60344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879225" y="4009565"/>
                  <a:ext cx="190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97E60D4-ACB7-4EC9-86FF-FAE7559EB3C0}"/>
                    </a:ext>
                  </a:extLst>
                </p14:cNvPr>
                <p14:cNvContentPartPr/>
                <p14:nvPr/>
              </p14:nvContentPartPr>
              <p14:xfrm>
                <a:off x="8702905" y="3897245"/>
                <a:ext cx="27720" cy="334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97E60D4-ACB7-4EC9-86FF-FAE7559EB3C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693905" y="3888245"/>
                  <a:ext cx="453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24EAB27-3946-4DE3-A5C6-0AAC9AEFAAB0}"/>
                    </a:ext>
                  </a:extLst>
                </p14:cNvPr>
                <p14:cNvContentPartPr/>
                <p14:nvPr/>
              </p14:nvContentPartPr>
              <p14:xfrm>
                <a:off x="8779225" y="3923885"/>
                <a:ext cx="34200" cy="244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24EAB27-3946-4DE3-A5C6-0AAC9AEFAAB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770225" y="3914885"/>
                  <a:ext cx="518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E0D7173-0140-4E02-9A7E-2EBD5E603E3F}"/>
                    </a:ext>
                  </a:extLst>
                </p14:cNvPr>
                <p14:cNvContentPartPr/>
                <p14:nvPr/>
              </p14:nvContentPartPr>
              <p14:xfrm>
                <a:off x="8757265" y="4035125"/>
                <a:ext cx="320760" cy="143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E0D7173-0140-4E02-9A7E-2EBD5E603E3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748625" y="4026125"/>
                  <a:ext cx="3384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854FBC8-CA85-4897-BE81-75931DC42AE6}"/>
                    </a:ext>
                  </a:extLst>
                </p14:cNvPr>
                <p14:cNvContentPartPr/>
                <p14:nvPr/>
              </p14:nvContentPartPr>
              <p14:xfrm>
                <a:off x="9076225" y="4012085"/>
                <a:ext cx="223200" cy="167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854FBC8-CA85-4897-BE81-75931DC42AE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067225" y="4003085"/>
                  <a:ext cx="240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151AC22-6602-40B5-9F6C-23477E27A45A}"/>
                    </a:ext>
                  </a:extLst>
                </p14:cNvPr>
                <p14:cNvContentPartPr/>
                <p14:nvPr/>
              </p14:nvContentPartPr>
              <p14:xfrm>
                <a:off x="9784705" y="3887525"/>
                <a:ext cx="37440" cy="266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151AC22-6602-40B5-9F6C-23477E27A45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775705" y="3878525"/>
                  <a:ext cx="550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CCFDD93-D486-4A0C-AD7B-9F5A9032476F}"/>
                    </a:ext>
                  </a:extLst>
                </p14:cNvPr>
                <p14:cNvContentPartPr/>
                <p14:nvPr/>
              </p14:nvContentPartPr>
              <p14:xfrm>
                <a:off x="9890545" y="3885725"/>
                <a:ext cx="22680" cy="259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CCFDD93-D486-4A0C-AD7B-9F5A9032476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881545" y="3876725"/>
                  <a:ext cx="403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A0E0838-9E78-4611-B4D4-A4ED2A3EFA9E}"/>
                    </a:ext>
                  </a:extLst>
                </p14:cNvPr>
                <p14:cNvContentPartPr/>
                <p14:nvPr/>
              </p14:nvContentPartPr>
              <p14:xfrm>
                <a:off x="9851305" y="3973565"/>
                <a:ext cx="508320" cy="167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A0E0838-9E78-4611-B4D4-A4ED2A3EFA9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842305" y="3964565"/>
                  <a:ext cx="5259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DEE2681-7294-4F8C-8550-BDA218FA45BC}"/>
                    </a:ext>
                  </a:extLst>
                </p14:cNvPr>
                <p14:cNvContentPartPr/>
                <p14:nvPr/>
              </p14:nvContentPartPr>
              <p14:xfrm>
                <a:off x="7771225" y="4279925"/>
                <a:ext cx="7920" cy="213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DEE2681-7294-4F8C-8550-BDA218FA45B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762225" y="4270925"/>
                  <a:ext cx="25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5DF0AB7-7021-4231-ACC3-73E216A64859}"/>
                    </a:ext>
                  </a:extLst>
                </p14:cNvPr>
                <p14:cNvContentPartPr/>
                <p14:nvPr/>
              </p14:nvContentPartPr>
              <p14:xfrm>
                <a:off x="7694905" y="4482965"/>
                <a:ext cx="159480" cy="162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5DF0AB7-7021-4231-ACC3-73E216A6485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686265" y="4473965"/>
                  <a:ext cx="1771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1FFF711-97AA-458C-A84C-3C6BCA05A199}"/>
                    </a:ext>
                  </a:extLst>
                </p14:cNvPr>
                <p14:cNvContentPartPr/>
                <p14:nvPr/>
              </p14:nvContentPartPr>
              <p14:xfrm>
                <a:off x="8948065" y="4309085"/>
                <a:ext cx="125640" cy="158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1FFF711-97AA-458C-A84C-3C6BCA05A19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939065" y="4300085"/>
                  <a:ext cx="143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D064C36-8E76-401F-8695-5AE3EA74239C}"/>
                    </a:ext>
                  </a:extLst>
                </p14:cNvPr>
                <p14:cNvContentPartPr/>
                <p14:nvPr/>
              </p14:nvContentPartPr>
              <p14:xfrm>
                <a:off x="10011505" y="4217645"/>
                <a:ext cx="167040" cy="204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D064C36-8E76-401F-8695-5AE3EA74239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002505" y="4209005"/>
                  <a:ext cx="184680" cy="22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D7A1F42-FCE7-418B-8F7A-45966208678E}"/>
                  </a:ext>
                </a:extLst>
              </p14:cNvPr>
              <p14:cNvContentPartPr/>
              <p14:nvPr/>
            </p14:nvContentPartPr>
            <p14:xfrm>
              <a:off x="3596400" y="1629993"/>
              <a:ext cx="47520" cy="22204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D7A1F42-FCE7-418B-8F7A-45966208678E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3542760" y="1521993"/>
                <a:ext cx="155160" cy="24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F788FDD-5D22-41AD-AC5A-41F5BF808B72}"/>
                  </a:ext>
                </a:extLst>
              </p14:cNvPr>
              <p14:cNvContentPartPr/>
              <p14:nvPr/>
            </p14:nvContentPartPr>
            <p14:xfrm>
              <a:off x="3539880" y="3892593"/>
              <a:ext cx="3955680" cy="262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F788FDD-5D22-41AD-AC5A-41F5BF808B72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3486240" y="3784953"/>
                <a:ext cx="406332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F5D13E7-9047-49D6-823B-684FE09837ED}"/>
                  </a:ext>
                </a:extLst>
              </p14:cNvPr>
              <p14:cNvContentPartPr/>
              <p14:nvPr/>
            </p14:nvContentPartPr>
            <p14:xfrm>
              <a:off x="3556440" y="1507233"/>
              <a:ext cx="3776400" cy="784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F5D13E7-9047-49D6-823B-684FE09837ED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502800" y="1399593"/>
                <a:ext cx="388404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9A84537-AEA3-4D3C-9B67-EBFA2BCF2090}"/>
                  </a:ext>
                </a:extLst>
              </p14:cNvPr>
              <p14:cNvContentPartPr/>
              <p14:nvPr/>
            </p14:nvContentPartPr>
            <p14:xfrm>
              <a:off x="7364520" y="1558353"/>
              <a:ext cx="23400" cy="22298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9A84537-AEA3-4D3C-9B67-EBFA2BCF2090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310520" y="1450713"/>
                <a:ext cx="131040" cy="244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941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A1D7D9-F377-489E-96B0-323231597A9F}"/>
              </a:ext>
            </a:extLst>
          </p:cNvPr>
          <p:cNvSpPr txBox="1">
            <a:spLocks/>
          </p:cNvSpPr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800" kern="1200" dirty="0">
                <a:solidFill>
                  <a:schemeClr val="tx1"/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0</a:t>
            </a:r>
            <a:r>
              <a:rPr lang="en-CH" sz="8800" dirty="0">
                <a:latin typeface="Chakra Petch Medium" panose="00000600000000000000" pitchFamily="2" charset="-34"/>
                <a:cs typeface="Chakra Petch Medium" panose="00000600000000000000" pitchFamily="2" charset="-34"/>
              </a:rPr>
              <a:t>3</a:t>
            </a:r>
            <a:r>
              <a:rPr lang="en-US" sz="8800" kern="1200" dirty="0">
                <a:solidFill>
                  <a:schemeClr val="tx1"/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. </a:t>
            </a:r>
            <a:r>
              <a:rPr lang="en-CH" sz="8800" kern="1200" dirty="0">
                <a:solidFill>
                  <a:schemeClr val="tx1"/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FR UNIT</a:t>
            </a:r>
            <a:endParaRPr lang="en-US" sz="8800" kern="1200" dirty="0">
              <a:solidFill>
                <a:schemeClr val="tx1"/>
              </a:solidFill>
              <a:latin typeface="Chakra Petch Medium" panose="00000600000000000000" pitchFamily="2" charset="-34"/>
              <a:cs typeface="Chakra Petch Medium" panose="00000600000000000000" pitchFamily="2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928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7E550A8-4BC7-4D28-98D9-4DB7AC466BAD}"/>
              </a:ext>
            </a:extLst>
          </p:cNvPr>
          <p:cNvSpPr txBox="1"/>
          <p:nvPr/>
        </p:nvSpPr>
        <p:spPr>
          <a:xfrm>
            <a:off x="659258" y="2671530"/>
            <a:ext cx="1891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b="1" i="0" dirty="0">
                <a:solidFill>
                  <a:srgbClr val="000000"/>
                </a:solidFill>
                <a:effectLst/>
                <a:latin typeface="Closer Text Med" pitchFamily="50" charset="0"/>
              </a:rPr>
              <a:t>Fraction</a:t>
            </a:r>
            <a:endParaRPr lang="de-DE" sz="3200" b="1" i="0" dirty="0">
              <a:solidFill>
                <a:srgbClr val="000000"/>
              </a:solidFill>
              <a:effectLst/>
              <a:latin typeface="Closer Text Med" pitchFamily="50" charset="0"/>
            </a:endParaRP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016BDE4D-C50B-4EC8-A47D-F03A9DD2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742" y="-217094"/>
            <a:ext cx="10488994" cy="1011093"/>
          </a:xfrm>
          <a:noFill/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H" sz="6000" dirty="0">
                <a:solidFill>
                  <a:schemeClr val="bg1">
                    <a:lumMod val="85000"/>
                  </a:schemeClr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FR UNIT</a:t>
            </a:r>
            <a:endParaRPr lang="de-DE" sz="6000" dirty="0">
              <a:solidFill>
                <a:schemeClr val="bg1">
                  <a:lumMod val="85000"/>
                </a:schemeClr>
              </a:solidFill>
              <a:latin typeface="Chakra Petch Medium" panose="00000600000000000000" pitchFamily="2" charset="-34"/>
              <a:cs typeface="Chakra Petch Medium" panose="00000600000000000000" pitchFamily="2" charset="-3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8109356-6C7D-488F-AC42-8EFC565E8144}"/>
                  </a:ext>
                </a:extLst>
              </p14:cNvPr>
              <p14:cNvContentPartPr/>
              <p14:nvPr/>
            </p14:nvContentPartPr>
            <p14:xfrm>
              <a:off x="6720909" y="2129400"/>
              <a:ext cx="1315440" cy="846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8109356-6C7D-488F-AC42-8EFC565E81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2269" y="2120400"/>
                <a:ext cx="1333080" cy="10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9A2FF09-0901-436F-8586-84B88D7CE3BE}"/>
              </a:ext>
            </a:extLst>
          </p:cNvPr>
          <p:cNvGrpSpPr/>
          <p:nvPr/>
        </p:nvGrpSpPr>
        <p:grpSpPr>
          <a:xfrm>
            <a:off x="6572229" y="928440"/>
            <a:ext cx="4364280" cy="2500560"/>
            <a:chOff x="6572229" y="2895463"/>
            <a:chExt cx="4364280" cy="250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DDCED64-004E-4A9F-B27C-F83CC32367F8}"/>
                    </a:ext>
                  </a:extLst>
                </p14:cNvPr>
                <p14:cNvContentPartPr/>
                <p14:nvPr/>
              </p14:nvContentPartPr>
              <p14:xfrm>
                <a:off x="6604269" y="2960623"/>
                <a:ext cx="115920" cy="23295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DDCED64-004E-4A9F-B27C-F83CC32367F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95269" y="2951623"/>
                  <a:ext cx="133560" cy="23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C066583-0ABD-40CD-AE19-A3B621A149E6}"/>
                    </a:ext>
                  </a:extLst>
                </p14:cNvPr>
                <p14:cNvContentPartPr/>
                <p14:nvPr/>
              </p14:nvContentPartPr>
              <p14:xfrm>
                <a:off x="6572229" y="5178223"/>
                <a:ext cx="4364280" cy="982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C066583-0ABD-40CD-AE19-A3B621A149E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63229" y="5169583"/>
                  <a:ext cx="43819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76485B9-B7B0-4A00-AC3A-22D57985DC79}"/>
                    </a:ext>
                  </a:extLst>
                </p14:cNvPr>
                <p14:cNvContentPartPr/>
                <p14:nvPr/>
              </p14:nvContentPartPr>
              <p14:xfrm>
                <a:off x="6709749" y="2895463"/>
                <a:ext cx="3978720" cy="129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76485B9-B7B0-4A00-AC3A-22D57985DC7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01109" y="2886463"/>
                  <a:ext cx="3996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246A3CA-50B6-4E0D-B08F-CCC5774C9A0D}"/>
                    </a:ext>
                  </a:extLst>
                </p14:cNvPr>
                <p14:cNvContentPartPr/>
                <p14:nvPr/>
              </p14:nvContentPartPr>
              <p14:xfrm>
                <a:off x="10656069" y="3056743"/>
                <a:ext cx="63720" cy="2185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246A3CA-50B6-4E0D-B08F-CCC5774C9A0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647429" y="3048103"/>
                  <a:ext cx="81360" cy="22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7F4DE71-B438-498B-9739-E60C13536BE6}"/>
                    </a:ext>
                  </a:extLst>
                </p14:cNvPr>
                <p14:cNvContentPartPr/>
                <p14:nvPr/>
              </p14:nvContentPartPr>
              <p14:xfrm>
                <a:off x="8113749" y="2895463"/>
                <a:ext cx="38880" cy="25005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7F4DE71-B438-498B-9739-E60C13536BE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04749" y="2886463"/>
                  <a:ext cx="56520" cy="25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6E56F52-B0B2-4C73-8178-AA34B9B73F9B}"/>
                    </a:ext>
                  </a:extLst>
                </p14:cNvPr>
                <p14:cNvContentPartPr/>
                <p14:nvPr/>
              </p14:nvContentPartPr>
              <p14:xfrm>
                <a:off x="9385629" y="2974303"/>
                <a:ext cx="32760" cy="2315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6E56F52-B0B2-4C73-8178-AA34B9B73F9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76989" y="2965303"/>
                  <a:ext cx="50400" cy="23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E181A51-F8CF-4E03-AAB3-E403D56C8A54}"/>
                    </a:ext>
                  </a:extLst>
                </p14:cNvPr>
                <p14:cNvContentPartPr/>
                <p14:nvPr/>
              </p14:nvContentPartPr>
              <p14:xfrm>
                <a:off x="9818349" y="3795823"/>
                <a:ext cx="25920" cy="213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E181A51-F8CF-4E03-AAB3-E403D56C8A5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809709" y="3786823"/>
                  <a:ext cx="43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9383366-D96A-44D7-A98E-2999E7C1537A}"/>
                    </a:ext>
                  </a:extLst>
                </p14:cNvPr>
                <p14:cNvContentPartPr/>
                <p14:nvPr/>
              </p14:nvContentPartPr>
              <p14:xfrm>
                <a:off x="9953349" y="3820663"/>
                <a:ext cx="12960" cy="1641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9383366-D96A-44D7-A98E-2999E7C1537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944709" y="3812023"/>
                  <a:ext cx="306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5DDB56C-E2D1-41B8-85F4-CF16748FA466}"/>
                    </a:ext>
                  </a:extLst>
                </p14:cNvPr>
                <p14:cNvContentPartPr/>
                <p14:nvPr/>
              </p14:nvContentPartPr>
              <p14:xfrm>
                <a:off x="9929949" y="3801583"/>
                <a:ext cx="181080" cy="133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5DDB56C-E2D1-41B8-85F4-CF16748FA46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920949" y="3792583"/>
                  <a:ext cx="198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4CB1668-2D4D-4511-A393-C977CA4B5E75}"/>
                    </a:ext>
                  </a:extLst>
                </p14:cNvPr>
                <p14:cNvContentPartPr/>
                <p14:nvPr/>
              </p14:nvContentPartPr>
              <p14:xfrm>
                <a:off x="9921669" y="3883303"/>
                <a:ext cx="164520" cy="165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4CB1668-2D4D-4511-A393-C977CA4B5E7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912669" y="3874663"/>
                  <a:ext cx="1821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9949326-FA06-49C6-BB6A-3B0A2228E261}"/>
                    </a:ext>
                  </a:extLst>
                </p14:cNvPr>
                <p14:cNvContentPartPr/>
                <p14:nvPr/>
              </p14:nvContentPartPr>
              <p14:xfrm>
                <a:off x="10091229" y="3913543"/>
                <a:ext cx="123120" cy="81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9949326-FA06-49C6-BB6A-3B0A2228E26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082229" y="3904543"/>
                  <a:ext cx="140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84285CD-11D3-49FB-8C4C-7BB64B4C846E}"/>
                    </a:ext>
                  </a:extLst>
                </p14:cNvPr>
                <p14:cNvContentPartPr/>
                <p14:nvPr/>
              </p14:nvContentPartPr>
              <p14:xfrm>
                <a:off x="9689109" y="3798343"/>
                <a:ext cx="120240" cy="131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84285CD-11D3-49FB-8C4C-7BB64B4C846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680109" y="3789343"/>
                  <a:ext cx="1378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17E891B-325C-4057-98DE-4EEB8D724348}"/>
                    </a:ext>
                  </a:extLst>
                </p14:cNvPr>
                <p14:cNvContentPartPr/>
                <p14:nvPr/>
              </p14:nvContentPartPr>
              <p14:xfrm>
                <a:off x="7175949" y="3767383"/>
                <a:ext cx="119880" cy="2325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17E891B-325C-4057-98DE-4EEB8D72434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167309" y="3758743"/>
                  <a:ext cx="1375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83A5526-E80A-456C-A3DD-C0180C807913}"/>
                    </a:ext>
                  </a:extLst>
                </p14:cNvPr>
                <p14:cNvContentPartPr/>
                <p14:nvPr/>
              </p14:nvContentPartPr>
              <p14:xfrm>
                <a:off x="7380429" y="3822103"/>
                <a:ext cx="5760" cy="168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83A5526-E80A-456C-A3DD-C0180C80791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71789" y="3813103"/>
                  <a:ext cx="23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82F53D6-024F-4E74-99C8-3F83091B0F15}"/>
                    </a:ext>
                  </a:extLst>
                </p14:cNvPr>
                <p14:cNvContentPartPr/>
                <p14:nvPr/>
              </p14:nvContentPartPr>
              <p14:xfrm>
                <a:off x="7366749" y="3795823"/>
                <a:ext cx="115200" cy="165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82F53D6-024F-4E74-99C8-3F83091B0F1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57749" y="3786823"/>
                  <a:ext cx="132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BFB8C01-3236-4920-A1E3-281704B77889}"/>
                    </a:ext>
                  </a:extLst>
                </p14:cNvPr>
                <p14:cNvContentPartPr/>
                <p14:nvPr/>
              </p14:nvContentPartPr>
              <p14:xfrm>
                <a:off x="7308069" y="3873583"/>
                <a:ext cx="134640" cy="7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BFB8C01-3236-4920-A1E3-281704B7788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99429" y="3864583"/>
                  <a:ext cx="152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B553638-DF96-45B9-B1BA-B6C6EE7CCA39}"/>
                    </a:ext>
                  </a:extLst>
                </p14:cNvPr>
                <p14:cNvContentPartPr/>
                <p14:nvPr/>
              </p14:nvContentPartPr>
              <p14:xfrm>
                <a:off x="7489509" y="3859543"/>
                <a:ext cx="100440" cy="975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B553638-DF96-45B9-B1BA-B6C6EE7CCA3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80509" y="3850903"/>
                  <a:ext cx="118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B2DFF4F-4EBE-41EC-ABB2-C31BD84259FA}"/>
                    </a:ext>
                  </a:extLst>
                </p14:cNvPr>
                <p14:cNvContentPartPr/>
                <p14:nvPr/>
              </p14:nvContentPartPr>
              <p14:xfrm>
                <a:off x="8367189" y="3782863"/>
                <a:ext cx="78840" cy="957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B2DFF4F-4EBE-41EC-ABB2-C31BD84259F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58189" y="3774223"/>
                  <a:ext cx="964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787C306-AF7C-472C-B250-F00E855A9735}"/>
                    </a:ext>
                  </a:extLst>
                </p14:cNvPr>
                <p14:cNvContentPartPr/>
                <p14:nvPr/>
              </p14:nvContentPartPr>
              <p14:xfrm>
                <a:off x="8450709" y="3759463"/>
                <a:ext cx="19800" cy="238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787C306-AF7C-472C-B250-F00E855A973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41709" y="3750463"/>
                  <a:ext cx="37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5C9E94C-5938-4C12-BDAF-21EFEB76B326}"/>
                    </a:ext>
                  </a:extLst>
                </p14:cNvPr>
                <p14:cNvContentPartPr/>
                <p14:nvPr/>
              </p14:nvContentPartPr>
              <p14:xfrm>
                <a:off x="8542509" y="3778183"/>
                <a:ext cx="16920" cy="208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5C9E94C-5938-4C12-BDAF-21EFEB76B32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33509" y="3769543"/>
                  <a:ext cx="345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3219755-AD19-4976-B61A-31507DB991F3}"/>
                    </a:ext>
                  </a:extLst>
                </p14:cNvPr>
                <p14:cNvContentPartPr/>
                <p14:nvPr/>
              </p14:nvContentPartPr>
              <p14:xfrm>
                <a:off x="8550789" y="3769543"/>
                <a:ext cx="104760" cy="18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3219755-AD19-4976-B61A-31507DB991F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42149" y="3760543"/>
                  <a:ext cx="1224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3D217E2-FFD9-4A2D-8AAA-6CA1225FD390}"/>
                    </a:ext>
                  </a:extLst>
                </p14:cNvPr>
                <p14:cNvContentPartPr/>
                <p14:nvPr/>
              </p14:nvContentPartPr>
              <p14:xfrm>
                <a:off x="8550789" y="3786823"/>
                <a:ext cx="360" cy="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3D217E2-FFD9-4A2D-8AAA-6CA1225FD39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542149" y="37781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B24C560-E255-4AAC-B0A1-B9DAADD24685}"/>
                    </a:ext>
                  </a:extLst>
                </p14:cNvPr>
                <p14:cNvContentPartPr/>
                <p14:nvPr/>
              </p14:nvContentPartPr>
              <p14:xfrm>
                <a:off x="8527749" y="3786823"/>
                <a:ext cx="273960" cy="189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B24C560-E255-4AAC-B0A1-B9DAADD2468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18749" y="3778183"/>
                  <a:ext cx="2916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B50629D-9AF5-4B5B-9A64-74E576996483}"/>
                    </a:ext>
                  </a:extLst>
                </p14:cNvPr>
                <p14:cNvContentPartPr/>
                <p14:nvPr/>
              </p14:nvContentPartPr>
              <p14:xfrm>
                <a:off x="6678429" y="4039903"/>
                <a:ext cx="221040" cy="1605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B50629D-9AF5-4B5B-9A64-74E57699648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669789" y="4031263"/>
                  <a:ext cx="2386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78C34D5-4EA6-401C-BA38-E40EE694A111}"/>
                    </a:ext>
                  </a:extLst>
                </p14:cNvPr>
                <p14:cNvContentPartPr/>
                <p14:nvPr/>
              </p14:nvContentPartPr>
              <p14:xfrm>
                <a:off x="7915749" y="4094983"/>
                <a:ext cx="182880" cy="1519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78C34D5-4EA6-401C-BA38-E40EE694A11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907109" y="4086343"/>
                  <a:ext cx="2005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4F3CA93-3E51-44D8-B412-C6CE81136B53}"/>
                    </a:ext>
                  </a:extLst>
                </p14:cNvPr>
                <p14:cNvContentPartPr/>
                <p14:nvPr/>
              </p14:nvContentPartPr>
              <p14:xfrm>
                <a:off x="8138949" y="4137823"/>
                <a:ext cx="1210320" cy="42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4F3CA93-3E51-44D8-B412-C6CE81136B5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30309" y="4128823"/>
                  <a:ext cx="1227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6DE31B9-7F45-424E-AC2F-6A3D148B0700}"/>
                    </a:ext>
                  </a:extLst>
                </p14:cNvPr>
                <p14:cNvContentPartPr/>
                <p14:nvPr/>
              </p14:nvContentPartPr>
              <p14:xfrm>
                <a:off x="8146869" y="4056103"/>
                <a:ext cx="128880" cy="1400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6DE31B9-7F45-424E-AC2F-6A3D148B070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138229" y="4047463"/>
                  <a:ext cx="1465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3953DDC-15A8-4E95-946C-2F1DED308937}"/>
                    </a:ext>
                  </a:extLst>
                </p14:cNvPr>
                <p14:cNvContentPartPr/>
                <p14:nvPr/>
              </p14:nvContentPartPr>
              <p14:xfrm>
                <a:off x="9246669" y="4105063"/>
                <a:ext cx="181440" cy="1281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3953DDC-15A8-4E95-946C-2F1DED30893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237669" y="4096423"/>
                  <a:ext cx="1990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D129AE0-9F66-41C2-B1D8-3C8B9E3DE9A7}"/>
                    </a:ext>
                  </a:extLst>
                </p14:cNvPr>
                <p14:cNvContentPartPr/>
                <p14:nvPr/>
              </p14:nvContentPartPr>
              <p14:xfrm>
                <a:off x="9456549" y="4152223"/>
                <a:ext cx="1168560" cy="496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D129AE0-9F66-41C2-B1D8-3C8B9E3DE9A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47909" y="4143223"/>
                  <a:ext cx="11862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C59A6F2-94F9-4B4E-9D1C-6509652A8B43}"/>
                    </a:ext>
                  </a:extLst>
                </p14:cNvPr>
                <p14:cNvContentPartPr/>
                <p14:nvPr/>
              </p14:nvContentPartPr>
              <p14:xfrm>
                <a:off x="10528269" y="4121263"/>
                <a:ext cx="166320" cy="101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C59A6F2-94F9-4B4E-9D1C-6509652A8B4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519269" y="4112623"/>
                  <a:ext cx="1839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491E0A2-2618-46A7-BC29-5515750BC2C4}"/>
                    </a:ext>
                  </a:extLst>
                </p14:cNvPr>
                <p14:cNvContentPartPr/>
                <p14:nvPr/>
              </p14:nvContentPartPr>
              <p14:xfrm>
                <a:off x="9425949" y="4071223"/>
                <a:ext cx="219600" cy="175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491E0A2-2618-46A7-BC29-5515750BC2C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417309" y="4062583"/>
                  <a:ext cx="237240" cy="19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1FBF6D38-98D3-4197-9BF2-E7F5650CC664}"/>
                  </a:ext>
                </a:extLst>
              </p14:cNvPr>
              <p14:cNvContentPartPr/>
              <p14:nvPr/>
            </p14:nvContentPartPr>
            <p14:xfrm>
              <a:off x="6594549" y="5135743"/>
              <a:ext cx="4331880" cy="327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1FBF6D38-98D3-4197-9BF2-E7F5650CC66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585549" y="5126743"/>
                <a:ext cx="434952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7" name="Group 196">
            <a:extLst>
              <a:ext uri="{FF2B5EF4-FFF2-40B4-BE49-F238E27FC236}">
                <a16:creationId xmlns:a16="http://schemas.microsoft.com/office/drawing/2014/main" id="{49D284CF-F482-4E4F-B2DA-DC2B3D0D68D6}"/>
              </a:ext>
            </a:extLst>
          </p:cNvPr>
          <p:cNvGrpSpPr/>
          <p:nvPr/>
        </p:nvGrpSpPr>
        <p:grpSpPr>
          <a:xfrm>
            <a:off x="6511029" y="3963223"/>
            <a:ext cx="4333320" cy="2444760"/>
            <a:chOff x="6511029" y="3963223"/>
            <a:chExt cx="4333320" cy="244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5E5C004-AB7F-4194-823B-4D2F2A3D59D0}"/>
                    </a:ext>
                  </a:extLst>
                </p14:cNvPr>
                <p14:cNvContentPartPr/>
                <p14:nvPr/>
              </p14:nvContentPartPr>
              <p14:xfrm>
                <a:off x="6516069" y="3963223"/>
                <a:ext cx="99360" cy="22082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5E5C004-AB7F-4194-823B-4D2F2A3D59D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507429" y="3954223"/>
                  <a:ext cx="117000" cy="22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6BD46D2-5DAD-4070-AB48-DBC0F945EAB2}"/>
                    </a:ext>
                  </a:extLst>
                </p14:cNvPr>
                <p14:cNvContentPartPr/>
                <p14:nvPr/>
              </p14:nvContentPartPr>
              <p14:xfrm>
                <a:off x="6557829" y="3972943"/>
                <a:ext cx="4286520" cy="1677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6BD46D2-5DAD-4070-AB48-DBC0F945EAB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549189" y="3964303"/>
                  <a:ext cx="43041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73A63B5-CECD-4EBF-A1A8-3776B103BCAA}"/>
                    </a:ext>
                  </a:extLst>
                </p14:cNvPr>
                <p14:cNvContentPartPr/>
                <p14:nvPr/>
              </p14:nvContentPartPr>
              <p14:xfrm>
                <a:off x="6511029" y="6172543"/>
                <a:ext cx="4244400" cy="150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73A63B5-CECD-4EBF-A1A8-3776B103BCA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502029" y="6163903"/>
                  <a:ext cx="4262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1B06AB0-A6BD-4FE2-A8F5-FBD4610F7C1A}"/>
                    </a:ext>
                  </a:extLst>
                </p14:cNvPr>
                <p14:cNvContentPartPr/>
                <p14:nvPr/>
              </p14:nvContentPartPr>
              <p14:xfrm>
                <a:off x="10608909" y="4044943"/>
                <a:ext cx="160560" cy="23630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1B06AB0-A6BD-4FE2-A8F5-FBD4610F7C1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599909" y="4036303"/>
                  <a:ext cx="178200" cy="23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DB332D6-1C45-4793-BDB0-8B6059B6580C}"/>
                    </a:ext>
                  </a:extLst>
                </p14:cNvPr>
                <p14:cNvContentPartPr/>
                <p14:nvPr/>
              </p14:nvContentPartPr>
              <p14:xfrm>
                <a:off x="8638629" y="4078783"/>
                <a:ext cx="57240" cy="10148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DB332D6-1C45-4793-BDB0-8B6059B6580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629629" y="4070143"/>
                  <a:ext cx="74880" cy="10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8B84F17-721E-4427-80A3-B4C30320AA34}"/>
                    </a:ext>
                  </a:extLst>
                </p14:cNvPr>
                <p14:cNvContentPartPr/>
                <p14:nvPr/>
              </p14:nvContentPartPr>
              <p14:xfrm>
                <a:off x="8556189" y="4987063"/>
                <a:ext cx="114480" cy="1062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8B84F17-721E-4427-80A3-B4C30320AA3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547549" y="4978423"/>
                  <a:ext cx="132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B5E457B-FA77-4E26-9F77-343898B55657}"/>
                    </a:ext>
                  </a:extLst>
                </p14:cNvPr>
                <p14:cNvContentPartPr/>
                <p14:nvPr/>
              </p14:nvContentPartPr>
              <p14:xfrm>
                <a:off x="8626029" y="4065103"/>
                <a:ext cx="39240" cy="1069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B5E457B-FA77-4E26-9F77-343898B5565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17029" y="4056463"/>
                  <a:ext cx="568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F08FACF-2726-46D5-9392-E82C683FF1DA}"/>
                    </a:ext>
                  </a:extLst>
                </p14:cNvPr>
                <p14:cNvContentPartPr/>
                <p14:nvPr/>
              </p14:nvContentPartPr>
              <p14:xfrm>
                <a:off x="8670669" y="4081663"/>
                <a:ext cx="73800" cy="1929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F08FACF-2726-46D5-9392-E82C683FF1D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661669" y="4073023"/>
                  <a:ext cx="914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5D75CA2-413D-492B-8484-61DE743B5CBA}"/>
                    </a:ext>
                  </a:extLst>
                </p14:cNvPr>
                <p14:cNvContentPartPr/>
                <p14:nvPr/>
              </p14:nvContentPartPr>
              <p14:xfrm>
                <a:off x="7985949" y="4366063"/>
                <a:ext cx="194040" cy="205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5D75CA2-413D-492B-8484-61DE743B5CB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976949" y="4357063"/>
                  <a:ext cx="2116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E9570FA-78A5-417E-8FE8-55DD060468C1}"/>
                    </a:ext>
                  </a:extLst>
                </p14:cNvPr>
                <p14:cNvContentPartPr/>
                <p14:nvPr/>
              </p14:nvContentPartPr>
              <p14:xfrm>
                <a:off x="8235069" y="4393063"/>
                <a:ext cx="18360" cy="1789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E9570FA-78A5-417E-8FE8-55DD060468C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226069" y="4384423"/>
                  <a:ext cx="360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441198D-4A4C-4755-9293-65591035AC39}"/>
                    </a:ext>
                  </a:extLst>
                </p14:cNvPr>
                <p14:cNvContentPartPr/>
                <p14:nvPr/>
              </p14:nvContentPartPr>
              <p14:xfrm>
                <a:off x="8212749" y="4407823"/>
                <a:ext cx="113040" cy="133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441198D-4A4C-4755-9293-65591035AC3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203749" y="4398823"/>
                  <a:ext cx="130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FC180E1-E254-45C9-912A-05CC74AFC44F}"/>
                    </a:ext>
                  </a:extLst>
                </p14:cNvPr>
                <p14:cNvContentPartPr/>
                <p14:nvPr/>
              </p14:nvContentPartPr>
              <p14:xfrm>
                <a:off x="8211309" y="4459663"/>
                <a:ext cx="101880" cy="140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FC180E1-E254-45C9-912A-05CC74AFC44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202669" y="4450663"/>
                  <a:ext cx="119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7C3732D-A170-4E5F-85B4-200D591FCEFE}"/>
                    </a:ext>
                  </a:extLst>
                </p14:cNvPr>
                <p14:cNvContentPartPr/>
                <p14:nvPr/>
              </p14:nvContentPartPr>
              <p14:xfrm>
                <a:off x="8319669" y="4465423"/>
                <a:ext cx="92160" cy="92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7C3732D-A170-4E5F-85B4-200D591FCEF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311029" y="4456783"/>
                  <a:ext cx="109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AD05B60-3C59-4737-ACE7-03C77F488496}"/>
                    </a:ext>
                  </a:extLst>
                </p14:cNvPr>
                <p14:cNvContentPartPr/>
                <p14:nvPr/>
              </p14:nvContentPartPr>
              <p14:xfrm>
                <a:off x="7851669" y="5537863"/>
                <a:ext cx="276480" cy="2923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AD05B60-3C59-4737-ACE7-03C77F48849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842669" y="5528863"/>
                  <a:ext cx="2941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6595F07-60DA-4E2B-8CFB-A6583A786CBC}"/>
                    </a:ext>
                  </a:extLst>
                </p14:cNvPr>
                <p14:cNvContentPartPr/>
                <p14:nvPr/>
              </p14:nvContentPartPr>
              <p14:xfrm>
                <a:off x="8240469" y="5555143"/>
                <a:ext cx="3240" cy="229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6595F07-60DA-4E2B-8CFB-A6583A786CB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231829" y="5546503"/>
                  <a:ext cx="208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8B1C041-6868-485F-BC98-1F5433C05B8F}"/>
                    </a:ext>
                  </a:extLst>
                </p14:cNvPr>
                <p14:cNvContentPartPr/>
                <p14:nvPr/>
              </p14:nvContentPartPr>
              <p14:xfrm>
                <a:off x="8187549" y="5524903"/>
                <a:ext cx="141120" cy="180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8B1C041-6868-485F-BC98-1F5433C05B8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178909" y="5516263"/>
                  <a:ext cx="1587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13B9DEE-211B-4318-B4CF-D72B764F986B}"/>
                    </a:ext>
                  </a:extLst>
                </p14:cNvPr>
                <p14:cNvContentPartPr/>
                <p14:nvPr/>
              </p14:nvContentPartPr>
              <p14:xfrm>
                <a:off x="8184669" y="5601223"/>
                <a:ext cx="125640" cy="244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13B9DEE-211B-4318-B4CF-D72B764F986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176029" y="5592583"/>
                  <a:ext cx="143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8F260C6-AD50-4443-846F-ACEBB00C347A}"/>
                    </a:ext>
                  </a:extLst>
                </p14:cNvPr>
                <p14:cNvContentPartPr/>
                <p14:nvPr/>
              </p14:nvContentPartPr>
              <p14:xfrm>
                <a:off x="8323989" y="5629303"/>
                <a:ext cx="101880" cy="1458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8F260C6-AD50-4443-846F-ACEBB00C347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315349" y="5620303"/>
                  <a:ext cx="119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6699159-6061-4B60-B1B2-68CCC37E771A}"/>
                    </a:ext>
                  </a:extLst>
                </p14:cNvPr>
                <p14:cNvContentPartPr/>
                <p14:nvPr/>
              </p14:nvContentPartPr>
              <p14:xfrm>
                <a:off x="8547909" y="5170663"/>
                <a:ext cx="64080" cy="1059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6699159-6061-4B60-B1B2-68CCC37E771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539269" y="5162023"/>
                  <a:ext cx="81720" cy="10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4FFDF1C-AA36-4E8C-942A-82B60A05EFCC}"/>
                    </a:ext>
                  </a:extLst>
                </p14:cNvPr>
                <p14:cNvContentPartPr/>
                <p14:nvPr/>
              </p14:nvContentPartPr>
              <p14:xfrm>
                <a:off x="8465829" y="6093703"/>
                <a:ext cx="157680" cy="179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4FFDF1C-AA36-4E8C-942A-82B60A05EFC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457189" y="6085063"/>
                  <a:ext cx="1753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5F567D2-240B-4EDE-A43F-CF27564DBFAE}"/>
                    </a:ext>
                  </a:extLst>
                </p14:cNvPr>
                <p14:cNvContentPartPr/>
                <p14:nvPr/>
              </p14:nvContentPartPr>
              <p14:xfrm>
                <a:off x="8510469" y="5175703"/>
                <a:ext cx="107640" cy="1620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5F567D2-240B-4EDE-A43F-CF27564DBFA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501829" y="5167063"/>
                  <a:ext cx="12528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DCF2B67B-BC5B-4CF5-9C84-F3D0ED9E1C27}"/>
              </a:ext>
            </a:extLst>
          </p:cNvPr>
          <p:cNvGrpSpPr/>
          <p:nvPr/>
        </p:nvGrpSpPr>
        <p:grpSpPr>
          <a:xfrm>
            <a:off x="9303549" y="4128823"/>
            <a:ext cx="813240" cy="2189520"/>
            <a:chOff x="9303549" y="4128823"/>
            <a:chExt cx="813240" cy="21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A9C6896-A3B8-4E0D-93E5-4D21CF093031}"/>
                    </a:ext>
                  </a:extLst>
                </p14:cNvPr>
                <p14:cNvContentPartPr/>
                <p14:nvPr/>
              </p14:nvContentPartPr>
              <p14:xfrm>
                <a:off x="9396069" y="4128823"/>
                <a:ext cx="105480" cy="21895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A9C6896-A3B8-4E0D-93E5-4D21CF09303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387429" y="4120183"/>
                  <a:ext cx="123120" cy="22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FD2E594-E890-4FB4-9444-E5E781DD1CBC}"/>
                    </a:ext>
                  </a:extLst>
                </p14:cNvPr>
                <p14:cNvContentPartPr/>
                <p14:nvPr/>
              </p14:nvContentPartPr>
              <p14:xfrm>
                <a:off x="9303549" y="6067423"/>
                <a:ext cx="254880" cy="232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FD2E594-E890-4FB4-9444-E5E781DD1CB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294909" y="6058783"/>
                  <a:ext cx="2725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2038CAB-49F3-47DD-AA12-5DF65BDC08F0}"/>
                    </a:ext>
                  </a:extLst>
                </p14:cNvPr>
                <p14:cNvContentPartPr/>
                <p14:nvPr/>
              </p14:nvContentPartPr>
              <p14:xfrm>
                <a:off x="9391389" y="4145023"/>
                <a:ext cx="170280" cy="2293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2038CAB-49F3-47DD-AA12-5DF65BDC08F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382389" y="4136383"/>
                  <a:ext cx="1879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6702F08-7DAD-411F-9807-C3766688AF37}"/>
                    </a:ext>
                  </a:extLst>
                </p14:cNvPr>
                <p14:cNvContentPartPr/>
                <p14:nvPr/>
              </p14:nvContentPartPr>
              <p14:xfrm>
                <a:off x="9682269" y="4573063"/>
                <a:ext cx="128520" cy="2350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6702F08-7DAD-411F-9807-C3766688AF3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673629" y="4564423"/>
                  <a:ext cx="1461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B37F409-1C3D-450C-A997-1AE17DE669CC}"/>
                    </a:ext>
                  </a:extLst>
                </p14:cNvPr>
                <p14:cNvContentPartPr/>
                <p14:nvPr/>
              </p14:nvContentPartPr>
              <p14:xfrm>
                <a:off x="9882429" y="4633543"/>
                <a:ext cx="16920" cy="1659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B37F409-1C3D-450C-A997-1AE17DE669C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873789" y="4624903"/>
                  <a:ext cx="345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542DA12-5DBD-4682-B925-313AE7B89F7E}"/>
                    </a:ext>
                  </a:extLst>
                </p14:cNvPr>
                <p14:cNvContentPartPr/>
                <p14:nvPr/>
              </p14:nvContentPartPr>
              <p14:xfrm>
                <a:off x="9878469" y="4638583"/>
                <a:ext cx="110160" cy="79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542DA12-5DBD-4682-B925-313AE7B89F7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869469" y="4629583"/>
                  <a:ext cx="127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BC69A16-89B0-4F1C-89A1-7D13ED91FD9A}"/>
                    </a:ext>
                  </a:extLst>
                </p14:cNvPr>
                <p14:cNvContentPartPr/>
                <p14:nvPr/>
              </p14:nvContentPartPr>
              <p14:xfrm>
                <a:off x="9850389" y="4706263"/>
                <a:ext cx="127080" cy="43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BC69A16-89B0-4F1C-89A1-7D13ED91FD9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841749" y="4697263"/>
                  <a:ext cx="1447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8495181-673E-496D-B455-997E968D017E}"/>
                    </a:ext>
                  </a:extLst>
                </p14:cNvPr>
                <p14:cNvContentPartPr/>
                <p14:nvPr/>
              </p14:nvContentPartPr>
              <p14:xfrm>
                <a:off x="9979629" y="4691143"/>
                <a:ext cx="137160" cy="127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8495181-673E-496D-B455-997E968D017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970629" y="4682503"/>
                  <a:ext cx="15480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DA8DED4-20CB-47A9-BE73-C6261AB0EBC4}"/>
              </a:ext>
            </a:extLst>
          </p:cNvPr>
          <p:cNvGrpSpPr/>
          <p:nvPr/>
        </p:nvGrpSpPr>
        <p:grpSpPr>
          <a:xfrm>
            <a:off x="6629109" y="1263583"/>
            <a:ext cx="2810160" cy="314280"/>
            <a:chOff x="6629109" y="1263583"/>
            <a:chExt cx="2810160" cy="3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B0E8156-0F7C-4A0F-8B9F-B51D694B18E0}"/>
                    </a:ext>
                  </a:extLst>
                </p14:cNvPr>
                <p14:cNvContentPartPr/>
                <p14:nvPr/>
              </p14:nvContentPartPr>
              <p14:xfrm>
                <a:off x="6669429" y="1373743"/>
                <a:ext cx="2710080" cy="167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B0E8156-0F7C-4A0F-8B9F-B51D694B18E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660789" y="1365103"/>
                  <a:ext cx="27277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F6FDE38-5755-48C2-9B62-224EFD917251}"/>
                    </a:ext>
                  </a:extLst>
                </p14:cNvPr>
                <p14:cNvContentPartPr/>
                <p14:nvPr/>
              </p14:nvContentPartPr>
              <p14:xfrm>
                <a:off x="6629109" y="1263583"/>
                <a:ext cx="253800" cy="1605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F6FDE38-5755-48C2-9B62-224EFD91725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620109" y="1254943"/>
                  <a:ext cx="271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697C0EB-85CD-4561-B5F9-519345A0295E}"/>
                    </a:ext>
                  </a:extLst>
                </p14:cNvPr>
                <p14:cNvContentPartPr/>
                <p14:nvPr/>
              </p14:nvContentPartPr>
              <p14:xfrm>
                <a:off x="9135429" y="1438183"/>
                <a:ext cx="303840" cy="1396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697C0EB-85CD-4561-B5F9-519345A0295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126429" y="1429543"/>
                  <a:ext cx="32148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80492B0D-F086-490A-A787-88E09B2BB885}"/>
              </a:ext>
            </a:extLst>
          </p:cNvPr>
          <p:cNvGrpSpPr/>
          <p:nvPr/>
        </p:nvGrpSpPr>
        <p:grpSpPr>
          <a:xfrm>
            <a:off x="7928709" y="1124623"/>
            <a:ext cx="536400" cy="243000"/>
            <a:chOff x="7928709" y="1124623"/>
            <a:chExt cx="53640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FE7A3AD-6D35-43FA-B867-68BE58685E88}"/>
                    </a:ext>
                  </a:extLst>
                </p14:cNvPr>
                <p14:cNvContentPartPr/>
                <p14:nvPr/>
              </p14:nvContentPartPr>
              <p14:xfrm>
                <a:off x="7928709" y="1124623"/>
                <a:ext cx="128520" cy="204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FE7A3AD-6D35-43FA-B867-68BE58685E8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920069" y="1115623"/>
                  <a:ext cx="1461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3D11E12-9006-4847-BB72-A121A511A9B0}"/>
                    </a:ext>
                  </a:extLst>
                </p14:cNvPr>
                <p14:cNvContentPartPr/>
                <p14:nvPr/>
              </p14:nvContentPartPr>
              <p14:xfrm>
                <a:off x="8233629" y="1127143"/>
                <a:ext cx="25560" cy="2404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3D11E12-9006-4847-BB72-A121A511A9B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224629" y="1118143"/>
                  <a:ext cx="432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8E0DEDA-8FAE-4B55-B6A3-F75D9460E3B9}"/>
                    </a:ext>
                  </a:extLst>
                </p14:cNvPr>
                <p14:cNvContentPartPr/>
                <p14:nvPr/>
              </p14:nvContentPartPr>
              <p14:xfrm>
                <a:off x="8169189" y="1159183"/>
                <a:ext cx="184320" cy="331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8E0DEDA-8FAE-4B55-B6A3-F75D9460E3B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160549" y="1150543"/>
                  <a:ext cx="2019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4C2D481-FD44-4A02-AD83-A3644808C97F}"/>
                    </a:ext>
                  </a:extLst>
                </p14:cNvPr>
                <p14:cNvContentPartPr/>
                <p14:nvPr/>
              </p14:nvContentPartPr>
              <p14:xfrm>
                <a:off x="8191509" y="1223623"/>
                <a:ext cx="135720" cy="165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4C2D481-FD44-4A02-AD83-A3644808C97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82509" y="1214623"/>
                  <a:ext cx="1533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3CCEE1D-F953-482D-9452-23A901BB1E64}"/>
                    </a:ext>
                  </a:extLst>
                </p14:cNvPr>
                <p14:cNvContentPartPr/>
                <p14:nvPr/>
              </p14:nvContentPartPr>
              <p14:xfrm>
                <a:off x="8350629" y="1250983"/>
                <a:ext cx="114480" cy="871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3CCEE1D-F953-482D-9452-23A901BB1E6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341629" y="1242343"/>
                  <a:ext cx="132120" cy="104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31017F85-C118-46A0-AE65-DB4209F4CDD4}"/>
              </a:ext>
            </a:extLst>
          </p:cNvPr>
          <p:cNvSpPr txBox="1"/>
          <p:nvPr/>
        </p:nvSpPr>
        <p:spPr>
          <a:xfrm>
            <a:off x="700520" y="3204747"/>
            <a:ext cx="24547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H" dirty="0">
                <a:solidFill>
                  <a:schemeClr val="bg1">
                    <a:lumMod val="50000"/>
                  </a:schemeClr>
                </a:solidFill>
                <a:latin typeface="Closer Text Light" pitchFamily="50" charset="0"/>
                <a:cs typeface="Chakra Petch Medium" panose="00000600000000000000" pitchFamily="2" charset="-34"/>
              </a:rPr>
              <a:t>responsive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loser Text Light" pitchFamily="50" charset="0"/>
                <a:cs typeface="Chakra Petch Medium" panose="00000600000000000000" pitchFamily="2" charset="-34"/>
              </a:rPr>
              <a:t>portion of the remaining space</a:t>
            </a:r>
            <a:endParaRPr lang="de-DE" dirty="0">
              <a:solidFill>
                <a:schemeClr val="bg1">
                  <a:lumMod val="50000"/>
                </a:schemeClr>
              </a:solidFill>
              <a:latin typeface="Closer Text Light" pitchFamily="50" charset="0"/>
              <a:cs typeface="Chakra Petch Medium" panose="000006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3801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7E550A8-4BC7-4D28-98D9-4DB7AC466BAD}"/>
              </a:ext>
            </a:extLst>
          </p:cNvPr>
          <p:cNvSpPr txBox="1"/>
          <p:nvPr/>
        </p:nvSpPr>
        <p:spPr>
          <a:xfrm>
            <a:off x="659258" y="2671530"/>
            <a:ext cx="1846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b="1" i="0" dirty="0" err="1">
                <a:solidFill>
                  <a:srgbClr val="000000"/>
                </a:solidFill>
                <a:effectLst/>
                <a:latin typeface="Closer Text Med" pitchFamily="50" charset="0"/>
              </a:rPr>
              <a:t>Fragen</a:t>
            </a:r>
            <a:r>
              <a:rPr lang="en-CH" sz="3200" b="1" dirty="0">
                <a:solidFill>
                  <a:srgbClr val="000000"/>
                </a:solidFill>
                <a:latin typeface="Closer Text Med" pitchFamily="50" charset="0"/>
              </a:rPr>
              <a:t>?</a:t>
            </a:r>
            <a:endParaRPr lang="de-DE" sz="3200" b="1" i="0" dirty="0">
              <a:solidFill>
                <a:srgbClr val="000000"/>
              </a:solidFill>
              <a:effectLst/>
              <a:latin typeface="Closer Text Med" pitchFamily="50" charset="0"/>
            </a:endParaRP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016BDE4D-C50B-4EC8-A47D-F03A9DD2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742" y="-217094"/>
            <a:ext cx="10488994" cy="1011093"/>
          </a:xfrm>
          <a:noFill/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H" sz="6000" dirty="0">
                <a:solidFill>
                  <a:schemeClr val="bg1">
                    <a:lumMod val="85000"/>
                  </a:schemeClr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FR UNIT</a:t>
            </a:r>
            <a:endParaRPr lang="de-DE" sz="6000" dirty="0">
              <a:solidFill>
                <a:schemeClr val="bg1">
                  <a:lumMod val="85000"/>
                </a:schemeClr>
              </a:solidFill>
              <a:latin typeface="Chakra Petch Medium" panose="00000600000000000000" pitchFamily="2" charset="-34"/>
              <a:cs typeface="Chakra Petch Medium" panose="00000600000000000000" pitchFamily="2" charset="-3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8109356-6C7D-488F-AC42-8EFC565E8144}"/>
                  </a:ext>
                </a:extLst>
              </p14:cNvPr>
              <p14:cNvContentPartPr/>
              <p14:nvPr/>
            </p14:nvContentPartPr>
            <p14:xfrm>
              <a:off x="6720909" y="2129400"/>
              <a:ext cx="1315440" cy="846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8109356-6C7D-488F-AC42-8EFC565E81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1909" y="2120400"/>
                <a:ext cx="1333080" cy="10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9A2FF09-0901-436F-8586-84B88D7CE3BE}"/>
              </a:ext>
            </a:extLst>
          </p:cNvPr>
          <p:cNvGrpSpPr/>
          <p:nvPr/>
        </p:nvGrpSpPr>
        <p:grpSpPr>
          <a:xfrm>
            <a:off x="6572229" y="928440"/>
            <a:ext cx="4364280" cy="2500560"/>
            <a:chOff x="6572229" y="2895463"/>
            <a:chExt cx="4364280" cy="250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DDCED64-004E-4A9F-B27C-F83CC32367F8}"/>
                    </a:ext>
                  </a:extLst>
                </p14:cNvPr>
                <p14:cNvContentPartPr/>
                <p14:nvPr/>
              </p14:nvContentPartPr>
              <p14:xfrm>
                <a:off x="6604269" y="2960623"/>
                <a:ext cx="115920" cy="23295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DDCED64-004E-4A9F-B27C-F83CC32367F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95269" y="2951623"/>
                  <a:ext cx="133560" cy="23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C066583-0ABD-40CD-AE19-A3B621A149E6}"/>
                    </a:ext>
                  </a:extLst>
                </p14:cNvPr>
                <p14:cNvContentPartPr/>
                <p14:nvPr/>
              </p14:nvContentPartPr>
              <p14:xfrm>
                <a:off x="6572229" y="5178223"/>
                <a:ext cx="4364280" cy="982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C066583-0ABD-40CD-AE19-A3B621A149E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63229" y="5169223"/>
                  <a:ext cx="43819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76485B9-B7B0-4A00-AC3A-22D57985DC79}"/>
                    </a:ext>
                  </a:extLst>
                </p14:cNvPr>
                <p14:cNvContentPartPr/>
                <p14:nvPr/>
              </p14:nvContentPartPr>
              <p14:xfrm>
                <a:off x="6709749" y="2895463"/>
                <a:ext cx="3978720" cy="129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76485B9-B7B0-4A00-AC3A-22D57985DC7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00749" y="2886463"/>
                  <a:ext cx="3996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246A3CA-50B6-4E0D-B08F-CCC5774C9A0D}"/>
                    </a:ext>
                  </a:extLst>
                </p14:cNvPr>
                <p14:cNvContentPartPr/>
                <p14:nvPr/>
              </p14:nvContentPartPr>
              <p14:xfrm>
                <a:off x="10656069" y="3056743"/>
                <a:ext cx="63720" cy="2185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246A3CA-50B6-4E0D-B08F-CCC5774C9A0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647069" y="3047743"/>
                  <a:ext cx="81360" cy="22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7F4DE71-B438-498B-9739-E60C13536BE6}"/>
                    </a:ext>
                  </a:extLst>
                </p14:cNvPr>
                <p14:cNvContentPartPr/>
                <p14:nvPr/>
              </p14:nvContentPartPr>
              <p14:xfrm>
                <a:off x="8113749" y="2895463"/>
                <a:ext cx="38880" cy="25005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7F4DE71-B438-498B-9739-E60C13536BE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04749" y="2886463"/>
                  <a:ext cx="56520" cy="25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6E56F52-B0B2-4C73-8178-AA34B9B73F9B}"/>
                    </a:ext>
                  </a:extLst>
                </p14:cNvPr>
                <p14:cNvContentPartPr/>
                <p14:nvPr/>
              </p14:nvContentPartPr>
              <p14:xfrm>
                <a:off x="9385629" y="2974303"/>
                <a:ext cx="32760" cy="2315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6E56F52-B0B2-4C73-8178-AA34B9B73F9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76629" y="2965303"/>
                  <a:ext cx="50400" cy="23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E181A51-F8CF-4E03-AAB3-E403D56C8A54}"/>
                    </a:ext>
                  </a:extLst>
                </p14:cNvPr>
                <p14:cNvContentPartPr/>
                <p14:nvPr/>
              </p14:nvContentPartPr>
              <p14:xfrm>
                <a:off x="9818349" y="3795823"/>
                <a:ext cx="25920" cy="213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E181A51-F8CF-4E03-AAB3-E403D56C8A5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809349" y="3786823"/>
                  <a:ext cx="43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9383366-D96A-44D7-A98E-2999E7C1537A}"/>
                    </a:ext>
                  </a:extLst>
                </p14:cNvPr>
                <p14:cNvContentPartPr/>
                <p14:nvPr/>
              </p14:nvContentPartPr>
              <p14:xfrm>
                <a:off x="9953349" y="3820663"/>
                <a:ext cx="12960" cy="1641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9383366-D96A-44D7-A98E-2999E7C1537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944349" y="3811663"/>
                  <a:ext cx="306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5DDB56C-E2D1-41B8-85F4-CF16748FA466}"/>
                    </a:ext>
                  </a:extLst>
                </p14:cNvPr>
                <p14:cNvContentPartPr/>
                <p14:nvPr/>
              </p14:nvContentPartPr>
              <p14:xfrm>
                <a:off x="9929949" y="3801583"/>
                <a:ext cx="181080" cy="133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5DDB56C-E2D1-41B8-85F4-CF16748FA46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920967" y="3792820"/>
                  <a:ext cx="198685" cy="30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4CB1668-2D4D-4511-A393-C977CA4B5E75}"/>
                    </a:ext>
                  </a:extLst>
                </p14:cNvPr>
                <p14:cNvContentPartPr/>
                <p14:nvPr/>
              </p14:nvContentPartPr>
              <p14:xfrm>
                <a:off x="9921669" y="3883303"/>
                <a:ext cx="164520" cy="165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4CB1668-2D4D-4511-A393-C977CA4B5E7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912669" y="3874303"/>
                  <a:ext cx="1821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9949326-FA06-49C6-BB6A-3B0A2228E261}"/>
                    </a:ext>
                  </a:extLst>
                </p14:cNvPr>
                <p14:cNvContentPartPr/>
                <p14:nvPr/>
              </p14:nvContentPartPr>
              <p14:xfrm>
                <a:off x="10091229" y="3913543"/>
                <a:ext cx="123120" cy="81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9949326-FA06-49C6-BB6A-3B0A2228E26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082229" y="3904583"/>
                  <a:ext cx="140760" cy="989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84285CD-11D3-49FB-8C4C-7BB64B4C846E}"/>
                    </a:ext>
                  </a:extLst>
                </p14:cNvPr>
                <p14:cNvContentPartPr/>
                <p14:nvPr/>
              </p14:nvContentPartPr>
              <p14:xfrm>
                <a:off x="9689109" y="3798343"/>
                <a:ext cx="120240" cy="131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84285CD-11D3-49FB-8C4C-7BB64B4C846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680082" y="3789368"/>
                  <a:ext cx="137933" cy="1493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17E891B-325C-4057-98DE-4EEB8D724348}"/>
                    </a:ext>
                  </a:extLst>
                </p14:cNvPr>
                <p14:cNvContentPartPr/>
                <p14:nvPr/>
              </p14:nvContentPartPr>
              <p14:xfrm>
                <a:off x="7175949" y="3767383"/>
                <a:ext cx="119880" cy="2325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17E891B-325C-4057-98DE-4EEB8D72434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166949" y="3758369"/>
                  <a:ext cx="137520" cy="250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83A5526-E80A-456C-A3DD-C0180C807913}"/>
                    </a:ext>
                  </a:extLst>
                </p14:cNvPr>
                <p14:cNvContentPartPr/>
                <p14:nvPr/>
              </p14:nvContentPartPr>
              <p14:xfrm>
                <a:off x="7380429" y="3822103"/>
                <a:ext cx="5760" cy="168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83A5526-E80A-456C-A3DD-C0180C80791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71429" y="3813103"/>
                  <a:ext cx="23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82F53D6-024F-4E74-99C8-3F83091B0F15}"/>
                    </a:ext>
                  </a:extLst>
                </p14:cNvPr>
                <p14:cNvContentPartPr/>
                <p14:nvPr/>
              </p14:nvContentPartPr>
              <p14:xfrm>
                <a:off x="7366749" y="3795823"/>
                <a:ext cx="115200" cy="165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82F53D6-024F-4E74-99C8-3F83091B0F1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57749" y="3787014"/>
                  <a:ext cx="132840" cy="338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BFB8C01-3236-4920-A1E3-281704B77889}"/>
                    </a:ext>
                  </a:extLst>
                </p14:cNvPr>
                <p14:cNvContentPartPr/>
                <p14:nvPr/>
              </p14:nvContentPartPr>
              <p14:xfrm>
                <a:off x="7308069" y="3873583"/>
                <a:ext cx="134640" cy="7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BFB8C01-3236-4920-A1E3-281704B7788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99069" y="3864583"/>
                  <a:ext cx="152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B553638-DF96-45B9-B1BA-B6C6EE7CCA39}"/>
                    </a:ext>
                  </a:extLst>
                </p14:cNvPr>
                <p14:cNvContentPartPr/>
                <p14:nvPr/>
              </p14:nvContentPartPr>
              <p14:xfrm>
                <a:off x="7489509" y="3859543"/>
                <a:ext cx="100440" cy="975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B553638-DF96-45B9-B1BA-B6C6EE7CCA3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80509" y="3850543"/>
                  <a:ext cx="118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B2DFF4F-4EBE-41EC-ABB2-C31BD84259FA}"/>
                    </a:ext>
                  </a:extLst>
                </p14:cNvPr>
                <p14:cNvContentPartPr/>
                <p14:nvPr/>
              </p14:nvContentPartPr>
              <p14:xfrm>
                <a:off x="8367189" y="3782863"/>
                <a:ext cx="78840" cy="957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B2DFF4F-4EBE-41EC-ABB2-C31BD84259F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58230" y="3773863"/>
                  <a:ext cx="964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787C306-AF7C-472C-B250-F00E855A9735}"/>
                    </a:ext>
                  </a:extLst>
                </p14:cNvPr>
                <p14:cNvContentPartPr/>
                <p14:nvPr/>
              </p14:nvContentPartPr>
              <p14:xfrm>
                <a:off x="8450709" y="3759463"/>
                <a:ext cx="19800" cy="238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787C306-AF7C-472C-B250-F00E855A973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41709" y="3750463"/>
                  <a:ext cx="37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5C9E94C-5938-4C12-BDAF-21EFEB76B326}"/>
                    </a:ext>
                  </a:extLst>
                </p14:cNvPr>
                <p14:cNvContentPartPr/>
                <p14:nvPr/>
              </p14:nvContentPartPr>
              <p14:xfrm>
                <a:off x="8542509" y="3778183"/>
                <a:ext cx="16920" cy="208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5C9E94C-5938-4C12-BDAF-21EFEB76B32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33696" y="3769183"/>
                  <a:ext cx="34193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3219755-AD19-4976-B61A-31507DB991F3}"/>
                    </a:ext>
                  </a:extLst>
                </p14:cNvPr>
                <p14:cNvContentPartPr/>
                <p14:nvPr/>
              </p14:nvContentPartPr>
              <p14:xfrm>
                <a:off x="8550789" y="3769543"/>
                <a:ext cx="104760" cy="18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3219755-AD19-4976-B61A-31507DB991F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41789" y="3760543"/>
                  <a:ext cx="1224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3D217E2-FFD9-4A2D-8AAA-6CA1225FD390}"/>
                    </a:ext>
                  </a:extLst>
                </p14:cNvPr>
                <p14:cNvContentPartPr/>
                <p14:nvPr/>
              </p14:nvContentPartPr>
              <p14:xfrm>
                <a:off x="8550789" y="3786823"/>
                <a:ext cx="360" cy="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3D217E2-FFD9-4A2D-8AAA-6CA1225FD39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541789" y="37778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B24C560-E255-4AAC-B0A1-B9DAADD24685}"/>
                    </a:ext>
                  </a:extLst>
                </p14:cNvPr>
                <p14:cNvContentPartPr/>
                <p14:nvPr/>
              </p14:nvContentPartPr>
              <p14:xfrm>
                <a:off x="8527749" y="3786823"/>
                <a:ext cx="273960" cy="189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B24C560-E255-4AAC-B0A1-B9DAADD2468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18749" y="3777823"/>
                  <a:ext cx="2916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B50629D-9AF5-4B5B-9A64-74E576996483}"/>
                    </a:ext>
                  </a:extLst>
                </p14:cNvPr>
                <p14:cNvContentPartPr/>
                <p14:nvPr/>
              </p14:nvContentPartPr>
              <p14:xfrm>
                <a:off x="6678429" y="4039903"/>
                <a:ext cx="221040" cy="1605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B50629D-9AF5-4B5B-9A64-74E57699648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669429" y="4030903"/>
                  <a:ext cx="2386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78C34D5-4EA6-401C-BA38-E40EE694A111}"/>
                    </a:ext>
                  </a:extLst>
                </p14:cNvPr>
                <p14:cNvContentPartPr/>
                <p14:nvPr/>
              </p14:nvContentPartPr>
              <p14:xfrm>
                <a:off x="7915749" y="4094983"/>
                <a:ext cx="182880" cy="1519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78C34D5-4EA6-401C-BA38-E40EE694A11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906749" y="4085983"/>
                  <a:ext cx="2005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4F3CA93-3E51-44D8-B412-C6CE81136B53}"/>
                    </a:ext>
                  </a:extLst>
                </p14:cNvPr>
                <p14:cNvContentPartPr/>
                <p14:nvPr/>
              </p14:nvContentPartPr>
              <p14:xfrm>
                <a:off x="8138949" y="4137823"/>
                <a:ext cx="1210320" cy="42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4F3CA93-3E51-44D8-B412-C6CE81136B5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29949" y="4128823"/>
                  <a:ext cx="1227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6DE31B9-7F45-424E-AC2F-6A3D148B0700}"/>
                    </a:ext>
                  </a:extLst>
                </p14:cNvPr>
                <p14:cNvContentPartPr/>
                <p14:nvPr/>
              </p14:nvContentPartPr>
              <p14:xfrm>
                <a:off x="8146869" y="4056103"/>
                <a:ext cx="128880" cy="1400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6DE31B9-7F45-424E-AC2F-6A3D148B070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137869" y="4047103"/>
                  <a:ext cx="1465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3953DDC-15A8-4E95-946C-2F1DED308937}"/>
                    </a:ext>
                  </a:extLst>
                </p14:cNvPr>
                <p14:cNvContentPartPr/>
                <p14:nvPr/>
              </p14:nvContentPartPr>
              <p14:xfrm>
                <a:off x="9246669" y="4105063"/>
                <a:ext cx="181440" cy="1281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3953DDC-15A8-4E95-946C-2F1DED30893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237669" y="4096038"/>
                  <a:ext cx="199080" cy="1458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D129AE0-9F66-41C2-B1D8-3C8B9E3DE9A7}"/>
                    </a:ext>
                  </a:extLst>
                </p14:cNvPr>
                <p14:cNvContentPartPr/>
                <p14:nvPr/>
              </p14:nvContentPartPr>
              <p14:xfrm>
                <a:off x="9456549" y="4152223"/>
                <a:ext cx="1168560" cy="496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D129AE0-9F66-41C2-B1D8-3C8B9E3DE9A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47549" y="4143223"/>
                  <a:ext cx="11862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C59A6F2-94F9-4B4E-9D1C-6509652A8B43}"/>
                    </a:ext>
                  </a:extLst>
                </p14:cNvPr>
                <p14:cNvContentPartPr/>
                <p14:nvPr/>
              </p14:nvContentPartPr>
              <p14:xfrm>
                <a:off x="10528269" y="4121263"/>
                <a:ext cx="166320" cy="101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C59A6F2-94F9-4B4E-9D1C-6509652A8B4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519269" y="4112263"/>
                  <a:ext cx="1839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491E0A2-2618-46A7-BC29-5515750BC2C4}"/>
                    </a:ext>
                  </a:extLst>
                </p14:cNvPr>
                <p14:cNvContentPartPr/>
                <p14:nvPr/>
              </p14:nvContentPartPr>
              <p14:xfrm>
                <a:off x="9425949" y="4071223"/>
                <a:ext cx="219600" cy="175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491E0A2-2618-46A7-BC29-5515750BC2C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416949" y="4062223"/>
                  <a:ext cx="237240" cy="19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1FBF6D38-98D3-4197-9BF2-E7F5650CC664}"/>
                  </a:ext>
                </a:extLst>
              </p14:cNvPr>
              <p14:cNvContentPartPr/>
              <p14:nvPr/>
            </p14:nvContentPartPr>
            <p14:xfrm>
              <a:off x="6594549" y="5135743"/>
              <a:ext cx="4331880" cy="327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1FBF6D38-98D3-4197-9BF2-E7F5650CC66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585549" y="5126743"/>
                <a:ext cx="434952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7" name="Group 196">
            <a:extLst>
              <a:ext uri="{FF2B5EF4-FFF2-40B4-BE49-F238E27FC236}">
                <a16:creationId xmlns:a16="http://schemas.microsoft.com/office/drawing/2014/main" id="{49D284CF-F482-4E4F-B2DA-DC2B3D0D68D6}"/>
              </a:ext>
            </a:extLst>
          </p:cNvPr>
          <p:cNvGrpSpPr/>
          <p:nvPr/>
        </p:nvGrpSpPr>
        <p:grpSpPr>
          <a:xfrm>
            <a:off x="6511029" y="3963223"/>
            <a:ext cx="4333320" cy="2444760"/>
            <a:chOff x="6511029" y="3963223"/>
            <a:chExt cx="4333320" cy="244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5E5C004-AB7F-4194-823B-4D2F2A3D59D0}"/>
                    </a:ext>
                  </a:extLst>
                </p14:cNvPr>
                <p14:cNvContentPartPr/>
                <p14:nvPr/>
              </p14:nvContentPartPr>
              <p14:xfrm>
                <a:off x="6516069" y="3963223"/>
                <a:ext cx="99360" cy="22082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5E5C004-AB7F-4194-823B-4D2F2A3D59D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507069" y="3954224"/>
                  <a:ext cx="117000" cy="22258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6BD46D2-5DAD-4070-AB48-DBC0F945EAB2}"/>
                    </a:ext>
                  </a:extLst>
                </p14:cNvPr>
                <p14:cNvContentPartPr/>
                <p14:nvPr/>
              </p14:nvContentPartPr>
              <p14:xfrm>
                <a:off x="6557829" y="3972943"/>
                <a:ext cx="4286520" cy="1677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6BD46D2-5DAD-4070-AB48-DBC0F945EAB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548829" y="3963943"/>
                  <a:ext cx="43041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73A63B5-CECD-4EBF-A1A8-3776B103BCAA}"/>
                    </a:ext>
                  </a:extLst>
                </p14:cNvPr>
                <p14:cNvContentPartPr/>
                <p14:nvPr/>
              </p14:nvContentPartPr>
              <p14:xfrm>
                <a:off x="6511029" y="6172543"/>
                <a:ext cx="4244400" cy="150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73A63B5-CECD-4EBF-A1A8-3776B103BCA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502029" y="6163543"/>
                  <a:ext cx="4262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1B06AB0-A6BD-4FE2-A8F5-FBD4610F7C1A}"/>
                    </a:ext>
                  </a:extLst>
                </p14:cNvPr>
                <p14:cNvContentPartPr/>
                <p14:nvPr/>
              </p14:nvContentPartPr>
              <p14:xfrm>
                <a:off x="10608909" y="4044943"/>
                <a:ext cx="160560" cy="23630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1B06AB0-A6BD-4FE2-A8F5-FBD4610F7C1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599909" y="4035943"/>
                  <a:ext cx="178200" cy="23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DB332D6-1C45-4793-BDB0-8B6059B6580C}"/>
                    </a:ext>
                  </a:extLst>
                </p14:cNvPr>
                <p14:cNvContentPartPr/>
                <p14:nvPr/>
              </p14:nvContentPartPr>
              <p14:xfrm>
                <a:off x="8638629" y="4078783"/>
                <a:ext cx="57240" cy="10148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DB332D6-1C45-4793-BDB0-8B6059B6580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629685" y="4069780"/>
                  <a:ext cx="74770" cy="10324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8B84F17-721E-4427-80A3-B4C30320AA34}"/>
                    </a:ext>
                  </a:extLst>
                </p14:cNvPr>
                <p14:cNvContentPartPr/>
                <p14:nvPr/>
              </p14:nvContentPartPr>
              <p14:xfrm>
                <a:off x="8556189" y="4987063"/>
                <a:ext cx="114480" cy="1062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8B84F17-721E-4427-80A3-B4C30320AA3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547189" y="4978063"/>
                  <a:ext cx="132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B5E457B-FA77-4E26-9F77-343898B55657}"/>
                    </a:ext>
                  </a:extLst>
                </p14:cNvPr>
                <p14:cNvContentPartPr/>
                <p14:nvPr/>
              </p14:nvContentPartPr>
              <p14:xfrm>
                <a:off x="8626029" y="4065103"/>
                <a:ext cx="39240" cy="1069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B5E457B-FA77-4E26-9F77-343898B5565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17111" y="4056103"/>
                  <a:ext cx="56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F08FACF-2726-46D5-9392-E82C683FF1DA}"/>
                    </a:ext>
                  </a:extLst>
                </p14:cNvPr>
                <p14:cNvContentPartPr/>
                <p14:nvPr/>
              </p14:nvContentPartPr>
              <p14:xfrm>
                <a:off x="8670669" y="4081663"/>
                <a:ext cx="73800" cy="1929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F08FACF-2726-46D5-9392-E82C683FF1D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661669" y="4072663"/>
                  <a:ext cx="914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5D75CA2-413D-492B-8484-61DE743B5CBA}"/>
                    </a:ext>
                  </a:extLst>
                </p14:cNvPr>
                <p14:cNvContentPartPr/>
                <p14:nvPr/>
              </p14:nvContentPartPr>
              <p14:xfrm>
                <a:off x="7985949" y="4366063"/>
                <a:ext cx="194040" cy="205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5D75CA2-413D-492B-8484-61DE743B5CB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976949" y="4357079"/>
                  <a:ext cx="211680" cy="2235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E9570FA-78A5-417E-8FE8-55DD060468C1}"/>
                    </a:ext>
                  </a:extLst>
                </p14:cNvPr>
                <p14:cNvContentPartPr/>
                <p14:nvPr/>
              </p14:nvContentPartPr>
              <p14:xfrm>
                <a:off x="8235069" y="4393063"/>
                <a:ext cx="18360" cy="1789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E9570FA-78A5-417E-8FE8-55DD060468C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226242" y="4384063"/>
                  <a:ext cx="35661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441198D-4A4C-4755-9293-65591035AC39}"/>
                    </a:ext>
                  </a:extLst>
                </p14:cNvPr>
                <p14:cNvContentPartPr/>
                <p14:nvPr/>
              </p14:nvContentPartPr>
              <p14:xfrm>
                <a:off x="8212749" y="4407823"/>
                <a:ext cx="113040" cy="133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441198D-4A4C-4755-9293-65591035AC3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203749" y="4398823"/>
                  <a:ext cx="130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FC180E1-E254-45C9-912A-05CC74AFC44F}"/>
                    </a:ext>
                  </a:extLst>
                </p14:cNvPr>
                <p14:cNvContentPartPr/>
                <p14:nvPr/>
              </p14:nvContentPartPr>
              <p14:xfrm>
                <a:off x="8211309" y="4459663"/>
                <a:ext cx="101880" cy="140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FC180E1-E254-45C9-912A-05CC74AFC44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202309" y="4450663"/>
                  <a:ext cx="119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7C3732D-A170-4E5F-85B4-200D591FCEFE}"/>
                    </a:ext>
                  </a:extLst>
                </p14:cNvPr>
                <p14:cNvContentPartPr/>
                <p14:nvPr/>
              </p14:nvContentPartPr>
              <p14:xfrm>
                <a:off x="8319669" y="4465423"/>
                <a:ext cx="92160" cy="92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7C3732D-A170-4E5F-85B4-200D591FCEF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310669" y="4456388"/>
                  <a:ext cx="109800" cy="1098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AD05B60-3C59-4737-ACE7-03C77F488496}"/>
                    </a:ext>
                  </a:extLst>
                </p14:cNvPr>
                <p14:cNvContentPartPr/>
                <p14:nvPr/>
              </p14:nvContentPartPr>
              <p14:xfrm>
                <a:off x="7851669" y="5537863"/>
                <a:ext cx="276480" cy="2923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AD05B60-3C59-4737-ACE7-03C77F48849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842681" y="5528863"/>
                  <a:ext cx="294097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6595F07-60DA-4E2B-8CFB-A6583A786CBC}"/>
                    </a:ext>
                  </a:extLst>
                </p14:cNvPr>
                <p14:cNvContentPartPr/>
                <p14:nvPr/>
              </p14:nvContentPartPr>
              <p14:xfrm>
                <a:off x="8240469" y="5555143"/>
                <a:ext cx="3240" cy="229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6595F07-60DA-4E2B-8CFB-A6583A786CB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230344" y="5546129"/>
                  <a:ext cx="23085" cy="2473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8B1C041-6868-485F-BC98-1F5433C05B8F}"/>
                    </a:ext>
                  </a:extLst>
                </p14:cNvPr>
                <p14:cNvContentPartPr/>
                <p14:nvPr/>
              </p14:nvContentPartPr>
              <p14:xfrm>
                <a:off x="8187549" y="5524903"/>
                <a:ext cx="141120" cy="180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8B1C041-6868-485F-BC98-1F5433C05B8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178549" y="5515903"/>
                  <a:ext cx="1587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13B9DEE-211B-4318-B4CF-D72B764F986B}"/>
                    </a:ext>
                  </a:extLst>
                </p14:cNvPr>
                <p14:cNvContentPartPr/>
                <p14:nvPr/>
              </p14:nvContentPartPr>
              <p14:xfrm>
                <a:off x="8184669" y="5601223"/>
                <a:ext cx="125640" cy="244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13B9DEE-211B-4318-B4CF-D72B764F986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175669" y="5592223"/>
                  <a:ext cx="143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8F260C6-AD50-4443-846F-ACEBB00C347A}"/>
                    </a:ext>
                  </a:extLst>
                </p14:cNvPr>
                <p14:cNvContentPartPr/>
                <p14:nvPr/>
              </p14:nvContentPartPr>
              <p14:xfrm>
                <a:off x="8323989" y="5629303"/>
                <a:ext cx="101880" cy="1458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8F260C6-AD50-4443-846F-ACEBB00C347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314989" y="5620303"/>
                  <a:ext cx="119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6699159-6061-4B60-B1B2-68CCC37E771A}"/>
                    </a:ext>
                  </a:extLst>
                </p14:cNvPr>
                <p14:cNvContentPartPr/>
                <p14:nvPr/>
              </p14:nvContentPartPr>
              <p14:xfrm>
                <a:off x="8547909" y="5170663"/>
                <a:ext cx="64080" cy="1059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6699159-6061-4B60-B1B2-68CCC37E771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538909" y="5161663"/>
                  <a:ext cx="81720" cy="10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4FFDF1C-AA36-4E8C-942A-82B60A05EFCC}"/>
                    </a:ext>
                  </a:extLst>
                </p14:cNvPr>
                <p14:cNvContentPartPr/>
                <p14:nvPr/>
              </p14:nvContentPartPr>
              <p14:xfrm>
                <a:off x="8465829" y="6093703"/>
                <a:ext cx="157680" cy="179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4FFDF1C-AA36-4E8C-942A-82B60A05EFC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456829" y="6084703"/>
                  <a:ext cx="1753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5F567D2-240B-4EDE-A43F-CF27564DBFAE}"/>
                    </a:ext>
                  </a:extLst>
                </p14:cNvPr>
                <p14:cNvContentPartPr/>
                <p14:nvPr/>
              </p14:nvContentPartPr>
              <p14:xfrm>
                <a:off x="8510469" y="5175703"/>
                <a:ext cx="107640" cy="1620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5F567D2-240B-4EDE-A43F-CF27564DBFA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501439" y="5166703"/>
                  <a:ext cx="125339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DCF2B67B-BC5B-4CF5-9C84-F3D0ED9E1C27}"/>
              </a:ext>
            </a:extLst>
          </p:cNvPr>
          <p:cNvGrpSpPr/>
          <p:nvPr/>
        </p:nvGrpSpPr>
        <p:grpSpPr>
          <a:xfrm>
            <a:off x="9303549" y="4128823"/>
            <a:ext cx="813240" cy="2189520"/>
            <a:chOff x="9303549" y="4128823"/>
            <a:chExt cx="813240" cy="21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A9C6896-A3B8-4E0D-93E5-4D21CF093031}"/>
                    </a:ext>
                  </a:extLst>
                </p14:cNvPr>
                <p14:cNvContentPartPr/>
                <p14:nvPr/>
              </p14:nvContentPartPr>
              <p14:xfrm>
                <a:off x="9396069" y="4128823"/>
                <a:ext cx="105480" cy="21895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A9C6896-A3B8-4E0D-93E5-4D21CF09303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387069" y="4119823"/>
                  <a:ext cx="123120" cy="22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FD2E594-E890-4FB4-9444-E5E781DD1CBC}"/>
                    </a:ext>
                  </a:extLst>
                </p14:cNvPr>
                <p14:cNvContentPartPr/>
                <p14:nvPr/>
              </p14:nvContentPartPr>
              <p14:xfrm>
                <a:off x="9303549" y="6067423"/>
                <a:ext cx="254880" cy="232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FD2E594-E890-4FB4-9444-E5E781DD1CB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294549" y="6058409"/>
                  <a:ext cx="272520" cy="2505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2038CAB-49F3-47DD-AA12-5DF65BDC08F0}"/>
                    </a:ext>
                  </a:extLst>
                </p14:cNvPr>
                <p14:cNvContentPartPr/>
                <p14:nvPr/>
              </p14:nvContentPartPr>
              <p14:xfrm>
                <a:off x="9391389" y="4145023"/>
                <a:ext cx="170280" cy="2293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2038CAB-49F3-47DD-AA12-5DF65BDC08F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382389" y="4136009"/>
                  <a:ext cx="187920" cy="246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6702F08-7DAD-411F-9807-C3766688AF37}"/>
                    </a:ext>
                  </a:extLst>
                </p14:cNvPr>
                <p14:cNvContentPartPr/>
                <p14:nvPr/>
              </p14:nvContentPartPr>
              <p14:xfrm>
                <a:off x="9682269" y="4573063"/>
                <a:ext cx="128520" cy="2350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6702F08-7DAD-411F-9807-C3766688AF3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673269" y="4564049"/>
                  <a:ext cx="146160" cy="2527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B37F409-1C3D-450C-A997-1AE17DE669CC}"/>
                    </a:ext>
                  </a:extLst>
                </p14:cNvPr>
                <p14:cNvContentPartPr/>
                <p14:nvPr/>
              </p14:nvContentPartPr>
              <p14:xfrm>
                <a:off x="9882429" y="4633543"/>
                <a:ext cx="16920" cy="1659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B37F409-1C3D-450C-A997-1AE17DE669C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873429" y="4624543"/>
                  <a:ext cx="345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542DA12-5DBD-4682-B925-313AE7B89F7E}"/>
                    </a:ext>
                  </a:extLst>
                </p14:cNvPr>
                <p14:cNvContentPartPr/>
                <p14:nvPr/>
              </p14:nvContentPartPr>
              <p14:xfrm>
                <a:off x="9878469" y="4638583"/>
                <a:ext cx="110160" cy="79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542DA12-5DBD-4682-B925-313AE7B89F7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869498" y="4629583"/>
                  <a:ext cx="127743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BC69A16-89B0-4F1C-89A1-7D13ED91FD9A}"/>
                    </a:ext>
                  </a:extLst>
                </p14:cNvPr>
                <p14:cNvContentPartPr/>
                <p14:nvPr/>
              </p14:nvContentPartPr>
              <p14:xfrm>
                <a:off x="9850389" y="4706263"/>
                <a:ext cx="127080" cy="43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BC69A16-89B0-4F1C-89A1-7D13ED91FD9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841389" y="4697955"/>
                  <a:ext cx="144720" cy="206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8495181-673E-496D-B455-997E968D017E}"/>
                    </a:ext>
                  </a:extLst>
                </p14:cNvPr>
                <p14:cNvContentPartPr/>
                <p14:nvPr/>
              </p14:nvContentPartPr>
              <p14:xfrm>
                <a:off x="9979629" y="4691143"/>
                <a:ext cx="137160" cy="127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8495181-673E-496D-B455-997E968D017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970629" y="4682117"/>
                  <a:ext cx="154800" cy="14477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DA8DED4-20CB-47A9-BE73-C6261AB0EBC4}"/>
              </a:ext>
            </a:extLst>
          </p:cNvPr>
          <p:cNvGrpSpPr/>
          <p:nvPr/>
        </p:nvGrpSpPr>
        <p:grpSpPr>
          <a:xfrm>
            <a:off x="6629109" y="1263583"/>
            <a:ext cx="2810160" cy="314280"/>
            <a:chOff x="6629109" y="1263583"/>
            <a:chExt cx="2810160" cy="3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B0E8156-0F7C-4A0F-8B9F-B51D694B18E0}"/>
                    </a:ext>
                  </a:extLst>
                </p14:cNvPr>
                <p14:cNvContentPartPr/>
                <p14:nvPr/>
              </p14:nvContentPartPr>
              <p14:xfrm>
                <a:off x="6669429" y="1373743"/>
                <a:ext cx="2710080" cy="167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B0E8156-0F7C-4A0F-8B9F-B51D694B18E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660429" y="1364724"/>
                  <a:ext cx="2727720" cy="1854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F6FDE38-5755-48C2-9B62-224EFD917251}"/>
                    </a:ext>
                  </a:extLst>
                </p14:cNvPr>
                <p14:cNvContentPartPr/>
                <p14:nvPr/>
              </p14:nvContentPartPr>
              <p14:xfrm>
                <a:off x="6629109" y="1263583"/>
                <a:ext cx="253800" cy="1605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F6FDE38-5755-48C2-9B62-224EFD91725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620109" y="1254583"/>
                  <a:ext cx="271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697C0EB-85CD-4561-B5F9-519345A0295E}"/>
                    </a:ext>
                  </a:extLst>
                </p14:cNvPr>
                <p14:cNvContentPartPr/>
                <p14:nvPr/>
              </p14:nvContentPartPr>
              <p14:xfrm>
                <a:off x="9135429" y="1438183"/>
                <a:ext cx="303840" cy="1396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697C0EB-85CD-4561-B5F9-519345A0295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126429" y="1429183"/>
                  <a:ext cx="32148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80492B0D-F086-490A-A787-88E09B2BB885}"/>
              </a:ext>
            </a:extLst>
          </p:cNvPr>
          <p:cNvGrpSpPr/>
          <p:nvPr/>
        </p:nvGrpSpPr>
        <p:grpSpPr>
          <a:xfrm>
            <a:off x="7928709" y="1124623"/>
            <a:ext cx="536400" cy="243000"/>
            <a:chOff x="7928709" y="1124623"/>
            <a:chExt cx="53640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FE7A3AD-6D35-43FA-B867-68BE58685E88}"/>
                    </a:ext>
                  </a:extLst>
                </p14:cNvPr>
                <p14:cNvContentPartPr/>
                <p14:nvPr/>
              </p14:nvContentPartPr>
              <p14:xfrm>
                <a:off x="7928709" y="1124623"/>
                <a:ext cx="128520" cy="204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FE7A3AD-6D35-43FA-B867-68BE58685E8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919684" y="1115623"/>
                  <a:ext cx="14621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3D11E12-9006-4847-BB72-A121A511A9B0}"/>
                    </a:ext>
                  </a:extLst>
                </p14:cNvPr>
                <p14:cNvContentPartPr/>
                <p14:nvPr/>
              </p14:nvContentPartPr>
              <p14:xfrm>
                <a:off x="8233629" y="1127143"/>
                <a:ext cx="25560" cy="2404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3D11E12-9006-4847-BB72-A121A511A9B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224629" y="1118143"/>
                  <a:ext cx="432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8E0DEDA-8FAE-4B55-B6A3-F75D9460E3B9}"/>
                    </a:ext>
                  </a:extLst>
                </p14:cNvPr>
                <p14:cNvContentPartPr/>
                <p14:nvPr/>
              </p14:nvContentPartPr>
              <p14:xfrm>
                <a:off x="8169189" y="1159183"/>
                <a:ext cx="184320" cy="331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8E0DEDA-8FAE-4B55-B6A3-F75D9460E3B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160189" y="1150183"/>
                  <a:ext cx="2019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4C2D481-FD44-4A02-AD83-A3644808C97F}"/>
                    </a:ext>
                  </a:extLst>
                </p14:cNvPr>
                <p14:cNvContentPartPr/>
                <p14:nvPr/>
              </p14:nvContentPartPr>
              <p14:xfrm>
                <a:off x="8191509" y="1223623"/>
                <a:ext cx="135720" cy="165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4C2D481-FD44-4A02-AD83-A3644808C97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82509" y="1214623"/>
                  <a:ext cx="1533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3CCEE1D-F953-482D-9452-23A901BB1E64}"/>
                    </a:ext>
                  </a:extLst>
                </p14:cNvPr>
                <p14:cNvContentPartPr/>
                <p14:nvPr/>
              </p14:nvContentPartPr>
              <p14:xfrm>
                <a:off x="8350629" y="1250983"/>
                <a:ext cx="114480" cy="871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3CCEE1D-F953-482D-9452-23A901BB1E6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341629" y="1241983"/>
                  <a:ext cx="132120" cy="10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448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A1D7D9-F377-489E-96B0-323231597A9F}"/>
              </a:ext>
            </a:extLst>
          </p:cNvPr>
          <p:cNvSpPr txBox="1">
            <a:spLocks/>
          </p:cNvSpPr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0</a:t>
            </a:r>
            <a:r>
              <a:rPr lang="en-CH" sz="5400" kern="1200" dirty="0">
                <a:solidFill>
                  <a:schemeClr val="tx1"/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4</a:t>
            </a:r>
            <a:r>
              <a:rPr lang="en-US" sz="5400" kern="1200" dirty="0">
                <a:solidFill>
                  <a:schemeClr val="tx1"/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. </a:t>
            </a:r>
            <a:r>
              <a:rPr lang="en-CH" sz="5400" kern="1200" dirty="0">
                <a:solidFill>
                  <a:schemeClr val="tx1"/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GRID PROPERTIES</a:t>
            </a:r>
            <a:endParaRPr lang="en-US" sz="5400" kern="1200" dirty="0">
              <a:solidFill>
                <a:schemeClr val="tx1"/>
              </a:solidFill>
              <a:latin typeface="Chakra Petch Medium" panose="00000600000000000000" pitchFamily="2" charset="-34"/>
              <a:cs typeface="Chakra Petch Medium" panose="00000600000000000000" pitchFamily="2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326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7E550A8-4BC7-4D28-98D9-4DB7AC466BAD}"/>
              </a:ext>
            </a:extLst>
          </p:cNvPr>
          <p:cNvSpPr txBox="1"/>
          <p:nvPr/>
        </p:nvSpPr>
        <p:spPr>
          <a:xfrm>
            <a:off x="659258" y="2671530"/>
            <a:ext cx="1714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b="1" i="0" dirty="0">
                <a:solidFill>
                  <a:srgbClr val="000000"/>
                </a:solidFill>
                <a:effectLst/>
                <a:latin typeface="Closer Text Med" pitchFamily="50" charset="0"/>
              </a:rPr>
              <a:t>Display</a:t>
            </a:r>
            <a:endParaRPr lang="de-DE" sz="3200" b="1" i="0" dirty="0">
              <a:solidFill>
                <a:srgbClr val="000000"/>
              </a:solidFill>
              <a:effectLst/>
              <a:latin typeface="Closer Text Med" pitchFamily="50" charset="0"/>
            </a:endParaRP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016BDE4D-C50B-4EC8-A47D-F03A9DD2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742" y="-217094"/>
            <a:ext cx="10488994" cy="1011093"/>
          </a:xfrm>
          <a:noFill/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H" sz="6000" dirty="0">
                <a:solidFill>
                  <a:schemeClr val="accent2"/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PARENT</a:t>
            </a:r>
            <a:r>
              <a:rPr lang="en-CH" sz="6000" dirty="0">
                <a:solidFill>
                  <a:schemeClr val="bg1">
                    <a:lumMod val="85000"/>
                  </a:schemeClr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 PROPERTIES</a:t>
            </a:r>
            <a:endParaRPr lang="de-DE" sz="6000" dirty="0">
              <a:solidFill>
                <a:schemeClr val="bg1">
                  <a:lumMod val="85000"/>
                </a:schemeClr>
              </a:solidFill>
              <a:latin typeface="Chakra Petch Medium" panose="00000600000000000000" pitchFamily="2" charset="-34"/>
              <a:cs typeface="Chakra Petch Medium" panose="00000600000000000000" pitchFamily="2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120A18-6CA7-44A3-A4F7-4F83174777E3}"/>
              </a:ext>
            </a:extLst>
          </p:cNvPr>
          <p:cNvSpPr txBox="1"/>
          <p:nvPr/>
        </p:nvSpPr>
        <p:spPr>
          <a:xfrm>
            <a:off x="743200" y="3857643"/>
            <a:ext cx="5056030" cy="2031325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.</a:t>
            </a:r>
            <a:r>
              <a:rPr lang="de-DE" b="0" i="0" dirty="0" err="1">
                <a:solidFill>
                  <a:srgbClr val="F5D67B"/>
                </a:solidFill>
                <a:effectLst/>
                <a:latin typeface="SFMono-Regular"/>
              </a:rPr>
              <a:t>container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 1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{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en-CH" b="0" i="0" dirty="0">
                <a:solidFill>
                  <a:srgbClr val="72E0D1"/>
                </a:solidFill>
                <a:effectLst/>
                <a:latin typeface="SFMono-Regular"/>
              </a:rPr>
              <a:t>	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display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: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de-DE" b="0" i="0" dirty="0" err="1">
                <a:solidFill>
                  <a:srgbClr val="F5D67B"/>
                </a:solidFill>
                <a:effectLst/>
                <a:latin typeface="SFMono-Regular"/>
              </a:rPr>
              <a:t>grid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}</a:t>
            </a:r>
            <a:endParaRPr lang="en-CH" b="0" i="0" dirty="0">
              <a:solidFill>
                <a:srgbClr val="72E0D1"/>
              </a:solidFill>
              <a:effectLst/>
              <a:latin typeface="SFMono-Regular"/>
            </a:endParaRPr>
          </a:p>
          <a:p>
            <a:endParaRPr lang="en-CH" dirty="0">
              <a:solidFill>
                <a:srgbClr val="72E0D1"/>
              </a:solidFill>
              <a:latin typeface="SFMono-Regular"/>
            </a:endParaRPr>
          </a:p>
          <a:p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.</a:t>
            </a:r>
            <a:r>
              <a:rPr lang="de-DE" b="0" i="0" dirty="0" err="1">
                <a:solidFill>
                  <a:srgbClr val="F5D67B"/>
                </a:solidFill>
                <a:effectLst/>
                <a:latin typeface="SFMono-Regular"/>
              </a:rPr>
              <a:t>container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 2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{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en-CH" b="0" i="0" dirty="0">
                <a:solidFill>
                  <a:srgbClr val="72E0D1"/>
                </a:solidFill>
                <a:effectLst/>
                <a:latin typeface="SFMono-Regular"/>
              </a:rPr>
              <a:t>	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display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: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inline-</a:t>
            </a:r>
            <a:r>
              <a:rPr lang="de-DE" b="0" i="0" dirty="0" err="1">
                <a:solidFill>
                  <a:srgbClr val="F5D67B"/>
                </a:solidFill>
                <a:effectLst/>
                <a:latin typeface="SFMono-Regular"/>
              </a:rPr>
              <a:t>grid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}</a:t>
            </a:r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67B0AA4-9DEB-4B1A-ADA5-8C0D68FA7BF4}"/>
                  </a:ext>
                </a:extLst>
              </p14:cNvPr>
              <p14:cNvContentPartPr/>
              <p14:nvPr/>
            </p14:nvContentPartPr>
            <p14:xfrm>
              <a:off x="6873909" y="2936503"/>
              <a:ext cx="38160" cy="2804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67B0AA4-9DEB-4B1A-ADA5-8C0D68FA7B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4993" y="2927503"/>
                <a:ext cx="55635" cy="28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0F5C271-CC4D-43D0-B4EA-EBCBCD4E084C}"/>
                  </a:ext>
                </a:extLst>
              </p14:cNvPr>
              <p14:cNvContentPartPr/>
              <p14:nvPr/>
            </p14:nvContentPartPr>
            <p14:xfrm>
              <a:off x="6835029" y="5745223"/>
              <a:ext cx="4313880" cy="141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0F5C271-CC4D-43D0-B4EA-EBCBCD4E08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26029" y="5736223"/>
                <a:ext cx="43315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CB9A4E2-7B81-4EEC-8B30-DCF407B06BE4}"/>
                  </a:ext>
                </a:extLst>
              </p14:cNvPr>
              <p14:cNvContentPartPr/>
              <p14:nvPr/>
            </p14:nvContentPartPr>
            <p14:xfrm>
              <a:off x="6829629" y="3050623"/>
              <a:ext cx="4239000" cy="47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CB9A4E2-7B81-4EEC-8B30-DCF407B06B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20629" y="3041623"/>
                <a:ext cx="42566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E9D3420-D12B-4048-929E-11580E30AA26}"/>
                  </a:ext>
                </a:extLst>
              </p14:cNvPr>
              <p14:cNvContentPartPr/>
              <p14:nvPr/>
            </p14:nvContentPartPr>
            <p14:xfrm>
              <a:off x="11067909" y="3032983"/>
              <a:ext cx="56520" cy="2791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E9D3420-D12B-4048-929E-11580E30AA2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58909" y="3023983"/>
                <a:ext cx="74160" cy="28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C0B0E77-D3BC-412E-A329-E823A3AE718A}"/>
                  </a:ext>
                </a:extLst>
              </p14:cNvPr>
              <p14:cNvContentPartPr/>
              <p14:nvPr/>
            </p14:nvContentPartPr>
            <p14:xfrm>
              <a:off x="7072989" y="3327463"/>
              <a:ext cx="12960" cy="864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C0B0E77-D3BC-412E-A329-E823A3AE71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63732" y="3318463"/>
                <a:ext cx="31104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F070E3A-D9D3-4904-A235-E9A38C54AA44}"/>
                  </a:ext>
                </a:extLst>
              </p14:cNvPr>
              <p14:cNvContentPartPr/>
              <p14:nvPr/>
            </p14:nvContentPartPr>
            <p14:xfrm>
              <a:off x="7048149" y="4159423"/>
              <a:ext cx="3898080" cy="56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F070E3A-D9D3-4904-A235-E9A38C54AA4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39149" y="4150480"/>
                <a:ext cx="3915720" cy="73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1DBA9E6-BA2D-438C-8A2C-42188DD80BCD}"/>
                  </a:ext>
                </a:extLst>
              </p14:cNvPr>
              <p14:cNvContentPartPr/>
              <p14:nvPr/>
            </p14:nvContentPartPr>
            <p14:xfrm>
              <a:off x="7003509" y="3222343"/>
              <a:ext cx="3906360" cy="109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1DBA9E6-BA2D-438C-8A2C-42188DD80BC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4509" y="3213343"/>
                <a:ext cx="39240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D00D6F6-A867-4A48-B761-F26D66D65F41}"/>
                  </a:ext>
                </a:extLst>
              </p14:cNvPr>
              <p14:cNvContentPartPr/>
              <p14:nvPr/>
            </p14:nvContentPartPr>
            <p14:xfrm>
              <a:off x="10925709" y="3340063"/>
              <a:ext cx="10440" cy="8845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D00D6F6-A867-4A48-B761-F26D66D65F4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916709" y="3331063"/>
                <a:ext cx="28080" cy="90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C9BCEA-CF58-48B5-A71C-CA6C7CCA2546}"/>
                  </a:ext>
                </a:extLst>
              </p14:cNvPr>
              <p14:cNvContentPartPr/>
              <p14:nvPr/>
            </p14:nvContentPartPr>
            <p14:xfrm>
              <a:off x="1733829" y="5117023"/>
              <a:ext cx="3240" cy="28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C9BCEA-CF58-48B5-A71C-CA6C7CCA254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23704" y="5108023"/>
                <a:ext cx="23085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A947A7B-A2E1-4B8E-ABE6-70134540F90F}"/>
              </a:ext>
            </a:extLst>
          </p:cNvPr>
          <p:cNvGrpSpPr/>
          <p:nvPr/>
        </p:nvGrpSpPr>
        <p:grpSpPr>
          <a:xfrm>
            <a:off x="7499949" y="3493783"/>
            <a:ext cx="2370240" cy="409320"/>
            <a:chOff x="7499949" y="3493783"/>
            <a:chExt cx="2370240" cy="40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2B108EC-F7C9-4826-858E-594F194C029E}"/>
                    </a:ext>
                  </a:extLst>
                </p14:cNvPr>
                <p14:cNvContentPartPr/>
                <p14:nvPr/>
              </p14:nvContentPartPr>
              <p14:xfrm>
                <a:off x="7499949" y="3599623"/>
                <a:ext cx="230400" cy="280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2B108EC-F7C9-4826-858E-594F194C029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90935" y="3590611"/>
                  <a:ext cx="248068" cy="2984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CF05C2D-8D1A-44A6-A4C8-5590842F684B}"/>
                    </a:ext>
                  </a:extLst>
                </p14:cNvPr>
                <p14:cNvContentPartPr/>
                <p14:nvPr/>
              </p14:nvContentPartPr>
              <p14:xfrm>
                <a:off x="7704789" y="3699703"/>
                <a:ext cx="147960" cy="150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CF05C2D-8D1A-44A6-A4C8-5590842F684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95789" y="3690725"/>
                  <a:ext cx="165600" cy="1677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AB2A12A-06ED-46B7-9781-B886F559085D}"/>
                    </a:ext>
                  </a:extLst>
                </p14:cNvPr>
                <p14:cNvContentPartPr/>
                <p14:nvPr/>
              </p14:nvContentPartPr>
              <p14:xfrm>
                <a:off x="7931589" y="3661903"/>
                <a:ext cx="189720" cy="212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AB2A12A-06ED-46B7-9781-B886F55908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22572" y="3652903"/>
                  <a:ext cx="207394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AFEB3E5-32D8-4E37-B0D6-4FAC8B9604D4}"/>
                    </a:ext>
                  </a:extLst>
                </p14:cNvPr>
                <p14:cNvContentPartPr/>
                <p14:nvPr/>
              </p14:nvContentPartPr>
              <p14:xfrm>
                <a:off x="8253789" y="3531583"/>
                <a:ext cx="6480" cy="371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AFEB3E5-32D8-4E37-B0D6-4FAC8B9604D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44789" y="3522583"/>
                  <a:ext cx="241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910E9FF-C363-4839-93F7-8C79A08F15F3}"/>
                    </a:ext>
                  </a:extLst>
                </p14:cNvPr>
                <p14:cNvContentPartPr/>
                <p14:nvPr/>
              </p14:nvContentPartPr>
              <p14:xfrm>
                <a:off x="8185029" y="3739303"/>
                <a:ext cx="172800" cy="16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910E9FF-C363-4839-93F7-8C79A08F15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76029" y="3730303"/>
                  <a:ext cx="190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B61E5FE-5242-45BC-B594-3F786F718346}"/>
                    </a:ext>
                  </a:extLst>
                </p14:cNvPr>
                <p14:cNvContentPartPr/>
                <p14:nvPr/>
              </p14:nvContentPartPr>
              <p14:xfrm>
                <a:off x="8341989" y="3730303"/>
                <a:ext cx="198000" cy="154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B61E5FE-5242-45BC-B594-3F786F71834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32989" y="3721324"/>
                  <a:ext cx="215640" cy="1723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0A4EB19-36D4-43B4-B497-060FFFF1A597}"/>
                    </a:ext>
                  </a:extLst>
                </p14:cNvPr>
                <p14:cNvContentPartPr/>
                <p14:nvPr/>
              </p14:nvContentPartPr>
              <p14:xfrm>
                <a:off x="8614869" y="3738223"/>
                <a:ext cx="1800" cy="131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0A4EB19-36D4-43B4-B497-060FFFF1A59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05869" y="3729248"/>
                  <a:ext cx="19440" cy="1493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8A3F6DD-4DF4-44F0-9253-28A6D2E6CE1F}"/>
                    </a:ext>
                  </a:extLst>
                </p14:cNvPr>
                <p14:cNvContentPartPr/>
                <p14:nvPr/>
              </p14:nvContentPartPr>
              <p14:xfrm>
                <a:off x="8626029" y="3681703"/>
                <a:ext cx="5760" cy="18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8A3F6DD-4DF4-44F0-9253-28A6D2E6CE1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17558" y="3672519"/>
                  <a:ext cx="2236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69E92B5-C21F-44CD-9411-5CE4EABBCDA2}"/>
                    </a:ext>
                  </a:extLst>
                </p14:cNvPr>
                <p14:cNvContentPartPr/>
                <p14:nvPr/>
              </p14:nvContentPartPr>
              <p14:xfrm>
                <a:off x="8631429" y="3681703"/>
                <a:ext cx="260640" cy="194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69E92B5-C21F-44CD-9411-5CE4EABBCDA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22429" y="3672686"/>
                  <a:ext cx="278280" cy="2124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DE547C4-0030-49EE-A6E0-9A145AA1DB32}"/>
                    </a:ext>
                  </a:extLst>
                </p14:cNvPr>
                <p14:cNvContentPartPr/>
                <p14:nvPr/>
              </p14:nvContentPartPr>
              <p14:xfrm>
                <a:off x="8948589" y="3697183"/>
                <a:ext cx="514080" cy="176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DE547C4-0030-49EE-A6E0-9A145AA1DB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39583" y="3688183"/>
                  <a:ext cx="531732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5451A89-5FAA-442E-911A-E8546E781A5E}"/>
                    </a:ext>
                  </a:extLst>
                </p14:cNvPr>
                <p14:cNvContentPartPr/>
                <p14:nvPr/>
              </p14:nvContentPartPr>
              <p14:xfrm>
                <a:off x="9531789" y="3493783"/>
                <a:ext cx="199440" cy="406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5451A89-5FAA-442E-911A-E8546E781A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22773" y="3484783"/>
                  <a:ext cx="217112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18245B4-7132-4026-9005-F81847954280}"/>
                    </a:ext>
                  </a:extLst>
                </p14:cNvPr>
                <p14:cNvContentPartPr/>
                <p14:nvPr/>
              </p14:nvContentPartPr>
              <p14:xfrm>
                <a:off x="9633309" y="3844783"/>
                <a:ext cx="236880" cy="44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18245B4-7132-4026-9005-F8184795428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24309" y="3835783"/>
                  <a:ext cx="25452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15C6115-025E-4A2A-9EB0-B6D5820D3D11}"/>
              </a:ext>
            </a:extLst>
          </p:cNvPr>
          <p:cNvGrpSpPr/>
          <p:nvPr/>
        </p:nvGrpSpPr>
        <p:grpSpPr>
          <a:xfrm>
            <a:off x="7010349" y="4509703"/>
            <a:ext cx="1984680" cy="1099800"/>
            <a:chOff x="7010349" y="4509703"/>
            <a:chExt cx="1984680" cy="109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F3F4861-9B96-4370-97AC-55092A0F1D9C}"/>
                    </a:ext>
                  </a:extLst>
                </p14:cNvPr>
                <p14:cNvContentPartPr/>
                <p14:nvPr/>
              </p14:nvContentPartPr>
              <p14:xfrm>
                <a:off x="7071549" y="4612303"/>
                <a:ext cx="7200" cy="866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F3F4861-9B96-4370-97AC-55092A0F1D9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62549" y="4603307"/>
                  <a:ext cx="24840" cy="8845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A726199-17BA-412D-BA7B-15BDFE14A8EA}"/>
                    </a:ext>
                  </a:extLst>
                </p14:cNvPr>
                <p14:cNvContentPartPr/>
                <p14:nvPr/>
              </p14:nvContentPartPr>
              <p14:xfrm>
                <a:off x="7057869" y="5506543"/>
                <a:ext cx="1937160" cy="62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A726199-17BA-412D-BA7B-15BDFE14A8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48869" y="5497543"/>
                  <a:ext cx="19548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92B77CF-8CDA-45D0-AA2D-294DDCC57FF4}"/>
                    </a:ext>
                  </a:extLst>
                </p14:cNvPr>
                <p14:cNvContentPartPr/>
                <p14:nvPr/>
              </p14:nvContentPartPr>
              <p14:xfrm>
                <a:off x="7010349" y="4509703"/>
                <a:ext cx="1807920" cy="54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92B77CF-8CDA-45D0-AA2D-294DDCC57FF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01349" y="4500703"/>
                  <a:ext cx="1825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72FF22C-42CC-4654-AF7B-4D6D6D24BE7F}"/>
                    </a:ext>
                  </a:extLst>
                </p14:cNvPr>
                <p14:cNvContentPartPr/>
                <p14:nvPr/>
              </p14:nvContentPartPr>
              <p14:xfrm>
                <a:off x="8908269" y="4546783"/>
                <a:ext cx="19440" cy="1062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72FF22C-42CC-4654-AF7B-4D6D6D24BE7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99099" y="4537783"/>
                  <a:ext cx="37413" cy="10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8B4A997-CEC3-4A82-9BF2-BACB6FA7F574}"/>
                    </a:ext>
                  </a:extLst>
                </p14:cNvPr>
                <p14:cNvContentPartPr/>
                <p14:nvPr/>
              </p14:nvContentPartPr>
              <p14:xfrm>
                <a:off x="8806749" y="4559383"/>
                <a:ext cx="159120" cy="3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8B4A997-CEC3-4A82-9BF2-BACB6FA7F57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797749" y="4550383"/>
                  <a:ext cx="1767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E48FB98-8BE8-4A2C-A434-94E48FD5BC3F}"/>
                    </a:ext>
                  </a:extLst>
                </p14:cNvPr>
                <p14:cNvContentPartPr/>
                <p14:nvPr/>
              </p14:nvContentPartPr>
              <p14:xfrm>
                <a:off x="7267749" y="4924063"/>
                <a:ext cx="149400" cy="210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E48FB98-8BE8-4A2C-A434-94E48FD5BC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58749" y="4915063"/>
                  <a:ext cx="1670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F26FC58-301F-4D45-AEB4-0DF028E6FD09}"/>
                    </a:ext>
                  </a:extLst>
                </p14:cNvPr>
                <p14:cNvContentPartPr/>
                <p14:nvPr/>
              </p14:nvContentPartPr>
              <p14:xfrm>
                <a:off x="7427949" y="4975183"/>
                <a:ext cx="112320" cy="142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F26FC58-301F-4D45-AEB4-0DF028E6FD0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18949" y="4966160"/>
                  <a:ext cx="129960" cy="1602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6D0E98B-06D2-4709-A7B1-DA89F97DF3FB}"/>
                    </a:ext>
                  </a:extLst>
                </p14:cNvPr>
                <p14:cNvContentPartPr/>
                <p14:nvPr/>
              </p14:nvContentPartPr>
              <p14:xfrm>
                <a:off x="7530909" y="4975543"/>
                <a:ext cx="36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6D0E98B-06D2-4709-A7B1-DA89F97DF3F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21909" y="49665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F42A545-6490-4E6E-8DE7-3CC8FCBCC848}"/>
                    </a:ext>
                  </a:extLst>
                </p14:cNvPr>
                <p14:cNvContentPartPr/>
                <p14:nvPr/>
              </p14:nvContentPartPr>
              <p14:xfrm>
                <a:off x="7530909" y="4951783"/>
                <a:ext cx="252360" cy="155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F42A545-6490-4E6E-8DE7-3CC8FCBCC84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521909" y="4942783"/>
                  <a:ext cx="2700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D6612F1-F0D0-4D80-A880-C58A3BB5D614}"/>
                    </a:ext>
                  </a:extLst>
                </p14:cNvPr>
                <p14:cNvContentPartPr/>
                <p14:nvPr/>
              </p14:nvContentPartPr>
              <p14:xfrm>
                <a:off x="7848789" y="4845223"/>
                <a:ext cx="13680" cy="288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D6612F1-F0D0-4D80-A880-C58A3BB5D61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839546" y="4836234"/>
                  <a:ext cx="31797" cy="3059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1E8C55C-579A-4611-991A-2AEDA1DD2979}"/>
                    </a:ext>
                  </a:extLst>
                </p14:cNvPr>
                <p14:cNvContentPartPr/>
                <p14:nvPr/>
              </p14:nvContentPartPr>
              <p14:xfrm>
                <a:off x="7798029" y="4964023"/>
                <a:ext cx="235440" cy="34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1E8C55C-579A-4611-991A-2AEDA1DD297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789029" y="4955023"/>
                  <a:ext cx="253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8FF14ED-FF52-483C-81FF-BD907C51E334}"/>
                    </a:ext>
                  </a:extLst>
                </p14:cNvPr>
                <p14:cNvContentPartPr/>
                <p14:nvPr/>
              </p14:nvContentPartPr>
              <p14:xfrm>
                <a:off x="7923309" y="4981663"/>
                <a:ext cx="188280" cy="177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8FF14ED-FF52-483C-81FF-BD907C51E33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14309" y="4972645"/>
                  <a:ext cx="205920" cy="195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55024AA-AE74-4FE5-9354-484CD4DF8017}"/>
                    </a:ext>
                  </a:extLst>
                </p14:cNvPr>
                <p14:cNvContentPartPr/>
                <p14:nvPr/>
              </p14:nvContentPartPr>
              <p14:xfrm>
                <a:off x="8145789" y="4892743"/>
                <a:ext cx="40680" cy="213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55024AA-AE74-4FE5-9354-484CD4DF801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136789" y="4883743"/>
                  <a:ext cx="583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FFB9890-0FC6-49A9-B8B4-7A8CA8AE65F3}"/>
                    </a:ext>
                  </a:extLst>
                </p14:cNvPr>
                <p14:cNvContentPartPr/>
                <p14:nvPr/>
              </p14:nvContentPartPr>
              <p14:xfrm>
                <a:off x="8227869" y="4977703"/>
                <a:ext cx="143640" cy="165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FFB9890-0FC6-49A9-B8B4-7A8CA8AE65F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218869" y="4968703"/>
                  <a:ext cx="161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DBD7153-767C-4A0D-99E0-43A1344EF1D0}"/>
                    </a:ext>
                  </a:extLst>
                </p14:cNvPr>
                <p14:cNvContentPartPr/>
                <p14:nvPr/>
              </p14:nvContentPartPr>
              <p14:xfrm>
                <a:off x="8417229" y="4976983"/>
                <a:ext cx="141120" cy="164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DBD7153-767C-4A0D-99E0-43A1344EF1D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408229" y="4967983"/>
                  <a:ext cx="1587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6017C16-6970-4ECD-99BB-AF8A95AA377F}"/>
                    </a:ext>
                  </a:extLst>
                </p14:cNvPr>
                <p14:cNvContentPartPr/>
                <p14:nvPr/>
              </p14:nvContentPartPr>
              <p14:xfrm>
                <a:off x="8591109" y="5004343"/>
                <a:ext cx="96480" cy="106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6017C16-6970-4ECD-99BB-AF8A95AA377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582075" y="4995343"/>
                  <a:ext cx="114186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A025139-7E89-4B27-B09A-5E05A0335FCC}"/>
                    </a:ext>
                  </a:extLst>
                </p14:cNvPr>
                <p14:cNvContentPartPr/>
                <p14:nvPr/>
              </p14:nvContentPartPr>
              <p14:xfrm>
                <a:off x="7849509" y="5244823"/>
                <a:ext cx="273600" cy="258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A025139-7E89-4B27-B09A-5E05A0335FC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840497" y="5235823"/>
                  <a:ext cx="291263" cy="27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9422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7E550A8-4BC7-4D28-98D9-4DB7AC466BAD}"/>
              </a:ext>
            </a:extLst>
          </p:cNvPr>
          <p:cNvSpPr txBox="1"/>
          <p:nvPr/>
        </p:nvSpPr>
        <p:spPr>
          <a:xfrm>
            <a:off x="659258" y="2155270"/>
            <a:ext cx="4955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b="1" i="0" dirty="0">
                <a:solidFill>
                  <a:srgbClr val="000000"/>
                </a:solidFill>
                <a:effectLst/>
                <a:latin typeface="Closer Text Med" pitchFamily="50" charset="0"/>
              </a:rPr>
              <a:t>Grid-template-columns</a:t>
            </a:r>
            <a:endParaRPr lang="de-DE" sz="3200" b="1" i="0" dirty="0">
              <a:solidFill>
                <a:srgbClr val="000000"/>
              </a:solidFill>
              <a:effectLst/>
              <a:latin typeface="Closer Text Med" pitchFamily="50" charset="0"/>
            </a:endParaRP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016BDE4D-C50B-4EC8-A47D-F03A9DD2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742" y="-217094"/>
            <a:ext cx="10488994" cy="1011093"/>
          </a:xfrm>
          <a:noFill/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H" sz="6000" dirty="0">
                <a:solidFill>
                  <a:schemeClr val="accent2"/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PARENT</a:t>
            </a:r>
            <a:r>
              <a:rPr lang="en-CH" sz="6000" dirty="0">
                <a:solidFill>
                  <a:schemeClr val="bg1">
                    <a:lumMod val="85000"/>
                  </a:schemeClr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 PROPERTIES</a:t>
            </a:r>
            <a:endParaRPr lang="de-DE" sz="6000" dirty="0">
              <a:solidFill>
                <a:schemeClr val="bg1">
                  <a:lumMod val="85000"/>
                </a:schemeClr>
              </a:solidFill>
              <a:latin typeface="Chakra Petch Medium" panose="00000600000000000000" pitchFamily="2" charset="-34"/>
              <a:cs typeface="Chakra Petch Medium" panose="00000600000000000000" pitchFamily="2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120A18-6CA7-44A3-A4F7-4F83174777E3}"/>
              </a:ext>
            </a:extLst>
          </p:cNvPr>
          <p:cNvSpPr txBox="1"/>
          <p:nvPr/>
        </p:nvSpPr>
        <p:spPr>
          <a:xfrm>
            <a:off x="743200" y="2878102"/>
            <a:ext cx="5056030" cy="3416320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.</a:t>
            </a:r>
            <a:r>
              <a:rPr lang="de-DE" b="0" i="0" dirty="0" err="1">
                <a:solidFill>
                  <a:srgbClr val="F5D67B"/>
                </a:solidFill>
                <a:effectLst/>
                <a:latin typeface="SFMono-Regular"/>
              </a:rPr>
              <a:t>container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{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en-CH" b="0" i="0" dirty="0">
                <a:solidFill>
                  <a:srgbClr val="72E0D1"/>
                </a:solidFill>
                <a:effectLst/>
                <a:latin typeface="SFMono-Regular"/>
              </a:rPr>
              <a:t>	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display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: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de-DE" b="0" i="0" dirty="0" err="1">
                <a:solidFill>
                  <a:srgbClr val="F5D67B"/>
                </a:solidFill>
                <a:effectLst/>
                <a:latin typeface="SFMono-Regular"/>
              </a:rPr>
              <a:t>grid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en-CH" dirty="0">
                <a:solidFill>
                  <a:srgbClr val="F5D67B"/>
                </a:solidFill>
                <a:latin typeface="SFMono-Regular"/>
              </a:rPr>
              <a:t>	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grid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-template-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columns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: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dirty="0">
                <a:solidFill>
                  <a:srgbClr val="FC9463"/>
                </a:solidFill>
                <a:latin typeface="SFMono-Regular"/>
              </a:rPr>
              <a:t>... 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dirty="0">
              <a:solidFill>
                <a:srgbClr val="F5D67B"/>
              </a:solidFill>
              <a:latin typeface="SFMono-Regular"/>
            </a:endParaRPr>
          </a:p>
          <a:p>
            <a:r>
              <a:rPr lang="de-DE" b="0" i="1" dirty="0">
                <a:solidFill>
                  <a:srgbClr val="5E7671"/>
                </a:solidFill>
                <a:effectLst/>
                <a:latin typeface="SFMono-Regular"/>
              </a:rPr>
              <a:t>/* </a:t>
            </a:r>
            <a:endParaRPr lang="en-CH" b="0" i="1" dirty="0">
              <a:solidFill>
                <a:srgbClr val="5E7671"/>
              </a:solidFill>
              <a:effectLst/>
              <a:latin typeface="SFMono-Regular"/>
            </a:endParaRPr>
          </a:p>
          <a:p>
            <a:r>
              <a:rPr lang="en-CH" i="1" dirty="0">
                <a:solidFill>
                  <a:srgbClr val="5E7671"/>
                </a:solidFill>
                <a:latin typeface="SFMono-Regular"/>
              </a:rPr>
              <a:t>	</a:t>
            </a:r>
            <a:r>
              <a:rPr lang="de-DE" b="0" i="1" dirty="0">
                <a:solidFill>
                  <a:srgbClr val="5E7671"/>
                </a:solidFill>
                <a:effectLst/>
                <a:latin typeface="SFMono-Regular"/>
              </a:rPr>
              <a:t>2</a:t>
            </a:r>
            <a:r>
              <a:rPr lang="en-CH" b="0" i="1" dirty="0">
                <a:solidFill>
                  <a:srgbClr val="5E7671"/>
                </a:solidFill>
                <a:effectLst/>
                <a:latin typeface="SFMono-Regular"/>
              </a:rPr>
              <a:t>5% 25% 25% 25%</a:t>
            </a:r>
          </a:p>
          <a:p>
            <a:endParaRPr lang="en-CH" b="0" i="1" dirty="0">
              <a:solidFill>
                <a:srgbClr val="5E7671"/>
              </a:solidFill>
              <a:effectLst/>
              <a:latin typeface="SFMono-Regular"/>
            </a:endParaRPr>
          </a:p>
          <a:p>
            <a:r>
              <a:rPr lang="en-CH" i="1" dirty="0">
                <a:solidFill>
                  <a:srgbClr val="5E7671"/>
                </a:solidFill>
                <a:latin typeface="SFMono-Regular"/>
              </a:rPr>
              <a:t>	1fr </a:t>
            </a:r>
            <a:r>
              <a:rPr lang="en-CH" i="1" dirty="0" err="1">
                <a:solidFill>
                  <a:srgbClr val="5E7671"/>
                </a:solidFill>
                <a:latin typeface="SFMono-Regular"/>
              </a:rPr>
              <a:t>1fr</a:t>
            </a:r>
            <a:r>
              <a:rPr lang="en-CH" i="1" dirty="0">
                <a:solidFill>
                  <a:srgbClr val="5E7671"/>
                </a:solidFill>
                <a:latin typeface="SFMono-Regular"/>
              </a:rPr>
              <a:t> </a:t>
            </a:r>
            <a:r>
              <a:rPr lang="en-CH" i="1" dirty="0" err="1">
                <a:solidFill>
                  <a:srgbClr val="5E7671"/>
                </a:solidFill>
                <a:latin typeface="SFMono-Regular"/>
              </a:rPr>
              <a:t>1fr</a:t>
            </a:r>
            <a:r>
              <a:rPr lang="en-CH" i="1" dirty="0">
                <a:solidFill>
                  <a:srgbClr val="5E7671"/>
                </a:solidFill>
                <a:latin typeface="SFMono-Regular"/>
              </a:rPr>
              <a:t> </a:t>
            </a:r>
            <a:r>
              <a:rPr lang="en-CH" i="1" dirty="0" err="1">
                <a:solidFill>
                  <a:srgbClr val="5E7671"/>
                </a:solidFill>
                <a:latin typeface="SFMono-Regular"/>
              </a:rPr>
              <a:t>1fr</a:t>
            </a:r>
            <a:r>
              <a:rPr lang="en-CH" i="1" dirty="0">
                <a:solidFill>
                  <a:srgbClr val="5E7671"/>
                </a:solidFill>
                <a:latin typeface="SFMono-Regular"/>
              </a:rPr>
              <a:t> | </a:t>
            </a:r>
            <a:r>
              <a:rPr lang="de-DE" b="0" i="1" dirty="0" err="1">
                <a:solidFill>
                  <a:srgbClr val="5E7671"/>
                </a:solidFill>
                <a:effectLst/>
                <a:latin typeface="SFMono-Regular"/>
              </a:rPr>
              <a:t>repeat</a:t>
            </a:r>
            <a:r>
              <a:rPr lang="de-DE" b="0" i="1" dirty="0">
                <a:solidFill>
                  <a:srgbClr val="5E7671"/>
                </a:solidFill>
                <a:effectLst/>
                <a:latin typeface="SFMono-Regular"/>
              </a:rPr>
              <a:t>(</a:t>
            </a:r>
            <a:r>
              <a:rPr lang="en-CH" b="0" i="1" dirty="0">
                <a:solidFill>
                  <a:srgbClr val="5E7671"/>
                </a:solidFill>
                <a:effectLst/>
                <a:latin typeface="SFMono-Regular"/>
              </a:rPr>
              <a:t>4</a:t>
            </a:r>
            <a:r>
              <a:rPr lang="de-DE" b="0" i="1" dirty="0">
                <a:solidFill>
                  <a:srgbClr val="5E7671"/>
                </a:solidFill>
                <a:effectLst/>
                <a:latin typeface="SFMono-Regular"/>
              </a:rPr>
              <a:t>, </a:t>
            </a:r>
            <a:r>
              <a:rPr lang="en-CH" b="0" i="1" dirty="0">
                <a:solidFill>
                  <a:srgbClr val="5E7671"/>
                </a:solidFill>
                <a:effectLst/>
                <a:latin typeface="SFMono-Regular"/>
              </a:rPr>
              <a:t>1fr</a:t>
            </a:r>
            <a:r>
              <a:rPr lang="de-DE" b="0" i="1" dirty="0">
                <a:solidFill>
                  <a:srgbClr val="5E7671"/>
                </a:solidFill>
                <a:effectLst/>
                <a:latin typeface="SFMono-Regular"/>
              </a:rPr>
              <a:t>) </a:t>
            </a:r>
            <a:endParaRPr lang="en-CH" b="0" i="1" dirty="0">
              <a:solidFill>
                <a:srgbClr val="5E7671"/>
              </a:solidFill>
              <a:effectLst/>
              <a:latin typeface="SFMono-Regular"/>
            </a:endParaRPr>
          </a:p>
          <a:p>
            <a:endParaRPr lang="en-CH" b="0" i="1" dirty="0">
              <a:solidFill>
                <a:srgbClr val="5E7671"/>
              </a:solidFill>
              <a:effectLst/>
              <a:latin typeface="SFMono-Regular"/>
            </a:endParaRPr>
          </a:p>
          <a:p>
            <a:r>
              <a:rPr lang="en-CH" i="1" dirty="0">
                <a:solidFill>
                  <a:srgbClr val="5E7671"/>
                </a:solidFill>
                <a:latin typeface="SFMono-Regular"/>
              </a:rPr>
              <a:t>	250px </a:t>
            </a:r>
            <a:r>
              <a:rPr lang="de-DE" b="0" i="1" dirty="0" err="1">
                <a:solidFill>
                  <a:srgbClr val="5E7671"/>
                </a:solidFill>
                <a:effectLst/>
                <a:latin typeface="SFMono-Regular"/>
              </a:rPr>
              <a:t>repeat</a:t>
            </a:r>
            <a:r>
              <a:rPr lang="de-DE" b="0" i="1" dirty="0">
                <a:solidFill>
                  <a:srgbClr val="5E7671"/>
                </a:solidFill>
                <a:effectLst/>
                <a:latin typeface="SFMono-Regular"/>
              </a:rPr>
              <a:t>(</a:t>
            </a:r>
            <a:r>
              <a:rPr lang="en-CH" i="1" dirty="0">
                <a:solidFill>
                  <a:srgbClr val="5E7671"/>
                </a:solidFill>
                <a:latin typeface="SFMono-Regular"/>
              </a:rPr>
              <a:t>number of column</a:t>
            </a:r>
            <a:r>
              <a:rPr lang="de-DE" b="0" i="1" dirty="0">
                <a:solidFill>
                  <a:srgbClr val="5E7671"/>
                </a:solidFill>
                <a:effectLst/>
                <a:latin typeface="SFMono-Regular"/>
              </a:rPr>
              <a:t>, </a:t>
            </a:r>
            <a:r>
              <a:rPr lang="en-CH" i="1" dirty="0">
                <a:solidFill>
                  <a:srgbClr val="5E7671"/>
                </a:solidFill>
                <a:latin typeface="SFMono-Regular"/>
              </a:rPr>
              <a:t>column 	width</a:t>
            </a:r>
            <a:r>
              <a:rPr lang="de-DE" b="0" i="1" dirty="0">
                <a:solidFill>
                  <a:srgbClr val="5E7671"/>
                </a:solidFill>
                <a:effectLst/>
                <a:latin typeface="SFMono-Regular"/>
              </a:rPr>
              <a:t>) </a:t>
            </a:r>
            <a:endParaRPr lang="en-CH" b="0" i="1" dirty="0">
              <a:solidFill>
                <a:srgbClr val="5E7671"/>
              </a:solidFill>
              <a:effectLst/>
              <a:latin typeface="SFMono-Regular"/>
            </a:endParaRPr>
          </a:p>
          <a:p>
            <a:r>
              <a:rPr lang="de-DE" b="0" i="1" dirty="0">
                <a:solidFill>
                  <a:srgbClr val="5E7671"/>
                </a:solidFill>
                <a:effectLst/>
                <a:latin typeface="SFMono-Regular"/>
              </a:rPr>
              <a:t>*/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}</a:t>
            </a:r>
            <a:endParaRPr lang="en-CH" b="0" i="0" dirty="0">
              <a:solidFill>
                <a:srgbClr val="72E0D1"/>
              </a:solidFill>
              <a:effectLst/>
              <a:latin typeface="SFMono-Regular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C9BCEA-CF58-48B5-A71C-CA6C7CCA2546}"/>
                  </a:ext>
                </a:extLst>
              </p14:cNvPr>
              <p14:cNvContentPartPr/>
              <p14:nvPr/>
            </p14:nvContentPartPr>
            <p14:xfrm>
              <a:off x="1733829" y="5117023"/>
              <a:ext cx="3240" cy="28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C9BCEA-CF58-48B5-A71C-CA6C7CCA25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3704" y="5108023"/>
                <a:ext cx="23085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8C3E9E4D-8246-48E4-81A6-AB6D3B4D2C87}"/>
              </a:ext>
            </a:extLst>
          </p:cNvPr>
          <p:cNvGrpSpPr/>
          <p:nvPr/>
        </p:nvGrpSpPr>
        <p:grpSpPr>
          <a:xfrm>
            <a:off x="7447691" y="3429000"/>
            <a:ext cx="3578275" cy="2136075"/>
            <a:chOff x="6939985" y="2880605"/>
            <a:chExt cx="3690720" cy="22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04D7129-89DC-4CAB-817E-E1520C325E12}"/>
                    </a:ext>
                  </a:extLst>
                </p14:cNvPr>
                <p14:cNvContentPartPr/>
                <p14:nvPr/>
              </p14:nvContentPartPr>
              <p14:xfrm>
                <a:off x="6947185" y="2972765"/>
                <a:ext cx="67320" cy="2073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04D7129-89DC-4CAB-817E-E1520C325E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37887" y="2963483"/>
                  <a:ext cx="85545" cy="20914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42A0FD1-BDB8-403D-96B8-39D8047350B0}"/>
                    </a:ext>
                  </a:extLst>
                </p14:cNvPr>
                <p14:cNvContentPartPr/>
                <p14:nvPr/>
              </p14:nvContentPartPr>
              <p14:xfrm>
                <a:off x="6952945" y="5020805"/>
                <a:ext cx="3581280" cy="63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42A0FD1-BDB8-403D-96B8-39D8047350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43662" y="5011911"/>
                  <a:ext cx="3599474" cy="811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378E47E-D014-4AD8-938B-C64EAC54AE39}"/>
                    </a:ext>
                  </a:extLst>
                </p14:cNvPr>
                <p14:cNvContentPartPr/>
                <p14:nvPr/>
              </p14:nvContentPartPr>
              <p14:xfrm>
                <a:off x="6939985" y="2880605"/>
                <a:ext cx="3690720" cy="118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378E47E-D014-4AD8-938B-C64EAC54AE3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30702" y="2871322"/>
                  <a:ext cx="3708916" cy="136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A7799EB-F04E-4A41-B8CF-E8DD1C16FE7A}"/>
                    </a:ext>
                  </a:extLst>
                </p14:cNvPr>
                <p14:cNvContentPartPr/>
                <p14:nvPr/>
              </p14:nvContentPartPr>
              <p14:xfrm>
                <a:off x="10532065" y="2981405"/>
                <a:ext cx="64800" cy="2059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A7799EB-F04E-4A41-B8CF-E8DD1C16FE7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22755" y="2972494"/>
                  <a:ext cx="83048" cy="2077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A7C4A5E-4C37-43AD-805E-57FE2FF745DF}"/>
                    </a:ext>
                  </a:extLst>
                </p14:cNvPr>
                <p14:cNvContentPartPr/>
                <p14:nvPr/>
              </p14:nvContentPartPr>
              <p14:xfrm>
                <a:off x="7964545" y="2933525"/>
                <a:ext cx="22680" cy="2078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A7C4A5E-4C37-43AD-805E-57FE2FF745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55622" y="2924242"/>
                  <a:ext cx="40898" cy="2096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E105575-5270-4408-A1D9-18B175E6F4F0}"/>
                    </a:ext>
                  </a:extLst>
                </p14:cNvPr>
                <p14:cNvContentPartPr/>
                <p14:nvPr/>
              </p14:nvContentPartPr>
              <p14:xfrm>
                <a:off x="8890105" y="2911925"/>
                <a:ext cx="86040" cy="2056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E105575-5270-4408-A1D9-18B175E6F4F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81166" y="2902642"/>
                  <a:ext cx="104291" cy="2074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0F99DB8-9C87-40A5-A7B4-9B499E7962D0}"/>
                    </a:ext>
                  </a:extLst>
                </p14:cNvPr>
                <p14:cNvContentPartPr/>
                <p14:nvPr/>
              </p14:nvContentPartPr>
              <p14:xfrm>
                <a:off x="9730345" y="2913725"/>
                <a:ext cx="43920" cy="2147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0F99DB8-9C87-40A5-A7B4-9B499E7962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21118" y="2904813"/>
                  <a:ext cx="62005" cy="21655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80BF9BE-CAA2-4C74-9D2D-1B341D3174DA}"/>
                    </a:ext>
                  </a:extLst>
                </p14:cNvPr>
                <p14:cNvContentPartPr/>
                <p14:nvPr/>
              </p14:nvContentPartPr>
              <p14:xfrm>
                <a:off x="6987145" y="3936845"/>
                <a:ext cx="3612960" cy="21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80BF9BE-CAA2-4C74-9D2D-1B341D3174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77862" y="3927692"/>
                  <a:ext cx="3631155" cy="3953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4BA3016-A446-419A-80DC-B613FB7E4A63}"/>
                  </a:ext>
                </a:extLst>
              </p14:cNvPr>
              <p14:cNvContentPartPr/>
              <p14:nvPr/>
            </p14:nvContentPartPr>
            <p14:xfrm>
              <a:off x="7316627" y="3381840"/>
              <a:ext cx="209419" cy="459675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4BA3016-A446-419A-80DC-B613FB7E4A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63013" y="3274211"/>
                <a:ext cx="317007" cy="675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EB26A88-03C5-4996-80AC-0A7E078E398C}"/>
                  </a:ext>
                </a:extLst>
              </p14:cNvPr>
              <p14:cNvContentPartPr/>
              <p14:nvPr/>
            </p14:nvContentPartPr>
            <p14:xfrm>
              <a:off x="7351845" y="3426840"/>
              <a:ext cx="287602" cy="707837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EB26A88-03C5-4996-80AC-0A7E078E398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97852" y="3319188"/>
                <a:ext cx="395228" cy="92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074E078-DEAE-4652-980A-DB8315F97C0E}"/>
                  </a:ext>
                </a:extLst>
              </p14:cNvPr>
              <p14:cNvContentPartPr/>
              <p14:nvPr/>
            </p14:nvContentPartPr>
            <p14:xfrm>
              <a:off x="7374449" y="3359160"/>
              <a:ext cx="491437" cy="1106082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074E078-DEAE-4652-980A-DB8315F97C0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20805" y="3251539"/>
                <a:ext cx="599085" cy="1321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2606C89-4EC6-4CBD-8AFC-0E0B9EC56A29}"/>
                  </a:ext>
                </a:extLst>
              </p14:cNvPr>
              <p14:cNvContentPartPr/>
              <p14:nvPr/>
            </p14:nvContentPartPr>
            <p14:xfrm>
              <a:off x="7397123" y="3342600"/>
              <a:ext cx="708884" cy="1447435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2606C89-4EC6-4CBD-8AFC-0E0B9EC56A2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43480" y="3234943"/>
                <a:ext cx="816531" cy="16631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E3B27A7-18BB-487B-9EB8-DE5F3E85E3BE}"/>
                  </a:ext>
                </a:extLst>
              </p14:cNvPr>
              <p14:cNvContentPartPr/>
              <p14:nvPr/>
            </p14:nvContentPartPr>
            <p14:xfrm>
              <a:off x="7327683" y="3375000"/>
              <a:ext cx="1008004" cy="2024385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E3B27A7-18BB-487B-9EB8-DE5F3E85E3B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73683" y="3266994"/>
                <a:ext cx="1115644" cy="2240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F89D506-E001-4D58-90E8-A262C1F702C1}"/>
                  </a:ext>
                </a:extLst>
              </p14:cNvPr>
              <p14:cNvContentPartPr/>
              <p14:nvPr/>
            </p14:nvContentPartPr>
            <p14:xfrm>
              <a:off x="7514247" y="3547440"/>
              <a:ext cx="861760" cy="1916185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F89D506-E001-4D58-90E8-A262C1F702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60612" y="3439805"/>
                <a:ext cx="969390" cy="2131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4BFEBCF-B1A1-4F91-B2D2-6A2A8CD8A9B3}"/>
                  </a:ext>
                </a:extLst>
              </p14:cNvPr>
              <p14:cNvContentPartPr/>
              <p14:nvPr/>
            </p14:nvContentPartPr>
            <p14:xfrm>
              <a:off x="7674613" y="4203720"/>
              <a:ext cx="614994" cy="1417069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4BFEBCF-B1A1-4F91-B2D2-6A2A8CD8A9B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20994" y="4095739"/>
                <a:ext cx="722591" cy="1632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6CCF7FE-F8C0-41FF-AA85-6968668542CD}"/>
                  </a:ext>
                </a:extLst>
              </p14:cNvPr>
              <p14:cNvContentPartPr/>
              <p14:nvPr/>
            </p14:nvContentPartPr>
            <p14:xfrm>
              <a:off x="7907671" y="4655520"/>
              <a:ext cx="401735" cy="959139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6CCF7FE-F8C0-41FF-AA85-6968668542C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54034" y="4547869"/>
                <a:ext cx="509368" cy="11748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7B72605-805C-4872-96DC-A086CA4E7521}"/>
                  </a:ext>
                </a:extLst>
              </p14:cNvPr>
              <p14:cNvContentPartPr/>
              <p14:nvPr/>
            </p14:nvContentPartPr>
            <p14:xfrm>
              <a:off x="8200097" y="5074200"/>
              <a:ext cx="130189" cy="433847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7B72605-805C-4872-96DC-A086CA4E752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46151" y="4966548"/>
                <a:ext cx="237721" cy="649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430068DE-4F7B-4BF1-8E91-09A448C961A8}"/>
                  </a:ext>
                </a:extLst>
              </p14:cNvPr>
              <p14:cNvContentPartPr/>
              <p14:nvPr/>
            </p14:nvContentPartPr>
            <p14:xfrm>
              <a:off x="8297888" y="5351760"/>
              <a:ext cx="45719" cy="222536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430068DE-4F7B-4BF1-8E91-09A448C961A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43461" y="5243733"/>
                <a:ext cx="154211" cy="4382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5936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7E550A8-4BC7-4D28-98D9-4DB7AC466BAD}"/>
              </a:ext>
            </a:extLst>
          </p:cNvPr>
          <p:cNvSpPr txBox="1"/>
          <p:nvPr/>
        </p:nvSpPr>
        <p:spPr>
          <a:xfrm>
            <a:off x="659258" y="2155270"/>
            <a:ext cx="3984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b="1" i="0" dirty="0">
                <a:solidFill>
                  <a:srgbClr val="000000"/>
                </a:solidFill>
                <a:effectLst/>
                <a:latin typeface="Closer Text Med" pitchFamily="50" charset="0"/>
              </a:rPr>
              <a:t>Grid-template-row</a:t>
            </a:r>
            <a:endParaRPr lang="de-DE" sz="3200" b="1" i="0" dirty="0">
              <a:solidFill>
                <a:srgbClr val="000000"/>
              </a:solidFill>
              <a:effectLst/>
              <a:latin typeface="Closer Text Med" pitchFamily="50" charset="0"/>
            </a:endParaRP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016BDE4D-C50B-4EC8-A47D-F03A9DD2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742" y="-217094"/>
            <a:ext cx="10488994" cy="1011093"/>
          </a:xfrm>
          <a:noFill/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H" sz="6000" dirty="0">
                <a:solidFill>
                  <a:schemeClr val="accent2"/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PARENT</a:t>
            </a:r>
            <a:r>
              <a:rPr lang="en-CH" sz="6000" dirty="0">
                <a:solidFill>
                  <a:schemeClr val="bg1">
                    <a:lumMod val="85000"/>
                  </a:schemeClr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 PROPERTIES</a:t>
            </a:r>
            <a:endParaRPr lang="de-DE" sz="6000" dirty="0">
              <a:solidFill>
                <a:schemeClr val="bg1">
                  <a:lumMod val="85000"/>
                </a:schemeClr>
              </a:solidFill>
              <a:latin typeface="Chakra Petch Medium" panose="00000600000000000000" pitchFamily="2" charset="-34"/>
              <a:cs typeface="Chakra Petch Medium" panose="00000600000000000000" pitchFamily="2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120A18-6CA7-44A3-A4F7-4F83174777E3}"/>
              </a:ext>
            </a:extLst>
          </p:cNvPr>
          <p:cNvSpPr txBox="1"/>
          <p:nvPr/>
        </p:nvSpPr>
        <p:spPr>
          <a:xfrm>
            <a:off x="743200" y="2878102"/>
            <a:ext cx="5056030" cy="3693319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.</a:t>
            </a:r>
            <a:r>
              <a:rPr lang="de-DE" b="0" i="0" dirty="0" err="1">
                <a:solidFill>
                  <a:srgbClr val="F5D67B"/>
                </a:solidFill>
                <a:effectLst/>
                <a:latin typeface="SFMono-Regular"/>
              </a:rPr>
              <a:t>container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{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en-CH" b="0" i="0" dirty="0">
                <a:solidFill>
                  <a:srgbClr val="72E0D1"/>
                </a:solidFill>
                <a:effectLst/>
                <a:latin typeface="SFMono-Regular"/>
              </a:rPr>
              <a:t>	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display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: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de-DE" b="0" i="0" dirty="0" err="1">
                <a:solidFill>
                  <a:srgbClr val="F5D67B"/>
                </a:solidFill>
                <a:effectLst/>
                <a:latin typeface="SFMono-Regular"/>
              </a:rPr>
              <a:t>grid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en-CH" dirty="0">
                <a:solidFill>
                  <a:srgbClr val="F5D67B"/>
                </a:solidFill>
                <a:latin typeface="SFMono-Regular"/>
              </a:rPr>
              <a:t>	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grid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-template-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columns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: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C9463"/>
                </a:solidFill>
                <a:effectLst/>
                <a:latin typeface="SFMono-Regular"/>
              </a:rPr>
              <a:t>repeat(4, 1fr)</a:t>
            </a:r>
            <a:r>
              <a:rPr lang="en-CH" dirty="0">
                <a:solidFill>
                  <a:srgbClr val="FC9463"/>
                </a:solidFill>
                <a:latin typeface="SFMono-Regular"/>
              </a:rPr>
              <a:t> 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endParaRPr lang="en-CH" b="0" i="0" dirty="0">
              <a:solidFill>
                <a:srgbClr val="72E0D1"/>
              </a:solidFill>
              <a:effectLst/>
              <a:latin typeface="SFMono-Regular"/>
            </a:endParaRPr>
          </a:p>
          <a:p>
            <a:r>
              <a:rPr lang="en-CH" dirty="0">
                <a:solidFill>
                  <a:srgbClr val="72E0D1"/>
                </a:solidFill>
                <a:latin typeface="SFMono-Regular"/>
              </a:rPr>
              <a:t>	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grid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-template-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rows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: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C9463"/>
                </a:solidFill>
                <a:effectLst/>
                <a:latin typeface="SFMono-Regular"/>
              </a:rPr>
              <a:t>... 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dirty="0">
              <a:solidFill>
                <a:srgbClr val="F5D67B"/>
              </a:solidFill>
              <a:latin typeface="SFMono-Regular"/>
            </a:endParaRPr>
          </a:p>
          <a:p>
            <a:r>
              <a:rPr lang="de-DE" b="0" i="1" dirty="0">
                <a:solidFill>
                  <a:srgbClr val="5E7671"/>
                </a:solidFill>
                <a:effectLst/>
                <a:latin typeface="SFMono-Regular"/>
              </a:rPr>
              <a:t>/* </a:t>
            </a:r>
            <a:endParaRPr lang="en-CH" b="0" i="1" dirty="0">
              <a:solidFill>
                <a:srgbClr val="5E7671"/>
              </a:solidFill>
              <a:effectLst/>
              <a:latin typeface="SFMono-Regular"/>
            </a:endParaRPr>
          </a:p>
          <a:p>
            <a:r>
              <a:rPr lang="en-CH" i="1" dirty="0">
                <a:solidFill>
                  <a:srgbClr val="5E7671"/>
                </a:solidFill>
                <a:latin typeface="SFMono-Regular"/>
              </a:rPr>
              <a:t>	</a:t>
            </a:r>
            <a:r>
              <a:rPr lang="de-DE" b="0" i="1" dirty="0">
                <a:solidFill>
                  <a:srgbClr val="5E7671"/>
                </a:solidFill>
                <a:effectLst/>
                <a:latin typeface="SFMono-Regular"/>
              </a:rPr>
              <a:t>2</a:t>
            </a:r>
            <a:r>
              <a:rPr lang="en-CH" b="0" i="1" dirty="0">
                <a:solidFill>
                  <a:srgbClr val="5E7671"/>
                </a:solidFill>
                <a:effectLst/>
                <a:latin typeface="SFMono-Regular"/>
              </a:rPr>
              <a:t>5% 25% 25% 25%</a:t>
            </a:r>
          </a:p>
          <a:p>
            <a:endParaRPr lang="en-CH" b="0" i="1" dirty="0">
              <a:solidFill>
                <a:srgbClr val="5E7671"/>
              </a:solidFill>
              <a:effectLst/>
              <a:latin typeface="SFMono-Regular"/>
            </a:endParaRPr>
          </a:p>
          <a:p>
            <a:r>
              <a:rPr lang="en-CH" i="1" dirty="0">
                <a:solidFill>
                  <a:srgbClr val="5E7671"/>
                </a:solidFill>
                <a:latin typeface="SFMono-Regular"/>
              </a:rPr>
              <a:t>	</a:t>
            </a:r>
            <a:r>
              <a:rPr lang="de-DE" b="0" i="1" dirty="0" err="1">
                <a:solidFill>
                  <a:srgbClr val="5E7671"/>
                </a:solidFill>
                <a:effectLst/>
                <a:latin typeface="SFMono-Regular"/>
              </a:rPr>
              <a:t>repeat</a:t>
            </a:r>
            <a:r>
              <a:rPr lang="de-DE" b="0" i="1" dirty="0">
                <a:solidFill>
                  <a:srgbClr val="5E7671"/>
                </a:solidFill>
                <a:effectLst/>
                <a:latin typeface="SFMono-Regular"/>
              </a:rPr>
              <a:t>(</a:t>
            </a:r>
            <a:r>
              <a:rPr lang="en-CH" b="0" i="1" dirty="0">
                <a:solidFill>
                  <a:srgbClr val="5E7671"/>
                </a:solidFill>
                <a:effectLst/>
                <a:latin typeface="SFMono-Regular"/>
              </a:rPr>
              <a:t>4</a:t>
            </a:r>
            <a:r>
              <a:rPr lang="de-DE" b="0" i="1" dirty="0">
                <a:solidFill>
                  <a:srgbClr val="5E7671"/>
                </a:solidFill>
                <a:effectLst/>
                <a:latin typeface="SFMono-Regular"/>
              </a:rPr>
              <a:t>, </a:t>
            </a:r>
            <a:r>
              <a:rPr lang="en-CH" b="0" i="1" dirty="0">
                <a:solidFill>
                  <a:srgbClr val="5E7671"/>
                </a:solidFill>
                <a:effectLst/>
                <a:latin typeface="SFMono-Regular"/>
              </a:rPr>
              <a:t>1fr</a:t>
            </a:r>
            <a:r>
              <a:rPr lang="de-DE" b="0" i="1" dirty="0">
                <a:solidFill>
                  <a:srgbClr val="5E7671"/>
                </a:solidFill>
                <a:effectLst/>
                <a:latin typeface="SFMono-Regular"/>
              </a:rPr>
              <a:t>) </a:t>
            </a:r>
            <a:endParaRPr lang="en-CH" b="0" i="1" dirty="0">
              <a:solidFill>
                <a:srgbClr val="5E7671"/>
              </a:solidFill>
              <a:effectLst/>
              <a:latin typeface="SFMono-Regular"/>
            </a:endParaRPr>
          </a:p>
          <a:p>
            <a:endParaRPr lang="en-CH" b="0" i="1" dirty="0">
              <a:solidFill>
                <a:srgbClr val="5E7671"/>
              </a:solidFill>
              <a:effectLst/>
              <a:latin typeface="SFMono-Regular"/>
            </a:endParaRPr>
          </a:p>
          <a:p>
            <a:r>
              <a:rPr lang="en-CH" i="1" dirty="0">
                <a:solidFill>
                  <a:srgbClr val="5E7671"/>
                </a:solidFill>
                <a:latin typeface="SFMono-Regular"/>
              </a:rPr>
              <a:t>	250px </a:t>
            </a:r>
            <a:r>
              <a:rPr lang="de-DE" b="0" i="1" dirty="0" err="1">
                <a:solidFill>
                  <a:srgbClr val="5E7671"/>
                </a:solidFill>
                <a:effectLst/>
                <a:latin typeface="SFMono-Regular"/>
              </a:rPr>
              <a:t>repeat</a:t>
            </a:r>
            <a:r>
              <a:rPr lang="de-DE" b="0" i="1" dirty="0">
                <a:solidFill>
                  <a:srgbClr val="5E7671"/>
                </a:solidFill>
                <a:effectLst/>
                <a:latin typeface="SFMono-Regular"/>
              </a:rPr>
              <a:t>(</a:t>
            </a:r>
            <a:r>
              <a:rPr lang="en-CH" i="1" dirty="0">
                <a:solidFill>
                  <a:srgbClr val="5E7671"/>
                </a:solidFill>
                <a:latin typeface="SFMono-Regular"/>
              </a:rPr>
              <a:t>number of row</a:t>
            </a:r>
            <a:r>
              <a:rPr lang="de-DE" b="0" i="1" dirty="0">
                <a:solidFill>
                  <a:srgbClr val="5E7671"/>
                </a:solidFill>
                <a:effectLst/>
                <a:latin typeface="SFMono-Regular"/>
              </a:rPr>
              <a:t>, </a:t>
            </a:r>
            <a:r>
              <a:rPr lang="en-CH" i="1" dirty="0">
                <a:solidFill>
                  <a:srgbClr val="5E7671"/>
                </a:solidFill>
                <a:latin typeface="SFMono-Regular"/>
              </a:rPr>
              <a:t>row 	height</a:t>
            </a:r>
            <a:r>
              <a:rPr lang="de-DE" b="0" i="1" dirty="0">
                <a:solidFill>
                  <a:srgbClr val="5E7671"/>
                </a:solidFill>
                <a:effectLst/>
                <a:latin typeface="SFMono-Regular"/>
              </a:rPr>
              <a:t>) </a:t>
            </a:r>
            <a:endParaRPr lang="en-CH" b="0" i="1" dirty="0">
              <a:solidFill>
                <a:srgbClr val="5E7671"/>
              </a:solidFill>
              <a:effectLst/>
              <a:latin typeface="SFMono-Regular"/>
            </a:endParaRPr>
          </a:p>
          <a:p>
            <a:r>
              <a:rPr lang="de-DE" b="0" i="1" dirty="0">
                <a:solidFill>
                  <a:srgbClr val="5E7671"/>
                </a:solidFill>
                <a:effectLst/>
                <a:latin typeface="SFMono-Regular"/>
              </a:rPr>
              <a:t>*/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}</a:t>
            </a:r>
            <a:endParaRPr lang="en-CH" b="0" i="0" dirty="0">
              <a:solidFill>
                <a:srgbClr val="72E0D1"/>
              </a:solidFill>
              <a:effectLst/>
              <a:latin typeface="SFMono-Regular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C9BCEA-CF58-48B5-A71C-CA6C7CCA2546}"/>
                  </a:ext>
                </a:extLst>
              </p14:cNvPr>
              <p14:cNvContentPartPr/>
              <p14:nvPr/>
            </p14:nvContentPartPr>
            <p14:xfrm>
              <a:off x="1733829" y="5117023"/>
              <a:ext cx="3240" cy="28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C9BCEA-CF58-48B5-A71C-CA6C7CCA25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3704" y="5108023"/>
                <a:ext cx="23085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7F351A69-6CA9-4BE9-8278-BF0DAEB5623B}"/>
              </a:ext>
            </a:extLst>
          </p:cNvPr>
          <p:cNvGrpSpPr/>
          <p:nvPr/>
        </p:nvGrpSpPr>
        <p:grpSpPr>
          <a:xfrm>
            <a:off x="7344328" y="3429000"/>
            <a:ext cx="3578275" cy="2136075"/>
            <a:chOff x="6939985" y="2880605"/>
            <a:chExt cx="3690720" cy="22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22E5ACC-FD64-4159-8C11-F258D1813594}"/>
                    </a:ext>
                  </a:extLst>
                </p14:cNvPr>
                <p14:cNvContentPartPr/>
                <p14:nvPr/>
              </p14:nvContentPartPr>
              <p14:xfrm>
                <a:off x="6947185" y="2972765"/>
                <a:ext cx="67320" cy="2073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22E5ACC-FD64-4159-8C11-F258D181359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37887" y="2963485"/>
                  <a:ext cx="85545" cy="20914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837E69F-C1AF-44EE-8149-9A45C80B884B}"/>
                    </a:ext>
                  </a:extLst>
                </p14:cNvPr>
                <p14:cNvContentPartPr/>
                <p14:nvPr/>
              </p14:nvContentPartPr>
              <p14:xfrm>
                <a:off x="6952945" y="5020805"/>
                <a:ext cx="3581280" cy="63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837E69F-C1AF-44EE-8149-9A45C80B88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43663" y="5011540"/>
                  <a:ext cx="3599472" cy="811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EC0483C-B7BD-48CC-9E9B-8EF3A3BA0BDF}"/>
                    </a:ext>
                  </a:extLst>
                </p14:cNvPr>
                <p14:cNvContentPartPr/>
                <p14:nvPr/>
              </p14:nvContentPartPr>
              <p14:xfrm>
                <a:off x="6939985" y="2880605"/>
                <a:ext cx="3690720" cy="118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EC0483C-B7BD-48CC-9E9B-8EF3A3BA0BD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30703" y="2871322"/>
                  <a:ext cx="3708914" cy="136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D8B2C86-9B84-4355-A0CD-5C039E493EF9}"/>
                    </a:ext>
                  </a:extLst>
                </p14:cNvPr>
                <p14:cNvContentPartPr/>
                <p14:nvPr/>
              </p14:nvContentPartPr>
              <p14:xfrm>
                <a:off x="10532065" y="2981405"/>
                <a:ext cx="64800" cy="2059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D8B2C86-9B84-4355-A0CD-5C039E493E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22808" y="2972123"/>
                  <a:ext cx="82944" cy="2077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0D4CDFE-3530-4622-A5D3-CA7B094E6DC1}"/>
                    </a:ext>
                  </a:extLst>
                </p14:cNvPr>
                <p14:cNvContentPartPr/>
                <p14:nvPr/>
              </p14:nvContentPartPr>
              <p14:xfrm>
                <a:off x="7964545" y="2933525"/>
                <a:ext cx="22680" cy="2078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0D4CDFE-3530-4622-A5D3-CA7B094E6D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55250" y="2924244"/>
                  <a:ext cx="40898" cy="209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58722F7-3037-4FB3-BE0E-D27AF5A4951A}"/>
                    </a:ext>
                  </a:extLst>
                </p14:cNvPr>
                <p14:cNvContentPartPr/>
                <p14:nvPr/>
              </p14:nvContentPartPr>
              <p14:xfrm>
                <a:off x="8890105" y="2911925"/>
                <a:ext cx="86040" cy="2056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58722F7-3037-4FB3-BE0E-D27AF5A495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80793" y="2902642"/>
                  <a:ext cx="104291" cy="2074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56FDFF5-E7F7-4F06-B4DE-8C0EFEDE5549}"/>
                    </a:ext>
                  </a:extLst>
                </p14:cNvPr>
                <p14:cNvContentPartPr/>
                <p14:nvPr/>
              </p14:nvContentPartPr>
              <p14:xfrm>
                <a:off x="9730345" y="2913725"/>
                <a:ext cx="43920" cy="2147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56FDFF5-E7F7-4F06-B4DE-8C0EFEDE55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21118" y="2904442"/>
                  <a:ext cx="62005" cy="21655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A4CFB6B-996D-4422-94D9-77157F1C3657}"/>
                    </a:ext>
                  </a:extLst>
                </p14:cNvPr>
                <p14:cNvContentPartPr/>
                <p14:nvPr/>
              </p14:nvContentPartPr>
              <p14:xfrm>
                <a:off x="6987145" y="3936845"/>
                <a:ext cx="3612960" cy="21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A4CFB6B-996D-4422-94D9-77157F1C365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77863" y="3927692"/>
                  <a:ext cx="3631153" cy="3953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69838C1-F960-476F-BBCB-8FAF3CF2FB78}"/>
                  </a:ext>
                </a:extLst>
              </p14:cNvPr>
              <p14:cNvContentPartPr/>
              <p14:nvPr/>
            </p14:nvContentPartPr>
            <p14:xfrm>
              <a:off x="7228484" y="3442680"/>
              <a:ext cx="281320" cy="396849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69838C1-F960-476F-BBCB-8FAF3CF2FB7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74453" y="3334743"/>
                <a:ext cx="389021" cy="612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7286E86-D89D-4E1A-8EC6-8C8B619F19AF}"/>
                  </a:ext>
                </a:extLst>
              </p14:cNvPr>
              <p14:cNvContentPartPr/>
              <p14:nvPr/>
            </p14:nvContentPartPr>
            <p14:xfrm>
              <a:off x="7201566" y="3431880"/>
              <a:ext cx="513077" cy="747277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7286E86-D89D-4E1A-8EC6-8C8B619F19A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47558" y="3323892"/>
                <a:ext cx="620733" cy="962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DAF0D61-DEDC-4BAD-92F9-C093E5D1973A}"/>
                  </a:ext>
                </a:extLst>
              </p14:cNvPr>
              <p14:cNvContentPartPr/>
              <p14:nvPr/>
            </p14:nvContentPartPr>
            <p14:xfrm>
              <a:off x="7258488" y="3405240"/>
              <a:ext cx="754956" cy="939943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DAF0D61-DEDC-4BAD-92F9-C093E5D1973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04460" y="3297201"/>
                <a:ext cx="862652" cy="1155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8BD5106-D458-49AA-B314-F713FB974F47}"/>
                  </a:ext>
                </a:extLst>
              </p14:cNvPr>
              <p14:cNvContentPartPr/>
              <p14:nvPr/>
            </p14:nvContentPartPr>
            <p14:xfrm>
              <a:off x="7485596" y="3475080"/>
              <a:ext cx="707488" cy="964724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8BD5106-D458-49AA-B314-F713FB974F4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31589" y="3367089"/>
                <a:ext cx="815141" cy="1180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0D5AC6B-9A1F-4BC3-AF56-DDAED72B96BA}"/>
                  </a:ext>
                </a:extLst>
              </p14:cNvPr>
              <p14:cNvContentPartPr/>
              <p14:nvPr/>
            </p14:nvContentPartPr>
            <p14:xfrm>
              <a:off x="7884884" y="3443760"/>
              <a:ext cx="537160" cy="893172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0D5AC6B-9A1F-4BC3-AF56-DDAED72B96B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30844" y="3335759"/>
                <a:ext cx="644880" cy="1108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54F2378-D742-4B2D-AAC6-6203EE4C2E9C}"/>
                  </a:ext>
                </a:extLst>
              </p14:cNvPr>
              <p14:cNvContentPartPr/>
              <p14:nvPr/>
            </p14:nvContentPartPr>
            <p14:xfrm>
              <a:off x="8031348" y="3433680"/>
              <a:ext cx="718656" cy="991948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54F2378-D742-4B2D-AAC6-6203EE4C2E9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77368" y="3325664"/>
                <a:ext cx="826256" cy="1207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E937A36-80F1-4F43-AC68-EBDC82F8B532}"/>
                  </a:ext>
                </a:extLst>
              </p14:cNvPr>
              <p14:cNvContentPartPr/>
              <p14:nvPr/>
            </p14:nvContentPartPr>
            <p14:xfrm>
              <a:off x="8356742" y="3454560"/>
              <a:ext cx="579742" cy="844657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E937A36-80F1-4F43-AC68-EBDC82F8B53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02729" y="3346594"/>
                <a:ext cx="687408" cy="1060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AA0BCEC-BA31-4C7B-A092-19C732CFED81}"/>
                  </a:ext>
                </a:extLst>
              </p14:cNvPr>
              <p14:cNvContentPartPr/>
              <p14:nvPr/>
            </p14:nvContentPartPr>
            <p14:xfrm>
              <a:off x="8524416" y="3441600"/>
              <a:ext cx="588468" cy="90853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AA0BCEC-BA31-4C7B-A092-19C732CFED8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70428" y="3333570"/>
                <a:ext cx="696084" cy="1124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AFD8482-3C80-414E-8E9B-0F0B26F11765}"/>
                  </a:ext>
                </a:extLst>
              </p14:cNvPr>
              <p14:cNvContentPartPr/>
              <p14:nvPr/>
            </p14:nvContentPartPr>
            <p14:xfrm>
              <a:off x="8750622" y="3536640"/>
              <a:ext cx="558102" cy="900502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AFD8482-3C80-414E-8E9B-0F0B26F1176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96612" y="3428623"/>
                <a:ext cx="665762" cy="1116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92EC0D0-DE8B-4FAC-97A2-E16AF48D2437}"/>
                  </a:ext>
                </a:extLst>
              </p14:cNvPr>
              <p14:cNvContentPartPr/>
              <p14:nvPr/>
            </p14:nvContentPartPr>
            <p14:xfrm>
              <a:off x="8968782" y="3398400"/>
              <a:ext cx="558102" cy="1005561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92EC0D0-DE8B-4FAC-97A2-E16AF48D243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14807" y="3290430"/>
                <a:ext cx="665692" cy="1221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7B8FB41-BC2D-4CFE-B602-559FED75C530}"/>
                  </a:ext>
                </a:extLst>
              </p14:cNvPr>
              <p14:cNvContentPartPr/>
              <p14:nvPr/>
            </p14:nvContentPartPr>
            <p14:xfrm>
              <a:off x="9116202" y="3454560"/>
              <a:ext cx="598241" cy="1038719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7B8FB41-BC2D-4CFE-B602-559FED75C53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062209" y="3346548"/>
                <a:ext cx="705867" cy="1254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53A07EB-E1AB-469B-806C-5AE5E9C9531C}"/>
                  </a:ext>
                </a:extLst>
              </p14:cNvPr>
              <p14:cNvContentPartPr/>
              <p14:nvPr/>
            </p14:nvContentPartPr>
            <p14:xfrm>
              <a:off x="9385336" y="3515040"/>
              <a:ext cx="570667" cy="937499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53A07EB-E1AB-469B-806C-5AE5E9C9531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331364" y="3407033"/>
                <a:ext cx="678252" cy="1153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FBEAB07-84D7-4DC3-ABF3-B4EA5E19A17B}"/>
                  </a:ext>
                </a:extLst>
              </p14:cNvPr>
              <p14:cNvContentPartPr/>
              <p14:nvPr/>
            </p14:nvContentPartPr>
            <p14:xfrm>
              <a:off x="9661272" y="3486600"/>
              <a:ext cx="576252" cy="975893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FBEAB07-84D7-4DC3-ABF3-B4EA5E19A17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607248" y="3378568"/>
                <a:ext cx="683939" cy="1191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11BB6A5-B1CF-44A2-A729-5DE627048CFE}"/>
                  </a:ext>
                </a:extLst>
              </p14:cNvPr>
              <p14:cNvContentPartPr/>
              <p14:nvPr/>
            </p14:nvContentPartPr>
            <p14:xfrm>
              <a:off x="10002348" y="3489840"/>
              <a:ext cx="535415" cy="943782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11BB6A5-B1CF-44A2-A729-5DE627048CF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948338" y="3381856"/>
                <a:ext cx="643074" cy="1159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2FD08D7-3D96-4497-9A0C-DE76EA63EEE7}"/>
                  </a:ext>
                </a:extLst>
              </p14:cNvPr>
              <p14:cNvContentPartPr/>
              <p14:nvPr/>
            </p14:nvContentPartPr>
            <p14:xfrm>
              <a:off x="10219356" y="3501360"/>
              <a:ext cx="556008" cy="896663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2FD08D7-3D96-4497-9A0C-DE76EA63EEE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165340" y="3393328"/>
                <a:ext cx="663681" cy="1112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08977A3-907D-4505-B090-1125001650CA}"/>
                  </a:ext>
                </a:extLst>
              </p14:cNvPr>
              <p14:cNvContentPartPr/>
              <p14:nvPr/>
            </p14:nvContentPartPr>
            <p14:xfrm>
              <a:off x="10429262" y="3624120"/>
              <a:ext cx="453742" cy="818829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08977A3-907D-4505-B090-1125001650C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375288" y="3516143"/>
                <a:ext cx="561330" cy="1034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7F37F6F-5C1A-4950-8B04-5EDBBEEACA68}"/>
                  </a:ext>
                </a:extLst>
              </p14:cNvPr>
              <p14:cNvContentPartPr/>
              <p14:nvPr/>
            </p14:nvContentPartPr>
            <p14:xfrm>
              <a:off x="10659832" y="4069080"/>
              <a:ext cx="230012" cy="352871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7F37F6F-5C1A-4950-8B04-5EDBBEEACA6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605754" y="3961058"/>
                <a:ext cx="337808" cy="568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C049B36-5DB7-424B-A40A-BCB39729682F}"/>
                  </a:ext>
                </a:extLst>
              </p14:cNvPr>
              <p14:cNvContentPartPr/>
              <p14:nvPr/>
            </p14:nvContentPartPr>
            <p14:xfrm>
              <a:off x="10861904" y="4284000"/>
              <a:ext cx="61779" cy="171375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C049B36-5DB7-424B-A40A-BCB39729682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807712" y="4176217"/>
                <a:ext cx="169802" cy="3865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9787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7E550A8-4BC7-4D28-98D9-4DB7AC466BAD}"/>
              </a:ext>
            </a:extLst>
          </p:cNvPr>
          <p:cNvSpPr txBox="1"/>
          <p:nvPr/>
        </p:nvSpPr>
        <p:spPr>
          <a:xfrm>
            <a:off x="659258" y="2155270"/>
            <a:ext cx="39789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b="1" i="0" dirty="0">
                <a:solidFill>
                  <a:srgbClr val="000000"/>
                </a:solidFill>
                <a:effectLst/>
                <a:latin typeface="Closer Text Med" pitchFamily="50" charset="0"/>
              </a:rPr>
              <a:t>(Grid-)column-gap</a:t>
            </a:r>
          </a:p>
          <a:p>
            <a:r>
              <a:rPr lang="en-CH" sz="3200" b="1" i="0" dirty="0">
                <a:solidFill>
                  <a:srgbClr val="000000"/>
                </a:solidFill>
                <a:effectLst/>
                <a:latin typeface="Closer Text Med" pitchFamily="50" charset="0"/>
              </a:rPr>
              <a:t>(Grid-)r</a:t>
            </a:r>
            <a:r>
              <a:rPr lang="en-CH" sz="3200" b="1" dirty="0">
                <a:solidFill>
                  <a:srgbClr val="000000"/>
                </a:solidFill>
                <a:latin typeface="Closer Text Med" pitchFamily="50" charset="0"/>
              </a:rPr>
              <a:t>ow-gap</a:t>
            </a:r>
            <a:endParaRPr lang="de-DE" sz="3200" b="1" i="0" dirty="0">
              <a:solidFill>
                <a:srgbClr val="000000"/>
              </a:solidFill>
              <a:effectLst/>
              <a:latin typeface="Closer Text Med" pitchFamily="50" charset="0"/>
            </a:endParaRP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016BDE4D-C50B-4EC8-A47D-F03A9DD2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742" y="-217094"/>
            <a:ext cx="10488994" cy="1011093"/>
          </a:xfrm>
          <a:noFill/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H" sz="6000" dirty="0">
                <a:solidFill>
                  <a:schemeClr val="accent2"/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PARENT</a:t>
            </a:r>
            <a:r>
              <a:rPr lang="en-CH" sz="6000" dirty="0">
                <a:solidFill>
                  <a:schemeClr val="bg1">
                    <a:lumMod val="85000"/>
                  </a:schemeClr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 PROPERTIES</a:t>
            </a:r>
            <a:endParaRPr lang="de-DE" sz="6000" dirty="0">
              <a:solidFill>
                <a:schemeClr val="bg1">
                  <a:lumMod val="85000"/>
                </a:schemeClr>
              </a:solidFill>
              <a:latin typeface="Chakra Petch Medium" panose="00000600000000000000" pitchFamily="2" charset="-34"/>
              <a:cs typeface="Chakra Petch Medium" panose="00000600000000000000" pitchFamily="2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120A18-6CA7-44A3-A4F7-4F83174777E3}"/>
              </a:ext>
            </a:extLst>
          </p:cNvPr>
          <p:cNvSpPr txBox="1"/>
          <p:nvPr/>
        </p:nvSpPr>
        <p:spPr>
          <a:xfrm>
            <a:off x="801419" y="3526729"/>
            <a:ext cx="5056030" cy="2031325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.</a:t>
            </a:r>
            <a:r>
              <a:rPr lang="de-DE" b="0" i="0" dirty="0" err="1">
                <a:solidFill>
                  <a:srgbClr val="F5D67B"/>
                </a:solidFill>
                <a:effectLst/>
                <a:latin typeface="SFMono-Regular"/>
              </a:rPr>
              <a:t>container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{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en-CH" b="0" i="0" dirty="0">
                <a:solidFill>
                  <a:srgbClr val="72E0D1"/>
                </a:solidFill>
                <a:effectLst/>
                <a:latin typeface="SFMono-Regular"/>
              </a:rPr>
              <a:t>	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display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: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de-DE" b="0" i="0" dirty="0" err="1">
                <a:solidFill>
                  <a:srgbClr val="F5D67B"/>
                </a:solidFill>
                <a:effectLst/>
                <a:latin typeface="SFMono-Regular"/>
              </a:rPr>
              <a:t>grid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en-CH" dirty="0">
                <a:solidFill>
                  <a:srgbClr val="F5D67B"/>
                </a:solidFill>
                <a:latin typeface="SFMono-Regular"/>
              </a:rPr>
              <a:t>	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grid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-template-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columns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: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C9463"/>
                </a:solidFill>
                <a:effectLst/>
                <a:latin typeface="SFMono-Regular"/>
              </a:rPr>
              <a:t>repeat(4, 1fr)</a:t>
            </a:r>
            <a:r>
              <a:rPr lang="en-CH" dirty="0">
                <a:solidFill>
                  <a:srgbClr val="FC9463"/>
                </a:solidFill>
                <a:latin typeface="SFMono-Regular"/>
              </a:rPr>
              <a:t> 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endParaRPr lang="en-CH" b="0" i="0" dirty="0">
              <a:solidFill>
                <a:srgbClr val="72E0D1"/>
              </a:solidFill>
              <a:effectLst/>
              <a:latin typeface="SFMono-Regular"/>
            </a:endParaRPr>
          </a:p>
          <a:p>
            <a:r>
              <a:rPr lang="en-CH" dirty="0">
                <a:solidFill>
                  <a:srgbClr val="72E0D1"/>
                </a:solidFill>
                <a:latin typeface="SFMono-Regular"/>
              </a:rPr>
              <a:t>	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grid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-template-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rows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: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C9463"/>
                </a:solidFill>
                <a:effectLst/>
                <a:latin typeface="SFMono-Regular"/>
              </a:rPr>
              <a:t>repeat(2, 1fr) 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en-CH" dirty="0">
                <a:solidFill>
                  <a:srgbClr val="F5D67B"/>
                </a:solidFill>
                <a:latin typeface="SFMono-Regular"/>
              </a:rPr>
              <a:t>	</a:t>
            </a:r>
            <a:r>
              <a:rPr lang="en-CH" dirty="0">
                <a:solidFill>
                  <a:srgbClr val="72E0D1"/>
                </a:solidFill>
                <a:latin typeface="SFMono-Regular"/>
              </a:rPr>
              <a:t>column-gap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: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C9463"/>
                </a:solidFill>
                <a:effectLst/>
                <a:latin typeface="SFMono-Regular"/>
              </a:rPr>
              <a:t>0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en-CH" dirty="0">
                <a:solidFill>
                  <a:srgbClr val="F5D67B"/>
                </a:solidFill>
                <a:latin typeface="SFMono-Regular"/>
              </a:rPr>
              <a:t>	</a:t>
            </a:r>
            <a:r>
              <a:rPr lang="en-CH" dirty="0">
                <a:solidFill>
                  <a:srgbClr val="72E0D1"/>
                </a:solidFill>
                <a:latin typeface="SFMono-Regular"/>
              </a:rPr>
              <a:t>row-gap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: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C9463"/>
                </a:solidFill>
                <a:effectLst/>
                <a:latin typeface="SFMono-Regular"/>
              </a:rPr>
              <a:t>0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}</a:t>
            </a:r>
            <a:endParaRPr lang="en-CH" b="0" i="0" dirty="0">
              <a:solidFill>
                <a:srgbClr val="72E0D1"/>
              </a:solidFill>
              <a:effectLst/>
              <a:latin typeface="SFMono-Regular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C9BCEA-CF58-48B5-A71C-CA6C7CCA2546}"/>
                  </a:ext>
                </a:extLst>
              </p14:cNvPr>
              <p14:cNvContentPartPr/>
              <p14:nvPr/>
            </p14:nvContentPartPr>
            <p14:xfrm>
              <a:off x="1733829" y="5117023"/>
              <a:ext cx="3240" cy="28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C9BCEA-CF58-48B5-A71C-CA6C7CCA25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3704" y="5108023"/>
                <a:ext cx="23085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7F351A69-6CA9-4BE9-8278-BF0DAEB5623B}"/>
              </a:ext>
            </a:extLst>
          </p:cNvPr>
          <p:cNvGrpSpPr/>
          <p:nvPr/>
        </p:nvGrpSpPr>
        <p:grpSpPr>
          <a:xfrm>
            <a:off x="7344328" y="3429000"/>
            <a:ext cx="3578275" cy="2136075"/>
            <a:chOff x="6939985" y="2880605"/>
            <a:chExt cx="3690720" cy="22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22E5ACC-FD64-4159-8C11-F258D1813594}"/>
                    </a:ext>
                  </a:extLst>
                </p14:cNvPr>
                <p14:cNvContentPartPr/>
                <p14:nvPr/>
              </p14:nvContentPartPr>
              <p14:xfrm>
                <a:off x="6947185" y="2972765"/>
                <a:ext cx="67320" cy="2073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22E5ACC-FD64-4159-8C11-F258D181359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37887" y="2963485"/>
                  <a:ext cx="85545" cy="20914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837E69F-C1AF-44EE-8149-9A45C80B884B}"/>
                    </a:ext>
                  </a:extLst>
                </p14:cNvPr>
                <p14:cNvContentPartPr/>
                <p14:nvPr/>
              </p14:nvContentPartPr>
              <p14:xfrm>
                <a:off x="6952945" y="5020805"/>
                <a:ext cx="3581280" cy="63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837E69F-C1AF-44EE-8149-9A45C80B88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43663" y="5011540"/>
                  <a:ext cx="3599472" cy="811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EC0483C-B7BD-48CC-9E9B-8EF3A3BA0BDF}"/>
                    </a:ext>
                  </a:extLst>
                </p14:cNvPr>
                <p14:cNvContentPartPr/>
                <p14:nvPr/>
              </p14:nvContentPartPr>
              <p14:xfrm>
                <a:off x="6939985" y="2880605"/>
                <a:ext cx="3690720" cy="118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EC0483C-B7BD-48CC-9E9B-8EF3A3BA0BD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30703" y="2871322"/>
                  <a:ext cx="3708914" cy="136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D8B2C86-9B84-4355-A0CD-5C039E493EF9}"/>
                    </a:ext>
                  </a:extLst>
                </p14:cNvPr>
                <p14:cNvContentPartPr/>
                <p14:nvPr/>
              </p14:nvContentPartPr>
              <p14:xfrm>
                <a:off x="10532065" y="2981405"/>
                <a:ext cx="64800" cy="2059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D8B2C86-9B84-4355-A0CD-5C039E493E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22808" y="2972123"/>
                  <a:ext cx="82944" cy="2077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0D4CDFE-3530-4622-A5D3-CA7B094E6DC1}"/>
                    </a:ext>
                  </a:extLst>
                </p14:cNvPr>
                <p14:cNvContentPartPr/>
                <p14:nvPr/>
              </p14:nvContentPartPr>
              <p14:xfrm>
                <a:off x="7964545" y="2933525"/>
                <a:ext cx="22680" cy="2078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0D4CDFE-3530-4622-A5D3-CA7B094E6D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55250" y="2924244"/>
                  <a:ext cx="40898" cy="209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58722F7-3037-4FB3-BE0E-D27AF5A4951A}"/>
                    </a:ext>
                  </a:extLst>
                </p14:cNvPr>
                <p14:cNvContentPartPr/>
                <p14:nvPr/>
              </p14:nvContentPartPr>
              <p14:xfrm>
                <a:off x="8890105" y="2911925"/>
                <a:ext cx="86040" cy="2056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58722F7-3037-4FB3-BE0E-D27AF5A495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80793" y="2902642"/>
                  <a:ext cx="104291" cy="2074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56FDFF5-E7F7-4F06-B4DE-8C0EFEDE5549}"/>
                    </a:ext>
                  </a:extLst>
                </p14:cNvPr>
                <p14:cNvContentPartPr/>
                <p14:nvPr/>
              </p14:nvContentPartPr>
              <p14:xfrm>
                <a:off x="9730345" y="2913725"/>
                <a:ext cx="43920" cy="2147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56FDFF5-E7F7-4F06-B4DE-8C0EFEDE55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21118" y="2904442"/>
                  <a:ext cx="62005" cy="21655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A4CFB6B-996D-4422-94D9-77157F1C3657}"/>
                    </a:ext>
                  </a:extLst>
                </p14:cNvPr>
                <p14:cNvContentPartPr/>
                <p14:nvPr/>
              </p14:nvContentPartPr>
              <p14:xfrm>
                <a:off x="6987145" y="3936845"/>
                <a:ext cx="3612960" cy="21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A4CFB6B-996D-4422-94D9-77157F1C365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77863" y="3927692"/>
                  <a:ext cx="3631153" cy="3953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6B9117-D493-4BCC-81C3-8A5CD45CA281}"/>
                  </a:ext>
                </a:extLst>
              </p14:cNvPr>
              <p14:cNvContentPartPr/>
              <p14:nvPr/>
            </p14:nvContentPartPr>
            <p14:xfrm>
              <a:off x="8352360" y="3463085"/>
              <a:ext cx="52560" cy="1956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6B9117-D493-4BCC-81C3-8A5CD45CA2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98720" y="3355085"/>
                <a:ext cx="160200" cy="21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1E4B7B-B436-451A-8693-E3E846D95B0C}"/>
                  </a:ext>
                </a:extLst>
              </p14:cNvPr>
              <p14:cNvContentPartPr/>
              <p14:nvPr/>
            </p14:nvContentPartPr>
            <p14:xfrm>
              <a:off x="9245160" y="3490445"/>
              <a:ext cx="33480" cy="2032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1E4B7B-B436-451A-8693-E3E846D95B0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91160" y="3382805"/>
                <a:ext cx="141120" cy="22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EE157DC-051D-46C4-93F9-BA886FDBC310}"/>
                  </a:ext>
                </a:extLst>
              </p14:cNvPr>
              <p14:cNvContentPartPr/>
              <p14:nvPr/>
            </p14:nvContentPartPr>
            <p14:xfrm>
              <a:off x="10025280" y="3519965"/>
              <a:ext cx="37800" cy="1923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EE157DC-051D-46C4-93F9-BA886FDBC3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71280" y="3411965"/>
                <a:ext cx="145440" cy="21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AC69281-530D-4C5F-AD40-5B62369B48BA}"/>
                  </a:ext>
                </a:extLst>
              </p14:cNvPr>
              <p14:cNvContentPartPr/>
              <p14:nvPr/>
            </p14:nvContentPartPr>
            <p14:xfrm>
              <a:off x="7377120" y="4422125"/>
              <a:ext cx="3420720" cy="95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AC69281-530D-4C5F-AD40-5B62369B48B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23480" y="4314125"/>
                <a:ext cx="3528360" cy="31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19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7E550A8-4BC7-4D28-98D9-4DB7AC466BAD}"/>
              </a:ext>
            </a:extLst>
          </p:cNvPr>
          <p:cNvSpPr txBox="1"/>
          <p:nvPr/>
        </p:nvSpPr>
        <p:spPr>
          <a:xfrm>
            <a:off x="659258" y="2155270"/>
            <a:ext cx="3025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b="1" dirty="0">
                <a:solidFill>
                  <a:srgbClr val="000000"/>
                </a:solidFill>
                <a:latin typeface="Closer Text Med" pitchFamily="50" charset="0"/>
              </a:rPr>
              <a:t>Grid-gap/G</a:t>
            </a:r>
            <a:r>
              <a:rPr lang="en-CH" sz="3200" b="1" i="0" dirty="0">
                <a:solidFill>
                  <a:srgbClr val="000000"/>
                </a:solidFill>
                <a:effectLst/>
                <a:latin typeface="Closer Text Med" pitchFamily="50" charset="0"/>
              </a:rPr>
              <a:t>ap</a:t>
            </a: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016BDE4D-C50B-4EC8-A47D-F03A9DD2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742" y="-217094"/>
            <a:ext cx="10488994" cy="1011093"/>
          </a:xfrm>
          <a:noFill/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H" sz="6000" dirty="0">
                <a:solidFill>
                  <a:schemeClr val="accent2"/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PARENT</a:t>
            </a:r>
            <a:r>
              <a:rPr lang="en-CH" sz="6000" dirty="0">
                <a:solidFill>
                  <a:schemeClr val="bg1">
                    <a:lumMod val="85000"/>
                  </a:schemeClr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 PROPERTIES</a:t>
            </a:r>
            <a:endParaRPr lang="de-DE" sz="6000" dirty="0">
              <a:solidFill>
                <a:schemeClr val="bg1">
                  <a:lumMod val="85000"/>
                </a:schemeClr>
              </a:solidFill>
              <a:latin typeface="Chakra Petch Medium" panose="00000600000000000000" pitchFamily="2" charset="-34"/>
              <a:cs typeface="Chakra Petch Medium" panose="00000600000000000000" pitchFamily="2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120A18-6CA7-44A3-A4F7-4F83174777E3}"/>
              </a:ext>
            </a:extLst>
          </p:cNvPr>
          <p:cNvSpPr txBox="1"/>
          <p:nvPr/>
        </p:nvSpPr>
        <p:spPr>
          <a:xfrm>
            <a:off x="801419" y="3526729"/>
            <a:ext cx="5056030" cy="2585323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.</a:t>
            </a:r>
            <a:r>
              <a:rPr lang="de-DE" b="0" i="0" dirty="0" err="1">
                <a:solidFill>
                  <a:srgbClr val="F5D67B"/>
                </a:solidFill>
                <a:effectLst/>
                <a:latin typeface="SFMono-Regular"/>
              </a:rPr>
              <a:t>container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{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en-CH" b="0" i="0" dirty="0">
                <a:solidFill>
                  <a:srgbClr val="72E0D1"/>
                </a:solidFill>
                <a:effectLst/>
                <a:latin typeface="SFMono-Regular"/>
              </a:rPr>
              <a:t>	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display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: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de-DE" b="0" i="0" dirty="0" err="1">
                <a:solidFill>
                  <a:srgbClr val="F5D67B"/>
                </a:solidFill>
                <a:effectLst/>
                <a:latin typeface="SFMono-Regular"/>
              </a:rPr>
              <a:t>grid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en-CH" dirty="0">
                <a:solidFill>
                  <a:srgbClr val="F5D67B"/>
                </a:solidFill>
                <a:latin typeface="SFMono-Regular"/>
              </a:rPr>
              <a:t>	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grid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-template-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columns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: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C9463"/>
                </a:solidFill>
                <a:effectLst/>
                <a:latin typeface="SFMono-Regular"/>
              </a:rPr>
              <a:t>repeat(4, 1fr)</a:t>
            </a:r>
            <a:r>
              <a:rPr lang="en-CH" dirty="0">
                <a:solidFill>
                  <a:srgbClr val="FC9463"/>
                </a:solidFill>
                <a:latin typeface="SFMono-Regular"/>
              </a:rPr>
              <a:t> 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endParaRPr lang="en-CH" b="0" i="0" dirty="0">
              <a:solidFill>
                <a:srgbClr val="72E0D1"/>
              </a:solidFill>
              <a:effectLst/>
              <a:latin typeface="SFMono-Regular"/>
            </a:endParaRPr>
          </a:p>
          <a:p>
            <a:r>
              <a:rPr lang="en-CH" dirty="0">
                <a:solidFill>
                  <a:srgbClr val="72E0D1"/>
                </a:solidFill>
                <a:latin typeface="SFMono-Regular"/>
              </a:rPr>
              <a:t>	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grid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-template-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rows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: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C9463"/>
                </a:solidFill>
                <a:effectLst/>
                <a:latin typeface="SFMono-Regular"/>
              </a:rPr>
              <a:t>repeat(2, 1fr) 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en-CH" dirty="0">
                <a:solidFill>
                  <a:srgbClr val="F5D67B"/>
                </a:solidFill>
                <a:latin typeface="SFMono-Regular"/>
              </a:rPr>
              <a:t>	</a:t>
            </a:r>
            <a:r>
              <a:rPr lang="en-CH" dirty="0">
                <a:solidFill>
                  <a:srgbClr val="72E0D1"/>
                </a:solidFill>
                <a:latin typeface="SFMono-Regular"/>
              </a:rPr>
              <a:t>gap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: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C9463"/>
                </a:solidFill>
                <a:effectLst/>
                <a:latin typeface="SFMono-Regular"/>
              </a:rPr>
              <a:t>0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endParaRPr lang="en-CH" b="0" i="0" dirty="0">
              <a:solidFill>
                <a:srgbClr val="72E0D1"/>
              </a:solidFill>
              <a:effectLst/>
              <a:latin typeface="SFMono-Regular"/>
            </a:endParaRPr>
          </a:p>
          <a:p>
            <a:r>
              <a:rPr lang="de-DE" b="0" i="1" dirty="0">
                <a:solidFill>
                  <a:srgbClr val="5E7671"/>
                </a:solidFill>
                <a:effectLst/>
                <a:latin typeface="SFMono-Regular"/>
              </a:rPr>
              <a:t>/* </a:t>
            </a:r>
            <a:endParaRPr lang="en-CH" b="0" i="1" dirty="0">
              <a:solidFill>
                <a:srgbClr val="5E7671"/>
              </a:solidFill>
              <a:effectLst/>
              <a:latin typeface="SFMono-Regular"/>
            </a:endParaRPr>
          </a:p>
          <a:p>
            <a:r>
              <a:rPr lang="en-CH" i="1" dirty="0">
                <a:solidFill>
                  <a:srgbClr val="5E7671"/>
                </a:solidFill>
                <a:latin typeface="SFMono-Regular"/>
              </a:rPr>
              <a:t>	</a:t>
            </a:r>
            <a:r>
              <a:rPr lang="de-DE" b="0" i="1" dirty="0">
                <a:solidFill>
                  <a:srgbClr val="5E7671"/>
                </a:solidFill>
                <a:effectLst/>
                <a:latin typeface="SFMono-Regular"/>
              </a:rPr>
              <a:t>r</a:t>
            </a:r>
            <a:r>
              <a:rPr lang="en-CH" b="0" i="1" dirty="0">
                <a:solidFill>
                  <a:srgbClr val="5E7671"/>
                </a:solidFill>
                <a:effectLst/>
                <a:latin typeface="SFMono-Regular"/>
              </a:rPr>
              <a:t>ow-gap column-gap/ 10px 20px</a:t>
            </a:r>
          </a:p>
          <a:p>
            <a:r>
              <a:rPr lang="de-DE" b="0" i="1" dirty="0">
                <a:solidFill>
                  <a:srgbClr val="5E7671"/>
                </a:solidFill>
                <a:effectLst/>
                <a:latin typeface="SFMono-Regular"/>
              </a:rPr>
              <a:t>*/</a:t>
            </a:r>
            <a:endParaRPr lang="en-CH" b="0" i="0" dirty="0">
              <a:solidFill>
                <a:srgbClr val="72E0D1"/>
              </a:solidFill>
              <a:effectLst/>
              <a:latin typeface="SFMono-Regular"/>
            </a:endParaRPr>
          </a:p>
          <a:p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}</a:t>
            </a:r>
            <a:endParaRPr lang="en-CH" b="0" i="0" dirty="0">
              <a:solidFill>
                <a:srgbClr val="72E0D1"/>
              </a:solidFill>
              <a:effectLst/>
              <a:latin typeface="SFMono-Regular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C9BCEA-CF58-48B5-A71C-CA6C7CCA2546}"/>
                  </a:ext>
                </a:extLst>
              </p14:cNvPr>
              <p14:cNvContentPartPr/>
              <p14:nvPr/>
            </p14:nvContentPartPr>
            <p14:xfrm>
              <a:off x="1733829" y="5117023"/>
              <a:ext cx="3240" cy="28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C9BCEA-CF58-48B5-A71C-CA6C7CCA25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3704" y="5108023"/>
                <a:ext cx="23085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7F351A69-6CA9-4BE9-8278-BF0DAEB5623B}"/>
              </a:ext>
            </a:extLst>
          </p:cNvPr>
          <p:cNvGrpSpPr/>
          <p:nvPr/>
        </p:nvGrpSpPr>
        <p:grpSpPr>
          <a:xfrm>
            <a:off x="7344328" y="3429000"/>
            <a:ext cx="3578275" cy="2136075"/>
            <a:chOff x="6939985" y="2880605"/>
            <a:chExt cx="3690720" cy="22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22E5ACC-FD64-4159-8C11-F258D1813594}"/>
                    </a:ext>
                  </a:extLst>
                </p14:cNvPr>
                <p14:cNvContentPartPr/>
                <p14:nvPr/>
              </p14:nvContentPartPr>
              <p14:xfrm>
                <a:off x="6947185" y="2972765"/>
                <a:ext cx="67320" cy="2073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22E5ACC-FD64-4159-8C11-F258D181359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37887" y="2963485"/>
                  <a:ext cx="85545" cy="20914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837E69F-C1AF-44EE-8149-9A45C80B884B}"/>
                    </a:ext>
                  </a:extLst>
                </p14:cNvPr>
                <p14:cNvContentPartPr/>
                <p14:nvPr/>
              </p14:nvContentPartPr>
              <p14:xfrm>
                <a:off x="6952945" y="5020805"/>
                <a:ext cx="3581280" cy="63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837E69F-C1AF-44EE-8149-9A45C80B88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43663" y="5011540"/>
                  <a:ext cx="3599472" cy="811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EC0483C-B7BD-48CC-9E9B-8EF3A3BA0BDF}"/>
                    </a:ext>
                  </a:extLst>
                </p14:cNvPr>
                <p14:cNvContentPartPr/>
                <p14:nvPr/>
              </p14:nvContentPartPr>
              <p14:xfrm>
                <a:off x="6939985" y="2880605"/>
                <a:ext cx="3690720" cy="118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EC0483C-B7BD-48CC-9E9B-8EF3A3BA0BD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30703" y="2871322"/>
                  <a:ext cx="3708914" cy="136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D8B2C86-9B84-4355-A0CD-5C039E493EF9}"/>
                    </a:ext>
                  </a:extLst>
                </p14:cNvPr>
                <p14:cNvContentPartPr/>
                <p14:nvPr/>
              </p14:nvContentPartPr>
              <p14:xfrm>
                <a:off x="10532065" y="2981405"/>
                <a:ext cx="64800" cy="2059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D8B2C86-9B84-4355-A0CD-5C039E493E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22808" y="2972123"/>
                  <a:ext cx="82944" cy="2077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0D4CDFE-3530-4622-A5D3-CA7B094E6DC1}"/>
                    </a:ext>
                  </a:extLst>
                </p14:cNvPr>
                <p14:cNvContentPartPr/>
                <p14:nvPr/>
              </p14:nvContentPartPr>
              <p14:xfrm>
                <a:off x="7964545" y="2933525"/>
                <a:ext cx="22680" cy="2078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0D4CDFE-3530-4622-A5D3-CA7B094E6D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55250" y="2924244"/>
                  <a:ext cx="40898" cy="209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58722F7-3037-4FB3-BE0E-D27AF5A4951A}"/>
                    </a:ext>
                  </a:extLst>
                </p14:cNvPr>
                <p14:cNvContentPartPr/>
                <p14:nvPr/>
              </p14:nvContentPartPr>
              <p14:xfrm>
                <a:off x="8890105" y="2911925"/>
                <a:ext cx="86040" cy="2056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58722F7-3037-4FB3-BE0E-D27AF5A495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80793" y="2902642"/>
                  <a:ext cx="104291" cy="2074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56FDFF5-E7F7-4F06-B4DE-8C0EFEDE5549}"/>
                    </a:ext>
                  </a:extLst>
                </p14:cNvPr>
                <p14:cNvContentPartPr/>
                <p14:nvPr/>
              </p14:nvContentPartPr>
              <p14:xfrm>
                <a:off x="9730345" y="2913725"/>
                <a:ext cx="43920" cy="2147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56FDFF5-E7F7-4F06-B4DE-8C0EFEDE55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21118" y="2904442"/>
                  <a:ext cx="62005" cy="21655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A4CFB6B-996D-4422-94D9-77157F1C3657}"/>
                    </a:ext>
                  </a:extLst>
                </p14:cNvPr>
                <p14:cNvContentPartPr/>
                <p14:nvPr/>
              </p14:nvContentPartPr>
              <p14:xfrm>
                <a:off x="6987145" y="3936845"/>
                <a:ext cx="3612960" cy="21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A4CFB6B-996D-4422-94D9-77157F1C365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77863" y="3927692"/>
                  <a:ext cx="3631153" cy="3953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80BBD0-E8AF-4138-92C2-315A04CB6B28}"/>
                  </a:ext>
                </a:extLst>
              </p14:cNvPr>
              <p14:cNvContentPartPr/>
              <p14:nvPr/>
            </p14:nvContentPartPr>
            <p14:xfrm>
              <a:off x="8342640" y="3436445"/>
              <a:ext cx="38520" cy="2022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80BBD0-E8AF-4138-92C2-315A04CB6B2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88640" y="3328805"/>
                <a:ext cx="146160" cy="22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981554-5365-4AA1-A185-26D849834AC6}"/>
                  </a:ext>
                </a:extLst>
              </p14:cNvPr>
              <p14:cNvContentPartPr/>
              <p14:nvPr/>
            </p14:nvContentPartPr>
            <p14:xfrm>
              <a:off x="9194760" y="3485405"/>
              <a:ext cx="115200" cy="2026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981554-5365-4AA1-A185-26D849834AC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40760" y="3377765"/>
                <a:ext cx="222840" cy="22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FAF3BD-232F-4E1C-AD50-A33B134C8E78}"/>
                  </a:ext>
                </a:extLst>
              </p14:cNvPr>
              <p14:cNvContentPartPr/>
              <p14:nvPr/>
            </p14:nvContentPartPr>
            <p14:xfrm>
              <a:off x="10043280" y="3513845"/>
              <a:ext cx="99360" cy="1950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FAF3BD-232F-4E1C-AD50-A33B134C8E7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89640" y="3406205"/>
                <a:ext cx="207000" cy="21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8C76DE-BA2E-4754-8E65-DD6BAC60EFEA}"/>
                  </a:ext>
                </a:extLst>
              </p14:cNvPr>
              <p14:cNvContentPartPr/>
              <p14:nvPr/>
            </p14:nvContentPartPr>
            <p14:xfrm>
              <a:off x="7388280" y="4398365"/>
              <a:ext cx="3518280" cy="40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8C76DE-BA2E-4754-8E65-DD6BAC60EFE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34280" y="4290725"/>
                <a:ext cx="3625920" cy="25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343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2354C4-A16D-4CF0-B869-9B7C1798D423}"/>
              </a:ext>
            </a:extLst>
          </p:cNvPr>
          <p:cNvSpPr txBox="1"/>
          <p:nvPr/>
        </p:nvSpPr>
        <p:spPr>
          <a:xfrm>
            <a:off x="887979" y="2936614"/>
            <a:ext cx="13003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6600" dirty="0">
                <a:solidFill>
                  <a:schemeClr val="bg1">
                    <a:lumMod val="85000"/>
                  </a:schemeClr>
                </a:solidFill>
                <a:latin typeface="Closer Text Med" pitchFamily="50" charset="0"/>
              </a:rPr>
              <a:t>02</a:t>
            </a:r>
            <a:endParaRPr lang="de-DE" sz="6600" dirty="0">
              <a:solidFill>
                <a:schemeClr val="bg1">
                  <a:lumMod val="85000"/>
                </a:schemeClr>
              </a:solidFill>
              <a:latin typeface="Closer Text Me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FBF63-9A9F-4D19-9740-733C8144464C}"/>
              </a:ext>
            </a:extLst>
          </p:cNvPr>
          <p:cNvSpPr txBox="1"/>
          <p:nvPr/>
        </p:nvSpPr>
        <p:spPr>
          <a:xfrm>
            <a:off x="887978" y="4200883"/>
            <a:ext cx="13115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6600" dirty="0">
                <a:solidFill>
                  <a:schemeClr val="bg1">
                    <a:lumMod val="85000"/>
                  </a:schemeClr>
                </a:solidFill>
                <a:latin typeface="Closer Text Med" pitchFamily="50" charset="0"/>
              </a:rPr>
              <a:t>03</a:t>
            </a:r>
            <a:endParaRPr lang="de-DE" sz="6600" dirty="0">
              <a:solidFill>
                <a:schemeClr val="bg1">
                  <a:lumMod val="85000"/>
                </a:schemeClr>
              </a:solidFill>
              <a:latin typeface="Closer Text Me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6C9F1-81AB-45F7-90C4-3F0D7C636079}"/>
              </a:ext>
            </a:extLst>
          </p:cNvPr>
          <p:cNvSpPr txBox="1"/>
          <p:nvPr/>
        </p:nvSpPr>
        <p:spPr>
          <a:xfrm>
            <a:off x="6651471" y="1594784"/>
            <a:ext cx="13179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6600" dirty="0">
                <a:solidFill>
                  <a:schemeClr val="bg1">
                    <a:lumMod val="85000"/>
                  </a:schemeClr>
                </a:solidFill>
                <a:latin typeface="Closer Text Med" pitchFamily="50" charset="0"/>
              </a:rPr>
              <a:t>04</a:t>
            </a:r>
            <a:endParaRPr lang="de-DE" sz="6600" dirty="0">
              <a:solidFill>
                <a:schemeClr val="bg1">
                  <a:lumMod val="85000"/>
                </a:schemeClr>
              </a:solidFill>
              <a:latin typeface="Closer Text Med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D77E11-810E-4B9C-9082-4FC3F0775A04}"/>
              </a:ext>
            </a:extLst>
          </p:cNvPr>
          <p:cNvSpPr txBox="1"/>
          <p:nvPr/>
        </p:nvSpPr>
        <p:spPr>
          <a:xfrm>
            <a:off x="6651470" y="2936614"/>
            <a:ext cx="12987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6600" dirty="0">
                <a:solidFill>
                  <a:schemeClr val="bg1">
                    <a:lumMod val="85000"/>
                  </a:schemeClr>
                </a:solidFill>
                <a:latin typeface="Closer Text Med" pitchFamily="50" charset="0"/>
              </a:rPr>
              <a:t>05</a:t>
            </a:r>
            <a:endParaRPr lang="de-DE" sz="6600" dirty="0">
              <a:solidFill>
                <a:schemeClr val="bg1">
                  <a:lumMod val="85000"/>
                </a:schemeClr>
              </a:solidFill>
              <a:latin typeface="Closer Text Med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33D6CA-8377-4857-BABD-CEE9C49CB13E}"/>
              </a:ext>
            </a:extLst>
          </p:cNvPr>
          <p:cNvSpPr txBox="1"/>
          <p:nvPr/>
        </p:nvSpPr>
        <p:spPr>
          <a:xfrm>
            <a:off x="6651469" y="4200883"/>
            <a:ext cx="13195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6600" dirty="0">
                <a:solidFill>
                  <a:schemeClr val="bg1">
                    <a:lumMod val="85000"/>
                  </a:schemeClr>
                </a:solidFill>
                <a:latin typeface="Closer Text Med" pitchFamily="50" charset="0"/>
              </a:rPr>
              <a:t>06</a:t>
            </a:r>
            <a:endParaRPr lang="de-DE" sz="6600" dirty="0">
              <a:solidFill>
                <a:schemeClr val="bg1">
                  <a:lumMod val="85000"/>
                </a:schemeClr>
              </a:solidFill>
              <a:latin typeface="Closer Text Med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216D9-2AF5-40A7-8A72-53244959A965}"/>
              </a:ext>
            </a:extLst>
          </p:cNvPr>
          <p:cNvSpPr txBox="1"/>
          <p:nvPr/>
        </p:nvSpPr>
        <p:spPr>
          <a:xfrm>
            <a:off x="887980" y="1672418"/>
            <a:ext cx="11512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6600" dirty="0">
                <a:solidFill>
                  <a:schemeClr val="bg1">
                    <a:lumMod val="85000"/>
                  </a:schemeClr>
                </a:solidFill>
                <a:latin typeface="Closer Text Med" pitchFamily="50" charset="0"/>
              </a:rPr>
              <a:t>01</a:t>
            </a:r>
            <a:endParaRPr lang="de-DE" sz="6600" dirty="0">
              <a:solidFill>
                <a:schemeClr val="bg1">
                  <a:lumMod val="85000"/>
                </a:schemeClr>
              </a:solidFill>
              <a:latin typeface="Closer Text Med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89CB6-13FD-4CF3-A75E-00216CA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742" y="-217094"/>
            <a:ext cx="8112750" cy="1011093"/>
          </a:xfrm>
          <a:noFill/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6000" dirty="0">
                <a:solidFill>
                  <a:schemeClr val="bg1">
                    <a:lumMod val="85000"/>
                  </a:schemeClr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T</a:t>
            </a:r>
            <a:r>
              <a:rPr lang="en-CH" sz="6000" dirty="0">
                <a:solidFill>
                  <a:schemeClr val="bg1">
                    <a:lumMod val="85000"/>
                  </a:schemeClr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ABLE OF CONTENT</a:t>
            </a:r>
            <a:endParaRPr lang="de-DE" sz="6000" dirty="0">
              <a:solidFill>
                <a:schemeClr val="bg1">
                  <a:lumMod val="85000"/>
                </a:schemeClr>
              </a:solidFill>
              <a:latin typeface="Chakra Petch Medium" panose="00000600000000000000" pitchFamily="2" charset="-34"/>
              <a:cs typeface="Chakra Petch Medium" panose="000006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7CA7-7CFE-47DE-AD3F-0D6BD6BCE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164" y="2091727"/>
            <a:ext cx="4779818" cy="315392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>
                <a:latin typeface="Closer Text Light" pitchFamily="50" charset="0"/>
              </a:rPr>
              <a:t>W</a:t>
            </a:r>
            <a:r>
              <a:rPr lang="en-CH" b="1" dirty="0">
                <a:latin typeface="Closer Text Light" pitchFamily="50" charset="0"/>
              </a:rPr>
              <a:t>hat is grid</a:t>
            </a:r>
          </a:p>
          <a:p>
            <a:pPr marL="0" indent="0">
              <a:lnSpc>
                <a:spcPct val="150000"/>
              </a:lnSpc>
              <a:buNone/>
            </a:pPr>
            <a:endParaRPr lang="en-CH" b="1" dirty="0">
              <a:latin typeface="Closer Text Light" pitchFamily="50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CH" b="1" dirty="0">
                <a:latin typeface="Closer Text Light" pitchFamily="50" charset="0"/>
              </a:rPr>
              <a:t>Important Definition</a:t>
            </a:r>
          </a:p>
          <a:p>
            <a:pPr marL="0" indent="0">
              <a:lnSpc>
                <a:spcPct val="150000"/>
              </a:lnSpc>
              <a:buNone/>
            </a:pPr>
            <a:endParaRPr lang="en-CH" b="1" dirty="0">
              <a:latin typeface="Closer Text Light" pitchFamily="50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CH" b="1" dirty="0">
                <a:latin typeface="Closer Text Light" pitchFamily="50" charset="0"/>
              </a:rPr>
              <a:t>Fr Unit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FA0F86-ECE2-4164-9861-3734E46C5EA0}"/>
              </a:ext>
            </a:extLst>
          </p:cNvPr>
          <p:cNvSpPr txBox="1">
            <a:spLocks/>
          </p:cNvSpPr>
          <p:nvPr/>
        </p:nvSpPr>
        <p:spPr>
          <a:xfrm>
            <a:off x="7412182" y="2091727"/>
            <a:ext cx="4779818" cy="3153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CH" b="1" dirty="0">
                <a:latin typeface="Closer Text Light" pitchFamily="50" charset="0"/>
              </a:rPr>
              <a:t>Grid properties</a:t>
            </a:r>
            <a:endParaRPr lang="de-DE" b="1" dirty="0">
              <a:latin typeface="Closer Text Light" pitchFamily="50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CH" b="1" dirty="0">
              <a:latin typeface="Closer Text Light" pitchFamily="50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CH" b="1" dirty="0">
                <a:latin typeface="Closer Text Light" pitchFamily="50" charset="0"/>
              </a:rPr>
              <a:t>Flexbox &amp; Grid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CH" b="1" dirty="0">
              <a:latin typeface="Closer Text Light" pitchFamily="50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CH" b="1" dirty="0">
                <a:latin typeface="Closer Text Light" pitchFamily="50" charset="0"/>
              </a:rPr>
              <a:t>Code along</a:t>
            </a:r>
            <a:endParaRPr lang="de-DE" b="1" dirty="0">
              <a:latin typeface="Closer Text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43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7E550A8-4BC7-4D28-98D9-4DB7AC466BAD}"/>
              </a:ext>
            </a:extLst>
          </p:cNvPr>
          <p:cNvSpPr txBox="1"/>
          <p:nvPr/>
        </p:nvSpPr>
        <p:spPr>
          <a:xfrm>
            <a:off x="659258" y="2155270"/>
            <a:ext cx="1846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b="1" dirty="0" err="1">
                <a:solidFill>
                  <a:srgbClr val="000000"/>
                </a:solidFill>
                <a:latin typeface="Closer Text Med" pitchFamily="50" charset="0"/>
              </a:rPr>
              <a:t>Fragen</a:t>
            </a:r>
            <a:r>
              <a:rPr lang="en-CH" sz="3200" b="1" dirty="0">
                <a:solidFill>
                  <a:srgbClr val="000000"/>
                </a:solidFill>
                <a:latin typeface="Closer Text Med" pitchFamily="50" charset="0"/>
              </a:rPr>
              <a:t>?</a:t>
            </a:r>
            <a:endParaRPr lang="en-CH" sz="3200" b="1" i="0" dirty="0">
              <a:solidFill>
                <a:srgbClr val="000000"/>
              </a:solidFill>
              <a:effectLst/>
              <a:latin typeface="Closer Text Med" pitchFamily="50" charset="0"/>
            </a:endParaRP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016BDE4D-C50B-4EC8-A47D-F03A9DD2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742" y="-217094"/>
            <a:ext cx="10488994" cy="1011093"/>
          </a:xfrm>
          <a:noFill/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H" sz="6000" dirty="0">
                <a:solidFill>
                  <a:schemeClr val="accent2"/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PARENT</a:t>
            </a:r>
            <a:r>
              <a:rPr lang="en-CH" sz="6000" dirty="0">
                <a:solidFill>
                  <a:schemeClr val="bg1">
                    <a:lumMod val="85000"/>
                  </a:schemeClr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 PROPERTIES</a:t>
            </a:r>
            <a:endParaRPr lang="de-DE" sz="6000" dirty="0">
              <a:solidFill>
                <a:schemeClr val="bg1">
                  <a:lumMod val="85000"/>
                </a:schemeClr>
              </a:solidFill>
              <a:latin typeface="Chakra Petch Medium" panose="00000600000000000000" pitchFamily="2" charset="-34"/>
              <a:cs typeface="Chakra Petch Medium" panose="00000600000000000000" pitchFamily="2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120A18-6CA7-44A3-A4F7-4F83174777E3}"/>
              </a:ext>
            </a:extLst>
          </p:cNvPr>
          <p:cNvSpPr txBox="1"/>
          <p:nvPr/>
        </p:nvSpPr>
        <p:spPr>
          <a:xfrm>
            <a:off x="801419" y="3526729"/>
            <a:ext cx="5056030" cy="1754326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.</a:t>
            </a:r>
            <a:r>
              <a:rPr lang="de-DE" b="0" i="0" dirty="0" err="1">
                <a:solidFill>
                  <a:srgbClr val="F5D67B"/>
                </a:solidFill>
                <a:effectLst/>
                <a:latin typeface="SFMono-Regular"/>
              </a:rPr>
              <a:t>container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{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en-CH" b="0" i="0" dirty="0">
                <a:solidFill>
                  <a:srgbClr val="72E0D1"/>
                </a:solidFill>
                <a:effectLst/>
                <a:latin typeface="SFMono-Regular"/>
              </a:rPr>
              <a:t>	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display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: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de-DE" b="0" i="0" dirty="0" err="1">
                <a:solidFill>
                  <a:srgbClr val="F5D67B"/>
                </a:solidFill>
                <a:effectLst/>
                <a:latin typeface="SFMono-Regular"/>
              </a:rPr>
              <a:t>grid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en-CH" dirty="0">
                <a:solidFill>
                  <a:srgbClr val="F5D67B"/>
                </a:solidFill>
                <a:latin typeface="SFMono-Regular"/>
              </a:rPr>
              <a:t>	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grid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-template-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columns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: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C9463"/>
                </a:solidFill>
                <a:effectLst/>
                <a:latin typeface="SFMono-Regular"/>
              </a:rPr>
              <a:t>repeat(4, 1fr)</a:t>
            </a:r>
            <a:r>
              <a:rPr lang="en-CH" dirty="0">
                <a:solidFill>
                  <a:srgbClr val="FC9463"/>
                </a:solidFill>
                <a:latin typeface="SFMono-Regular"/>
              </a:rPr>
              <a:t> 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endParaRPr lang="en-CH" b="0" i="0" dirty="0">
              <a:solidFill>
                <a:srgbClr val="72E0D1"/>
              </a:solidFill>
              <a:effectLst/>
              <a:latin typeface="SFMono-Regular"/>
            </a:endParaRPr>
          </a:p>
          <a:p>
            <a:r>
              <a:rPr lang="en-CH" dirty="0">
                <a:solidFill>
                  <a:srgbClr val="72E0D1"/>
                </a:solidFill>
                <a:latin typeface="SFMono-Regular"/>
              </a:rPr>
              <a:t>	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grid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-template-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rows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: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C9463"/>
                </a:solidFill>
                <a:effectLst/>
                <a:latin typeface="SFMono-Regular"/>
              </a:rPr>
              <a:t>repeat(2, 1fr) 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en-CH" dirty="0">
                <a:solidFill>
                  <a:srgbClr val="F5D67B"/>
                </a:solidFill>
                <a:latin typeface="SFMono-Regular"/>
              </a:rPr>
              <a:t>	</a:t>
            </a:r>
            <a:r>
              <a:rPr lang="en-CH" dirty="0">
                <a:solidFill>
                  <a:srgbClr val="72E0D1"/>
                </a:solidFill>
                <a:latin typeface="SFMono-Regular"/>
              </a:rPr>
              <a:t>gap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: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C9463"/>
                </a:solidFill>
                <a:effectLst/>
                <a:latin typeface="SFMono-Regular"/>
              </a:rPr>
              <a:t>0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endParaRPr lang="en-CH" b="0" i="0" dirty="0">
              <a:solidFill>
                <a:srgbClr val="72E0D1"/>
              </a:solidFill>
              <a:effectLst/>
              <a:latin typeface="SFMono-Regular"/>
            </a:endParaRPr>
          </a:p>
          <a:p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}</a:t>
            </a:r>
            <a:endParaRPr lang="en-CH" b="0" i="0" dirty="0">
              <a:solidFill>
                <a:srgbClr val="72E0D1"/>
              </a:solidFill>
              <a:effectLst/>
              <a:latin typeface="SFMono-Regular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C9BCEA-CF58-48B5-A71C-CA6C7CCA2546}"/>
                  </a:ext>
                </a:extLst>
              </p14:cNvPr>
              <p14:cNvContentPartPr/>
              <p14:nvPr/>
            </p14:nvContentPartPr>
            <p14:xfrm>
              <a:off x="1733829" y="5117023"/>
              <a:ext cx="3240" cy="28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C9BCEA-CF58-48B5-A71C-CA6C7CCA25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3704" y="5108023"/>
                <a:ext cx="23085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7F351A69-6CA9-4BE9-8278-BF0DAEB5623B}"/>
              </a:ext>
            </a:extLst>
          </p:cNvPr>
          <p:cNvGrpSpPr/>
          <p:nvPr/>
        </p:nvGrpSpPr>
        <p:grpSpPr>
          <a:xfrm>
            <a:off x="7344328" y="3429000"/>
            <a:ext cx="3578275" cy="2136075"/>
            <a:chOff x="6939985" y="2880605"/>
            <a:chExt cx="3690720" cy="22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22E5ACC-FD64-4159-8C11-F258D1813594}"/>
                    </a:ext>
                  </a:extLst>
                </p14:cNvPr>
                <p14:cNvContentPartPr/>
                <p14:nvPr/>
              </p14:nvContentPartPr>
              <p14:xfrm>
                <a:off x="6947185" y="2972765"/>
                <a:ext cx="67320" cy="2073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22E5ACC-FD64-4159-8C11-F258D181359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37887" y="2963485"/>
                  <a:ext cx="85545" cy="20914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837E69F-C1AF-44EE-8149-9A45C80B884B}"/>
                    </a:ext>
                  </a:extLst>
                </p14:cNvPr>
                <p14:cNvContentPartPr/>
                <p14:nvPr/>
              </p14:nvContentPartPr>
              <p14:xfrm>
                <a:off x="6952945" y="5020805"/>
                <a:ext cx="3581280" cy="63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837E69F-C1AF-44EE-8149-9A45C80B88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43663" y="5011540"/>
                  <a:ext cx="3599472" cy="811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EC0483C-B7BD-48CC-9E9B-8EF3A3BA0BDF}"/>
                    </a:ext>
                  </a:extLst>
                </p14:cNvPr>
                <p14:cNvContentPartPr/>
                <p14:nvPr/>
              </p14:nvContentPartPr>
              <p14:xfrm>
                <a:off x="6939985" y="2880605"/>
                <a:ext cx="3690720" cy="118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EC0483C-B7BD-48CC-9E9B-8EF3A3BA0BD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30703" y="2871322"/>
                  <a:ext cx="3708914" cy="136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D8B2C86-9B84-4355-A0CD-5C039E493EF9}"/>
                    </a:ext>
                  </a:extLst>
                </p14:cNvPr>
                <p14:cNvContentPartPr/>
                <p14:nvPr/>
              </p14:nvContentPartPr>
              <p14:xfrm>
                <a:off x="10532065" y="2981405"/>
                <a:ext cx="64800" cy="2059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D8B2C86-9B84-4355-A0CD-5C039E493E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22808" y="2972123"/>
                  <a:ext cx="82944" cy="2077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0D4CDFE-3530-4622-A5D3-CA7B094E6DC1}"/>
                    </a:ext>
                  </a:extLst>
                </p14:cNvPr>
                <p14:cNvContentPartPr/>
                <p14:nvPr/>
              </p14:nvContentPartPr>
              <p14:xfrm>
                <a:off x="7964545" y="2933525"/>
                <a:ext cx="22680" cy="2078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0D4CDFE-3530-4622-A5D3-CA7B094E6D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55250" y="2924244"/>
                  <a:ext cx="40898" cy="209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58722F7-3037-4FB3-BE0E-D27AF5A4951A}"/>
                    </a:ext>
                  </a:extLst>
                </p14:cNvPr>
                <p14:cNvContentPartPr/>
                <p14:nvPr/>
              </p14:nvContentPartPr>
              <p14:xfrm>
                <a:off x="8890105" y="2911925"/>
                <a:ext cx="86040" cy="2056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58722F7-3037-4FB3-BE0E-D27AF5A495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80793" y="2902642"/>
                  <a:ext cx="104291" cy="2074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56FDFF5-E7F7-4F06-B4DE-8C0EFEDE5549}"/>
                    </a:ext>
                  </a:extLst>
                </p14:cNvPr>
                <p14:cNvContentPartPr/>
                <p14:nvPr/>
              </p14:nvContentPartPr>
              <p14:xfrm>
                <a:off x="9730345" y="2913725"/>
                <a:ext cx="43920" cy="2147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56FDFF5-E7F7-4F06-B4DE-8C0EFEDE55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21118" y="2904442"/>
                  <a:ext cx="62005" cy="21655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A4CFB6B-996D-4422-94D9-77157F1C3657}"/>
                    </a:ext>
                  </a:extLst>
                </p14:cNvPr>
                <p14:cNvContentPartPr/>
                <p14:nvPr/>
              </p14:nvContentPartPr>
              <p14:xfrm>
                <a:off x="6987145" y="3936845"/>
                <a:ext cx="3612960" cy="21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A4CFB6B-996D-4422-94D9-77157F1C365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77863" y="3927692"/>
                  <a:ext cx="3631153" cy="39539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56054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7E550A8-4BC7-4D28-98D9-4DB7AC466BAD}"/>
              </a:ext>
            </a:extLst>
          </p:cNvPr>
          <p:cNvSpPr txBox="1"/>
          <p:nvPr/>
        </p:nvSpPr>
        <p:spPr>
          <a:xfrm>
            <a:off x="659258" y="2671530"/>
            <a:ext cx="4844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b="1" i="0" dirty="0">
                <a:solidFill>
                  <a:srgbClr val="000000"/>
                </a:solidFill>
                <a:effectLst/>
                <a:latin typeface="Closer Text Med" pitchFamily="50" charset="0"/>
              </a:rPr>
              <a:t>Grid-column-start/end</a:t>
            </a:r>
          </a:p>
          <a:p>
            <a:r>
              <a:rPr lang="en-CH" sz="3200" b="1" dirty="0">
                <a:solidFill>
                  <a:srgbClr val="000000"/>
                </a:solidFill>
                <a:latin typeface="Closer Text Med" pitchFamily="50" charset="0"/>
              </a:rPr>
              <a:t>Grid-row-start/end</a:t>
            </a:r>
            <a:endParaRPr lang="de-DE" sz="3200" b="1" i="0" dirty="0">
              <a:solidFill>
                <a:srgbClr val="000000"/>
              </a:solidFill>
              <a:effectLst/>
              <a:latin typeface="Closer Text Med" pitchFamily="50" charset="0"/>
            </a:endParaRP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016BDE4D-C50B-4EC8-A47D-F03A9DD2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742" y="-217094"/>
            <a:ext cx="10488994" cy="1011093"/>
          </a:xfrm>
          <a:noFill/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H" sz="6000" dirty="0">
                <a:solidFill>
                  <a:schemeClr val="accent2"/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CHILD</a:t>
            </a:r>
            <a:r>
              <a:rPr lang="en-CH" sz="6000" dirty="0">
                <a:solidFill>
                  <a:schemeClr val="bg1">
                    <a:lumMod val="85000"/>
                  </a:schemeClr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 PROPERTIES</a:t>
            </a:r>
            <a:endParaRPr lang="de-DE" sz="6000" dirty="0">
              <a:solidFill>
                <a:schemeClr val="bg1">
                  <a:lumMod val="85000"/>
                </a:schemeClr>
              </a:solidFill>
              <a:latin typeface="Chakra Petch Medium" panose="00000600000000000000" pitchFamily="2" charset="-34"/>
              <a:cs typeface="Chakra Petch Medium" panose="00000600000000000000" pitchFamily="2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120A18-6CA7-44A3-A4F7-4F83174777E3}"/>
              </a:ext>
            </a:extLst>
          </p:cNvPr>
          <p:cNvSpPr txBox="1"/>
          <p:nvPr/>
        </p:nvSpPr>
        <p:spPr>
          <a:xfrm>
            <a:off x="743200" y="3857643"/>
            <a:ext cx="5056030" cy="1754326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.item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1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{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en-CH" dirty="0">
                <a:solidFill>
                  <a:srgbClr val="F5D67B"/>
                </a:solidFill>
                <a:latin typeface="SFMono-Regular"/>
              </a:rPr>
              <a:t>	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grid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-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column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-start: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1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en-CH" dirty="0">
                <a:solidFill>
                  <a:srgbClr val="F5D67B"/>
                </a:solidFill>
                <a:latin typeface="SFMono-Regular"/>
              </a:rPr>
              <a:t>	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grid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-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column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-end: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dirty="0">
                <a:solidFill>
                  <a:srgbClr val="F5D67B"/>
                </a:solidFill>
                <a:latin typeface="SFMono-Regular"/>
              </a:rPr>
              <a:t>5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dirty="0">
              <a:solidFill>
                <a:srgbClr val="F5D67B"/>
              </a:solidFill>
              <a:latin typeface="SFMono-Regular"/>
            </a:endParaRPr>
          </a:p>
          <a:p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	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grid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-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row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-start: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1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en-CH" dirty="0">
                <a:solidFill>
                  <a:srgbClr val="F5D67B"/>
                </a:solidFill>
                <a:latin typeface="SFMono-Regular"/>
              </a:rPr>
              <a:t>	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grid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-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row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-end: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2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}</a:t>
            </a:r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C9BCEA-CF58-48B5-A71C-CA6C7CCA2546}"/>
                  </a:ext>
                </a:extLst>
              </p14:cNvPr>
              <p14:cNvContentPartPr/>
              <p14:nvPr/>
            </p14:nvContentPartPr>
            <p14:xfrm>
              <a:off x="1733829" y="5117023"/>
              <a:ext cx="3240" cy="28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C9BCEA-CF58-48B5-A71C-CA6C7CCA25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3704" y="5108023"/>
                <a:ext cx="23085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8E06DCCB-90BF-4962-BB05-A80A24652D39}"/>
              </a:ext>
            </a:extLst>
          </p:cNvPr>
          <p:cNvGrpSpPr/>
          <p:nvPr/>
        </p:nvGrpSpPr>
        <p:grpSpPr>
          <a:xfrm>
            <a:off x="7327075" y="3558396"/>
            <a:ext cx="3578275" cy="2136075"/>
            <a:chOff x="6939985" y="2880605"/>
            <a:chExt cx="3690720" cy="22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5C0B7EA-A4F6-4742-A1F0-2D9DC2EEED40}"/>
                    </a:ext>
                  </a:extLst>
                </p14:cNvPr>
                <p14:cNvContentPartPr/>
                <p14:nvPr/>
              </p14:nvContentPartPr>
              <p14:xfrm>
                <a:off x="6947185" y="2972765"/>
                <a:ext cx="67320" cy="2073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5C0B7EA-A4F6-4742-A1F0-2D9DC2EEED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37887" y="2963485"/>
                  <a:ext cx="85545" cy="20914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931B951-C0B2-4C9D-867B-80D20AAB3529}"/>
                    </a:ext>
                  </a:extLst>
                </p14:cNvPr>
                <p14:cNvContentPartPr/>
                <p14:nvPr/>
              </p14:nvContentPartPr>
              <p14:xfrm>
                <a:off x="6952945" y="5020805"/>
                <a:ext cx="3581280" cy="63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931B951-C0B2-4C9D-867B-80D20AAB35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43663" y="5011540"/>
                  <a:ext cx="3599472" cy="811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350948-2EEE-4850-9086-DB472E7160AC}"/>
                    </a:ext>
                  </a:extLst>
                </p14:cNvPr>
                <p14:cNvContentPartPr/>
                <p14:nvPr/>
              </p14:nvContentPartPr>
              <p14:xfrm>
                <a:off x="6939985" y="2880605"/>
                <a:ext cx="3690720" cy="118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350948-2EEE-4850-9086-DB472E716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30703" y="2871322"/>
                  <a:ext cx="3708914" cy="136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0D48E7C-BB7D-40CA-A203-DD12C92D3C03}"/>
                    </a:ext>
                  </a:extLst>
                </p14:cNvPr>
                <p14:cNvContentPartPr/>
                <p14:nvPr/>
              </p14:nvContentPartPr>
              <p14:xfrm>
                <a:off x="10532065" y="2981405"/>
                <a:ext cx="64800" cy="2059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0D48E7C-BB7D-40CA-A203-DD12C92D3C0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22808" y="2972123"/>
                  <a:ext cx="82944" cy="2077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AA14543-A037-4899-B836-1D58992CA736}"/>
                    </a:ext>
                  </a:extLst>
                </p14:cNvPr>
                <p14:cNvContentPartPr/>
                <p14:nvPr/>
              </p14:nvContentPartPr>
              <p14:xfrm>
                <a:off x="7964545" y="2933525"/>
                <a:ext cx="22680" cy="2078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AA14543-A037-4899-B836-1D58992CA7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55250" y="2924244"/>
                  <a:ext cx="40898" cy="209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4D60882-96BC-43DE-9CD7-C3E6926F9F49}"/>
                    </a:ext>
                  </a:extLst>
                </p14:cNvPr>
                <p14:cNvContentPartPr/>
                <p14:nvPr/>
              </p14:nvContentPartPr>
              <p14:xfrm>
                <a:off x="8890105" y="2911925"/>
                <a:ext cx="86040" cy="2056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4D60882-96BC-43DE-9CD7-C3E6926F9F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80793" y="2902642"/>
                  <a:ext cx="104291" cy="2074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B805984-BD5B-4BAE-913B-F8E3A8D61597}"/>
                    </a:ext>
                  </a:extLst>
                </p14:cNvPr>
                <p14:cNvContentPartPr/>
                <p14:nvPr/>
              </p14:nvContentPartPr>
              <p14:xfrm>
                <a:off x="9730345" y="2913725"/>
                <a:ext cx="43920" cy="2147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B805984-BD5B-4BAE-913B-F8E3A8D615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21118" y="2904442"/>
                  <a:ext cx="62005" cy="21655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327CF1B-76E6-47FA-8541-229820927710}"/>
                    </a:ext>
                  </a:extLst>
                </p14:cNvPr>
                <p14:cNvContentPartPr/>
                <p14:nvPr/>
              </p14:nvContentPartPr>
              <p14:xfrm>
                <a:off x="6987145" y="3936845"/>
                <a:ext cx="3612960" cy="21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327CF1B-76E6-47FA-8541-2298209277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77863" y="3927692"/>
                  <a:ext cx="3631153" cy="3953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955ADCF-775F-4FC0-9510-4D7CB7F17B07}"/>
                  </a:ext>
                </a:extLst>
              </p14:cNvPr>
              <p14:cNvContentPartPr/>
              <p14:nvPr/>
            </p14:nvContentPartPr>
            <p14:xfrm>
              <a:off x="7211231" y="3572076"/>
              <a:ext cx="281320" cy="396849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955ADCF-775F-4FC0-9510-4D7CB7F17B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57200" y="3464139"/>
                <a:ext cx="389021" cy="612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E44B0B6-E986-421A-BC10-0BBB99094846}"/>
                  </a:ext>
                </a:extLst>
              </p14:cNvPr>
              <p14:cNvContentPartPr/>
              <p14:nvPr/>
            </p14:nvContentPartPr>
            <p14:xfrm>
              <a:off x="7184313" y="3561276"/>
              <a:ext cx="513077" cy="747277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E44B0B6-E986-421A-BC10-0BBB990948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30305" y="3453288"/>
                <a:ext cx="620733" cy="962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8673DFE-527A-4C8C-A1A7-AEF1DB021666}"/>
                  </a:ext>
                </a:extLst>
              </p14:cNvPr>
              <p14:cNvContentPartPr/>
              <p14:nvPr/>
            </p14:nvContentPartPr>
            <p14:xfrm>
              <a:off x="7241235" y="3534636"/>
              <a:ext cx="754956" cy="939943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8673DFE-527A-4C8C-A1A7-AEF1DB02166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87207" y="3426597"/>
                <a:ext cx="862652" cy="1155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CB5730D-315E-4018-AE83-F21A88A722E5}"/>
                  </a:ext>
                </a:extLst>
              </p14:cNvPr>
              <p14:cNvContentPartPr/>
              <p14:nvPr/>
            </p14:nvContentPartPr>
            <p14:xfrm>
              <a:off x="7468343" y="3604476"/>
              <a:ext cx="707488" cy="964724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CB5730D-315E-4018-AE83-F21A88A722E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14336" y="3496485"/>
                <a:ext cx="815141" cy="1180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CF6BA90-1C50-4433-B047-E76D240956E4}"/>
                  </a:ext>
                </a:extLst>
              </p14:cNvPr>
              <p14:cNvContentPartPr/>
              <p14:nvPr/>
            </p14:nvContentPartPr>
            <p14:xfrm>
              <a:off x="7867631" y="3573156"/>
              <a:ext cx="537160" cy="893172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CF6BA90-1C50-4433-B047-E76D240956E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13591" y="3465155"/>
                <a:ext cx="644880" cy="1108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81EC128-BDE3-4E7D-8CD7-8F4A48E28E24}"/>
                  </a:ext>
                </a:extLst>
              </p14:cNvPr>
              <p14:cNvContentPartPr/>
              <p14:nvPr/>
            </p14:nvContentPartPr>
            <p14:xfrm>
              <a:off x="8014095" y="3563076"/>
              <a:ext cx="718656" cy="991948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81EC128-BDE3-4E7D-8CD7-8F4A48E28E2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60115" y="3455060"/>
                <a:ext cx="826256" cy="1207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8BFBBE5-8B00-4DD9-9F5D-0E45D06D4488}"/>
                  </a:ext>
                </a:extLst>
              </p14:cNvPr>
              <p14:cNvContentPartPr/>
              <p14:nvPr/>
            </p14:nvContentPartPr>
            <p14:xfrm>
              <a:off x="8339489" y="3583956"/>
              <a:ext cx="579742" cy="844657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8BFBBE5-8B00-4DD9-9F5D-0E45D06D448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85476" y="3475990"/>
                <a:ext cx="687408" cy="1060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B1D53DA-DA03-441F-98A5-07AFCCF8CA0C}"/>
                  </a:ext>
                </a:extLst>
              </p14:cNvPr>
              <p14:cNvContentPartPr/>
              <p14:nvPr/>
            </p14:nvContentPartPr>
            <p14:xfrm>
              <a:off x="8507163" y="3570996"/>
              <a:ext cx="588468" cy="90853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B1D53DA-DA03-441F-98A5-07AFCCF8CA0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53175" y="3462966"/>
                <a:ext cx="696084" cy="1124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881C6BF-147A-4BB8-BF08-9622A3E8783F}"/>
                  </a:ext>
                </a:extLst>
              </p14:cNvPr>
              <p14:cNvContentPartPr/>
              <p14:nvPr/>
            </p14:nvContentPartPr>
            <p14:xfrm>
              <a:off x="8733369" y="3666036"/>
              <a:ext cx="558102" cy="900502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881C6BF-147A-4BB8-BF08-9622A3E8783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79359" y="3558019"/>
                <a:ext cx="665762" cy="1116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4D789A0-FAA4-4B57-867E-CAB96F96BD62}"/>
                  </a:ext>
                </a:extLst>
              </p14:cNvPr>
              <p14:cNvContentPartPr/>
              <p14:nvPr/>
            </p14:nvContentPartPr>
            <p14:xfrm>
              <a:off x="8951529" y="3527796"/>
              <a:ext cx="558102" cy="1005561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4D789A0-FAA4-4B57-867E-CAB96F96BD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97554" y="3419826"/>
                <a:ext cx="665692" cy="1221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C2AA36E-AA76-4062-94EC-4DE26FEEA9B1}"/>
                  </a:ext>
                </a:extLst>
              </p14:cNvPr>
              <p14:cNvContentPartPr/>
              <p14:nvPr/>
            </p14:nvContentPartPr>
            <p14:xfrm>
              <a:off x="9098949" y="3583956"/>
              <a:ext cx="598241" cy="1038719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C2AA36E-AA76-4062-94EC-4DE26FEEA9B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044956" y="3475944"/>
                <a:ext cx="705867" cy="1254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EB64DF2-2677-439E-91D9-2E32C065DFC6}"/>
                  </a:ext>
                </a:extLst>
              </p14:cNvPr>
              <p14:cNvContentPartPr/>
              <p14:nvPr/>
            </p14:nvContentPartPr>
            <p14:xfrm>
              <a:off x="9368083" y="3644436"/>
              <a:ext cx="570667" cy="937499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EB64DF2-2677-439E-91D9-2E32C065DFC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314111" y="3536429"/>
                <a:ext cx="678252" cy="1153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5F3C667-01D3-482F-87D5-FD5AB145CA49}"/>
                  </a:ext>
                </a:extLst>
              </p14:cNvPr>
              <p14:cNvContentPartPr/>
              <p14:nvPr/>
            </p14:nvContentPartPr>
            <p14:xfrm>
              <a:off x="9644019" y="3615996"/>
              <a:ext cx="576252" cy="975893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5F3C667-01D3-482F-87D5-FD5AB145CA4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89995" y="3507964"/>
                <a:ext cx="683939" cy="1191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69DE939-FD6B-4FF9-B08C-FF16C3E4DF7B}"/>
                  </a:ext>
                </a:extLst>
              </p14:cNvPr>
              <p14:cNvContentPartPr/>
              <p14:nvPr/>
            </p14:nvContentPartPr>
            <p14:xfrm>
              <a:off x="9985095" y="3619236"/>
              <a:ext cx="535415" cy="943782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69DE939-FD6B-4FF9-B08C-FF16C3E4DF7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931085" y="3511252"/>
                <a:ext cx="643074" cy="1159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80476F0-EF2B-4AF3-8A12-1ED73CF99F93}"/>
                  </a:ext>
                </a:extLst>
              </p14:cNvPr>
              <p14:cNvContentPartPr/>
              <p14:nvPr/>
            </p14:nvContentPartPr>
            <p14:xfrm>
              <a:off x="10202103" y="3630756"/>
              <a:ext cx="556008" cy="896663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80476F0-EF2B-4AF3-8A12-1ED73CF99F9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148087" y="3522724"/>
                <a:ext cx="663681" cy="1112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83D61AC-1CB3-4B5E-8E22-E933284B345D}"/>
                  </a:ext>
                </a:extLst>
              </p14:cNvPr>
              <p14:cNvContentPartPr/>
              <p14:nvPr/>
            </p14:nvContentPartPr>
            <p14:xfrm>
              <a:off x="10412009" y="3753516"/>
              <a:ext cx="453742" cy="818829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83D61AC-1CB3-4B5E-8E22-E933284B345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358035" y="3645539"/>
                <a:ext cx="561330" cy="1034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42B5470-F2DA-48C5-A7B2-0BB5BF0B40B9}"/>
                  </a:ext>
                </a:extLst>
              </p14:cNvPr>
              <p14:cNvContentPartPr/>
              <p14:nvPr/>
            </p14:nvContentPartPr>
            <p14:xfrm>
              <a:off x="10642579" y="4198476"/>
              <a:ext cx="230012" cy="352871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42B5470-F2DA-48C5-A7B2-0BB5BF0B40B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588501" y="4090454"/>
                <a:ext cx="337808" cy="568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1149E4E-8E5A-440F-87D8-9F4FF5CA171A}"/>
                  </a:ext>
                </a:extLst>
              </p14:cNvPr>
              <p14:cNvContentPartPr/>
              <p14:nvPr/>
            </p14:nvContentPartPr>
            <p14:xfrm>
              <a:off x="10844651" y="4413396"/>
              <a:ext cx="61779" cy="171375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1149E4E-8E5A-440F-87D8-9F4FF5CA171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790459" y="4305613"/>
                <a:ext cx="169802" cy="386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2E9264-D034-48A0-9FD1-4BD2B9319A50}"/>
                  </a:ext>
                </a:extLst>
              </p14:cNvPr>
              <p14:cNvContentPartPr/>
              <p14:nvPr/>
            </p14:nvContentPartPr>
            <p14:xfrm>
              <a:off x="7290000" y="3195245"/>
              <a:ext cx="69120" cy="113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2E9264-D034-48A0-9FD1-4BD2B9319A5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81360" y="3186245"/>
                <a:ext cx="867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158FC0C-657C-4C42-808C-B7060237D366}"/>
                  </a:ext>
                </a:extLst>
              </p14:cNvPr>
              <p14:cNvContentPartPr/>
              <p14:nvPr/>
            </p14:nvContentPartPr>
            <p14:xfrm>
              <a:off x="8277120" y="3188405"/>
              <a:ext cx="96120" cy="104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158FC0C-657C-4C42-808C-B7060237D36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68480" y="3179765"/>
                <a:ext cx="1137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56FFE2-2B00-4B52-8D3C-7C78D793F115}"/>
                  </a:ext>
                </a:extLst>
              </p14:cNvPr>
              <p14:cNvContentPartPr/>
              <p14:nvPr/>
            </p14:nvContentPartPr>
            <p14:xfrm>
              <a:off x="9142200" y="3189125"/>
              <a:ext cx="93240" cy="129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56FFE2-2B00-4B52-8D3C-7C78D793F11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133560" y="3180485"/>
                <a:ext cx="110880" cy="14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FD3426C-019D-4DD8-8A0C-ABDB76F70930}"/>
              </a:ext>
            </a:extLst>
          </p:cNvPr>
          <p:cNvGrpSpPr/>
          <p:nvPr/>
        </p:nvGrpSpPr>
        <p:grpSpPr>
          <a:xfrm>
            <a:off x="9939600" y="3193805"/>
            <a:ext cx="117360" cy="128520"/>
            <a:chOff x="9939600" y="3193805"/>
            <a:chExt cx="11736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99718BF-24CF-4F06-A477-27D2A878FD1A}"/>
                    </a:ext>
                  </a:extLst>
                </p14:cNvPr>
                <p14:cNvContentPartPr/>
                <p14:nvPr/>
              </p14:nvContentPartPr>
              <p14:xfrm>
                <a:off x="9939600" y="3193805"/>
                <a:ext cx="94320" cy="83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99718BF-24CF-4F06-A477-27D2A878FD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30960" y="3185165"/>
                  <a:ext cx="1119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3A16EB7-F521-493A-95A4-8E3F697561EE}"/>
                    </a:ext>
                  </a:extLst>
                </p14:cNvPr>
                <p14:cNvContentPartPr/>
                <p14:nvPr/>
              </p14:nvContentPartPr>
              <p14:xfrm>
                <a:off x="10029240" y="3201005"/>
                <a:ext cx="27720" cy="121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3A16EB7-F521-493A-95A4-8E3F697561E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20600" y="3192365"/>
                  <a:ext cx="4536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F1784A-9383-4805-8454-20FD841126ED}"/>
              </a:ext>
            </a:extLst>
          </p:cNvPr>
          <p:cNvGrpSpPr/>
          <p:nvPr/>
        </p:nvGrpSpPr>
        <p:grpSpPr>
          <a:xfrm>
            <a:off x="10775160" y="3272645"/>
            <a:ext cx="112320" cy="95040"/>
            <a:chOff x="10775160" y="3272645"/>
            <a:chExt cx="112320" cy="9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C1406C2-A82F-4C3C-B937-FFBCFB96CB14}"/>
                    </a:ext>
                  </a:extLst>
                </p14:cNvPr>
                <p14:cNvContentPartPr/>
                <p14:nvPr/>
              </p14:nvContentPartPr>
              <p14:xfrm>
                <a:off x="10775160" y="3276605"/>
                <a:ext cx="105120" cy="91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C1406C2-A82F-4C3C-B937-FFBCFB96CB1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766520" y="3267965"/>
                  <a:ext cx="1227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E682652-AC18-49CC-AD27-4C5902BB5AB1}"/>
                    </a:ext>
                  </a:extLst>
                </p14:cNvPr>
                <p14:cNvContentPartPr/>
                <p14:nvPr/>
              </p14:nvContentPartPr>
              <p14:xfrm>
                <a:off x="10801800" y="3272645"/>
                <a:ext cx="85680" cy="12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E682652-AC18-49CC-AD27-4C5902BB5AB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792800" y="3264005"/>
                  <a:ext cx="103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1F92B41-426F-4EA1-ABD9-D356785C5BEA}"/>
                  </a:ext>
                </a:extLst>
              </p14:cNvPr>
              <p14:cNvContentPartPr/>
              <p14:nvPr/>
            </p14:nvContentPartPr>
            <p14:xfrm>
              <a:off x="6950160" y="3511685"/>
              <a:ext cx="57960" cy="107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1F92B41-426F-4EA1-ABD9-D356785C5BE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941160" y="3502685"/>
                <a:ext cx="756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14FA381-3955-41F1-9065-5E3743A41253}"/>
                  </a:ext>
                </a:extLst>
              </p14:cNvPr>
              <p14:cNvContentPartPr/>
              <p14:nvPr/>
            </p14:nvContentPartPr>
            <p14:xfrm>
              <a:off x="6993720" y="4535885"/>
              <a:ext cx="60840" cy="93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14FA381-3955-41F1-9065-5E3743A4125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84720" y="4526885"/>
                <a:ext cx="7848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123AF16-2AE5-42C6-BA6D-C9F0E8DCB3C2}"/>
                  </a:ext>
                </a:extLst>
              </p14:cNvPr>
              <p14:cNvContentPartPr/>
              <p14:nvPr/>
            </p14:nvContentPartPr>
            <p14:xfrm>
              <a:off x="7014240" y="5480885"/>
              <a:ext cx="106200" cy="159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123AF16-2AE5-42C6-BA6D-C9F0E8DCB3C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005600" y="5471885"/>
                <a:ext cx="123840" cy="17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5710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7E550A8-4BC7-4D28-98D9-4DB7AC466BAD}"/>
              </a:ext>
            </a:extLst>
          </p:cNvPr>
          <p:cNvSpPr txBox="1"/>
          <p:nvPr/>
        </p:nvSpPr>
        <p:spPr>
          <a:xfrm>
            <a:off x="659258" y="2671530"/>
            <a:ext cx="27808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b="1" i="0" dirty="0">
                <a:solidFill>
                  <a:srgbClr val="000000"/>
                </a:solidFill>
                <a:effectLst/>
                <a:latin typeface="Closer Text Med" pitchFamily="50" charset="0"/>
              </a:rPr>
              <a:t>Grid-column</a:t>
            </a:r>
          </a:p>
          <a:p>
            <a:r>
              <a:rPr lang="en-CH" sz="3200" b="1" dirty="0">
                <a:solidFill>
                  <a:srgbClr val="000000"/>
                </a:solidFill>
                <a:latin typeface="Closer Text Med" pitchFamily="50" charset="0"/>
              </a:rPr>
              <a:t>Grid-row</a:t>
            </a:r>
            <a:endParaRPr lang="de-DE" sz="3200" b="1" i="0" dirty="0">
              <a:solidFill>
                <a:srgbClr val="000000"/>
              </a:solidFill>
              <a:effectLst/>
              <a:latin typeface="Closer Text Med" pitchFamily="50" charset="0"/>
            </a:endParaRP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016BDE4D-C50B-4EC8-A47D-F03A9DD2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742" y="-217094"/>
            <a:ext cx="10488994" cy="1011093"/>
          </a:xfrm>
          <a:noFill/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H" sz="6000" dirty="0">
                <a:solidFill>
                  <a:schemeClr val="accent2"/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CHILD</a:t>
            </a:r>
            <a:r>
              <a:rPr lang="en-CH" sz="6000" dirty="0">
                <a:solidFill>
                  <a:schemeClr val="bg1">
                    <a:lumMod val="85000"/>
                  </a:schemeClr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 PROPERTIES</a:t>
            </a:r>
            <a:endParaRPr lang="de-DE" sz="6000" dirty="0">
              <a:solidFill>
                <a:schemeClr val="bg1">
                  <a:lumMod val="85000"/>
                </a:schemeClr>
              </a:solidFill>
              <a:latin typeface="Chakra Petch Medium" panose="00000600000000000000" pitchFamily="2" charset="-34"/>
              <a:cs typeface="Chakra Petch Medium" panose="00000600000000000000" pitchFamily="2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120A18-6CA7-44A3-A4F7-4F83174777E3}"/>
              </a:ext>
            </a:extLst>
          </p:cNvPr>
          <p:cNvSpPr txBox="1"/>
          <p:nvPr/>
        </p:nvSpPr>
        <p:spPr>
          <a:xfrm>
            <a:off x="743200" y="3857643"/>
            <a:ext cx="5056030" cy="1200329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.item 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{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en-CH" dirty="0">
                <a:solidFill>
                  <a:srgbClr val="F5D67B"/>
                </a:solidFill>
                <a:latin typeface="SFMono-Regular"/>
              </a:rPr>
              <a:t>	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grid-column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: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1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GB" b="0" i="0" dirty="0">
                <a:solidFill>
                  <a:srgbClr val="AA7EE1"/>
                </a:solidFill>
                <a:effectLst/>
                <a:latin typeface="SFMono-Regular"/>
              </a:rPr>
              <a:t>/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 5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dirty="0">
                <a:solidFill>
                  <a:srgbClr val="F5D67B"/>
                </a:solidFill>
                <a:latin typeface="SFMono-Regular"/>
              </a:rPr>
              <a:t>	</a:t>
            </a:r>
          </a:p>
          <a:p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	</a:t>
            </a:r>
            <a:r>
              <a:rPr lang="de-DE" b="0" i="0" dirty="0" err="1">
                <a:solidFill>
                  <a:srgbClr val="72E0D1"/>
                </a:solidFill>
                <a:effectLst/>
                <a:latin typeface="SFMono-Regular"/>
              </a:rPr>
              <a:t>grid-row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: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1 </a:t>
            </a:r>
            <a:r>
              <a:rPr lang="en-GB" b="0" i="0" dirty="0">
                <a:solidFill>
                  <a:srgbClr val="AA7EE1"/>
                </a:solidFill>
                <a:effectLst/>
                <a:latin typeface="SFMono-Regular"/>
              </a:rPr>
              <a:t>/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 2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}</a:t>
            </a:r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C9BCEA-CF58-48B5-A71C-CA6C7CCA2546}"/>
                  </a:ext>
                </a:extLst>
              </p14:cNvPr>
              <p14:cNvContentPartPr/>
              <p14:nvPr/>
            </p14:nvContentPartPr>
            <p14:xfrm>
              <a:off x="1733829" y="5117023"/>
              <a:ext cx="3240" cy="28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C9BCEA-CF58-48B5-A71C-CA6C7CCA25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3704" y="5108023"/>
                <a:ext cx="23085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8E06DCCB-90BF-4962-BB05-A80A24652D39}"/>
              </a:ext>
            </a:extLst>
          </p:cNvPr>
          <p:cNvGrpSpPr/>
          <p:nvPr/>
        </p:nvGrpSpPr>
        <p:grpSpPr>
          <a:xfrm>
            <a:off x="7327075" y="3558396"/>
            <a:ext cx="3578275" cy="2136075"/>
            <a:chOff x="6939985" y="2880605"/>
            <a:chExt cx="3690720" cy="22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5C0B7EA-A4F6-4742-A1F0-2D9DC2EEED40}"/>
                    </a:ext>
                  </a:extLst>
                </p14:cNvPr>
                <p14:cNvContentPartPr/>
                <p14:nvPr/>
              </p14:nvContentPartPr>
              <p14:xfrm>
                <a:off x="6947185" y="2972765"/>
                <a:ext cx="67320" cy="2073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5C0B7EA-A4F6-4742-A1F0-2D9DC2EEED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37887" y="2963485"/>
                  <a:ext cx="85545" cy="20914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931B951-C0B2-4C9D-867B-80D20AAB3529}"/>
                    </a:ext>
                  </a:extLst>
                </p14:cNvPr>
                <p14:cNvContentPartPr/>
                <p14:nvPr/>
              </p14:nvContentPartPr>
              <p14:xfrm>
                <a:off x="6952945" y="5020805"/>
                <a:ext cx="3581280" cy="63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931B951-C0B2-4C9D-867B-80D20AAB35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43663" y="5011540"/>
                  <a:ext cx="3599472" cy="811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350948-2EEE-4850-9086-DB472E7160AC}"/>
                    </a:ext>
                  </a:extLst>
                </p14:cNvPr>
                <p14:cNvContentPartPr/>
                <p14:nvPr/>
              </p14:nvContentPartPr>
              <p14:xfrm>
                <a:off x="6939985" y="2880605"/>
                <a:ext cx="3690720" cy="118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350948-2EEE-4850-9086-DB472E716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30703" y="2871322"/>
                  <a:ext cx="3708914" cy="136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0D48E7C-BB7D-40CA-A203-DD12C92D3C03}"/>
                    </a:ext>
                  </a:extLst>
                </p14:cNvPr>
                <p14:cNvContentPartPr/>
                <p14:nvPr/>
              </p14:nvContentPartPr>
              <p14:xfrm>
                <a:off x="10532065" y="2981405"/>
                <a:ext cx="64800" cy="2059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0D48E7C-BB7D-40CA-A203-DD12C92D3C0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22808" y="2972123"/>
                  <a:ext cx="82944" cy="2077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AA14543-A037-4899-B836-1D58992CA736}"/>
                    </a:ext>
                  </a:extLst>
                </p14:cNvPr>
                <p14:cNvContentPartPr/>
                <p14:nvPr/>
              </p14:nvContentPartPr>
              <p14:xfrm>
                <a:off x="7964545" y="2933525"/>
                <a:ext cx="22680" cy="2078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AA14543-A037-4899-B836-1D58992CA7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55250" y="2924244"/>
                  <a:ext cx="40898" cy="209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4D60882-96BC-43DE-9CD7-C3E6926F9F49}"/>
                    </a:ext>
                  </a:extLst>
                </p14:cNvPr>
                <p14:cNvContentPartPr/>
                <p14:nvPr/>
              </p14:nvContentPartPr>
              <p14:xfrm>
                <a:off x="8890105" y="2911925"/>
                <a:ext cx="86040" cy="2056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4D60882-96BC-43DE-9CD7-C3E6926F9F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80793" y="2902642"/>
                  <a:ext cx="104291" cy="2074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B805984-BD5B-4BAE-913B-F8E3A8D61597}"/>
                    </a:ext>
                  </a:extLst>
                </p14:cNvPr>
                <p14:cNvContentPartPr/>
                <p14:nvPr/>
              </p14:nvContentPartPr>
              <p14:xfrm>
                <a:off x="9730345" y="2913725"/>
                <a:ext cx="43920" cy="2147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B805984-BD5B-4BAE-913B-F8E3A8D615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21118" y="2904442"/>
                  <a:ext cx="62005" cy="21655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327CF1B-76E6-47FA-8541-229820927710}"/>
                    </a:ext>
                  </a:extLst>
                </p14:cNvPr>
                <p14:cNvContentPartPr/>
                <p14:nvPr/>
              </p14:nvContentPartPr>
              <p14:xfrm>
                <a:off x="6987145" y="3936845"/>
                <a:ext cx="3612960" cy="21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327CF1B-76E6-47FA-8541-2298209277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77863" y="3927692"/>
                  <a:ext cx="3631153" cy="3953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955ADCF-775F-4FC0-9510-4D7CB7F17B07}"/>
                  </a:ext>
                </a:extLst>
              </p14:cNvPr>
              <p14:cNvContentPartPr/>
              <p14:nvPr/>
            </p14:nvContentPartPr>
            <p14:xfrm>
              <a:off x="7211231" y="3572076"/>
              <a:ext cx="281320" cy="396849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955ADCF-775F-4FC0-9510-4D7CB7F17B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57200" y="3464139"/>
                <a:ext cx="389021" cy="612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E44B0B6-E986-421A-BC10-0BBB99094846}"/>
                  </a:ext>
                </a:extLst>
              </p14:cNvPr>
              <p14:cNvContentPartPr/>
              <p14:nvPr/>
            </p14:nvContentPartPr>
            <p14:xfrm>
              <a:off x="7184313" y="3561276"/>
              <a:ext cx="513077" cy="747277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E44B0B6-E986-421A-BC10-0BBB990948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30305" y="3453288"/>
                <a:ext cx="620733" cy="962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8673DFE-527A-4C8C-A1A7-AEF1DB021666}"/>
                  </a:ext>
                </a:extLst>
              </p14:cNvPr>
              <p14:cNvContentPartPr/>
              <p14:nvPr/>
            </p14:nvContentPartPr>
            <p14:xfrm>
              <a:off x="7241235" y="3534636"/>
              <a:ext cx="754956" cy="939943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8673DFE-527A-4C8C-A1A7-AEF1DB02166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87207" y="3426597"/>
                <a:ext cx="862652" cy="1155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CB5730D-315E-4018-AE83-F21A88A722E5}"/>
                  </a:ext>
                </a:extLst>
              </p14:cNvPr>
              <p14:cNvContentPartPr/>
              <p14:nvPr/>
            </p14:nvContentPartPr>
            <p14:xfrm>
              <a:off x="7468343" y="3604476"/>
              <a:ext cx="707488" cy="964724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CB5730D-315E-4018-AE83-F21A88A722E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14336" y="3496485"/>
                <a:ext cx="815141" cy="1180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CF6BA90-1C50-4433-B047-E76D240956E4}"/>
                  </a:ext>
                </a:extLst>
              </p14:cNvPr>
              <p14:cNvContentPartPr/>
              <p14:nvPr/>
            </p14:nvContentPartPr>
            <p14:xfrm>
              <a:off x="7867631" y="3573156"/>
              <a:ext cx="537160" cy="893172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CF6BA90-1C50-4433-B047-E76D240956E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13591" y="3465155"/>
                <a:ext cx="644880" cy="1108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81EC128-BDE3-4E7D-8CD7-8F4A48E28E24}"/>
                  </a:ext>
                </a:extLst>
              </p14:cNvPr>
              <p14:cNvContentPartPr/>
              <p14:nvPr/>
            </p14:nvContentPartPr>
            <p14:xfrm>
              <a:off x="8014095" y="3563076"/>
              <a:ext cx="718656" cy="991948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81EC128-BDE3-4E7D-8CD7-8F4A48E28E2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60115" y="3455060"/>
                <a:ext cx="826256" cy="1207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8BFBBE5-8B00-4DD9-9F5D-0E45D06D4488}"/>
                  </a:ext>
                </a:extLst>
              </p14:cNvPr>
              <p14:cNvContentPartPr/>
              <p14:nvPr/>
            </p14:nvContentPartPr>
            <p14:xfrm>
              <a:off x="8339489" y="3583956"/>
              <a:ext cx="579742" cy="844657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8BFBBE5-8B00-4DD9-9F5D-0E45D06D448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85476" y="3475990"/>
                <a:ext cx="687408" cy="1060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B1D53DA-DA03-441F-98A5-07AFCCF8CA0C}"/>
                  </a:ext>
                </a:extLst>
              </p14:cNvPr>
              <p14:cNvContentPartPr/>
              <p14:nvPr/>
            </p14:nvContentPartPr>
            <p14:xfrm>
              <a:off x="8507163" y="3570996"/>
              <a:ext cx="588468" cy="90853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B1D53DA-DA03-441F-98A5-07AFCCF8CA0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53175" y="3462966"/>
                <a:ext cx="696084" cy="1124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881C6BF-147A-4BB8-BF08-9622A3E8783F}"/>
                  </a:ext>
                </a:extLst>
              </p14:cNvPr>
              <p14:cNvContentPartPr/>
              <p14:nvPr/>
            </p14:nvContentPartPr>
            <p14:xfrm>
              <a:off x="8733369" y="3666036"/>
              <a:ext cx="558102" cy="900502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881C6BF-147A-4BB8-BF08-9622A3E8783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79359" y="3558019"/>
                <a:ext cx="665762" cy="1116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4D789A0-FAA4-4B57-867E-CAB96F96BD62}"/>
                  </a:ext>
                </a:extLst>
              </p14:cNvPr>
              <p14:cNvContentPartPr/>
              <p14:nvPr/>
            </p14:nvContentPartPr>
            <p14:xfrm>
              <a:off x="8951529" y="3527796"/>
              <a:ext cx="558102" cy="1005561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4D789A0-FAA4-4B57-867E-CAB96F96BD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97554" y="3419826"/>
                <a:ext cx="665692" cy="1221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C2AA36E-AA76-4062-94EC-4DE26FEEA9B1}"/>
                  </a:ext>
                </a:extLst>
              </p14:cNvPr>
              <p14:cNvContentPartPr/>
              <p14:nvPr/>
            </p14:nvContentPartPr>
            <p14:xfrm>
              <a:off x="9098949" y="3583956"/>
              <a:ext cx="598241" cy="1038719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C2AA36E-AA76-4062-94EC-4DE26FEEA9B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044956" y="3475944"/>
                <a:ext cx="705867" cy="1254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EB64DF2-2677-439E-91D9-2E32C065DFC6}"/>
                  </a:ext>
                </a:extLst>
              </p14:cNvPr>
              <p14:cNvContentPartPr/>
              <p14:nvPr/>
            </p14:nvContentPartPr>
            <p14:xfrm>
              <a:off x="9368083" y="3644436"/>
              <a:ext cx="570667" cy="937499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EB64DF2-2677-439E-91D9-2E32C065DFC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314111" y="3536429"/>
                <a:ext cx="678252" cy="1153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5F3C667-01D3-482F-87D5-FD5AB145CA49}"/>
                  </a:ext>
                </a:extLst>
              </p14:cNvPr>
              <p14:cNvContentPartPr/>
              <p14:nvPr/>
            </p14:nvContentPartPr>
            <p14:xfrm>
              <a:off x="9644019" y="3615996"/>
              <a:ext cx="576252" cy="975893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5F3C667-01D3-482F-87D5-FD5AB145CA4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89995" y="3507964"/>
                <a:ext cx="683939" cy="1191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69DE939-FD6B-4FF9-B08C-FF16C3E4DF7B}"/>
                  </a:ext>
                </a:extLst>
              </p14:cNvPr>
              <p14:cNvContentPartPr/>
              <p14:nvPr/>
            </p14:nvContentPartPr>
            <p14:xfrm>
              <a:off x="9985095" y="3619236"/>
              <a:ext cx="535415" cy="943782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69DE939-FD6B-4FF9-B08C-FF16C3E4DF7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931085" y="3511252"/>
                <a:ext cx="643074" cy="1159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80476F0-EF2B-4AF3-8A12-1ED73CF99F93}"/>
                  </a:ext>
                </a:extLst>
              </p14:cNvPr>
              <p14:cNvContentPartPr/>
              <p14:nvPr/>
            </p14:nvContentPartPr>
            <p14:xfrm>
              <a:off x="10202103" y="3630756"/>
              <a:ext cx="556008" cy="896663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80476F0-EF2B-4AF3-8A12-1ED73CF99F9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148087" y="3522724"/>
                <a:ext cx="663681" cy="1112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83D61AC-1CB3-4B5E-8E22-E933284B345D}"/>
                  </a:ext>
                </a:extLst>
              </p14:cNvPr>
              <p14:cNvContentPartPr/>
              <p14:nvPr/>
            </p14:nvContentPartPr>
            <p14:xfrm>
              <a:off x="10412009" y="3753516"/>
              <a:ext cx="453742" cy="818829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83D61AC-1CB3-4B5E-8E22-E933284B345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358035" y="3645539"/>
                <a:ext cx="561330" cy="1034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42B5470-F2DA-48C5-A7B2-0BB5BF0B40B9}"/>
                  </a:ext>
                </a:extLst>
              </p14:cNvPr>
              <p14:cNvContentPartPr/>
              <p14:nvPr/>
            </p14:nvContentPartPr>
            <p14:xfrm>
              <a:off x="10642579" y="4198476"/>
              <a:ext cx="230012" cy="352871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42B5470-F2DA-48C5-A7B2-0BB5BF0B40B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588501" y="4090454"/>
                <a:ext cx="337808" cy="568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1149E4E-8E5A-440F-87D8-9F4FF5CA171A}"/>
                  </a:ext>
                </a:extLst>
              </p14:cNvPr>
              <p14:cNvContentPartPr/>
              <p14:nvPr/>
            </p14:nvContentPartPr>
            <p14:xfrm>
              <a:off x="10844651" y="4413396"/>
              <a:ext cx="61779" cy="171375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1149E4E-8E5A-440F-87D8-9F4FF5CA171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790459" y="4305613"/>
                <a:ext cx="169802" cy="3865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8227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7E550A8-4BC7-4D28-98D9-4DB7AC466BAD}"/>
              </a:ext>
            </a:extLst>
          </p:cNvPr>
          <p:cNvSpPr txBox="1"/>
          <p:nvPr/>
        </p:nvSpPr>
        <p:spPr>
          <a:xfrm>
            <a:off x="659258" y="2671530"/>
            <a:ext cx="2116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b="1" i="0" dirty="0">
                <a:solidFill>
                  <a:srgbClr val="000000"/>
                </a:solidFill>
                <a:effectLst/>
                <a:latin typeface="Closer Text Med" pitchFamily="50" charset="0"/>
              </a:rPr>
              <a:t>Grid-area</a:t>
            </a: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016BDE4D-C50B-4EC8-A47D-F03A9DD2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742" y="-217094"/>
            <a:ext cx="10488994" cy="1011093"/>
          </a:xfrm>
          <a:noFill/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H" sz="6000" dirty="0">
                <a:solidFill>
                  <a:schemeClr val="accent2"/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CHILD</a:t>
            </a:r>
            <a:r>
              <a:rPr lang="en-CH" sz="6000" dirty="0">
                <a:solidFill>
                  <a:schemeClr val="bg1">
                    <a:lumMod val="85000"/>
                  </a:schemeClr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 PROPERTIES</a:t>
            </a:r>
            <a:endParaRPr lang="de-DE" sz="6000" dirty="0">
              <a:solidFill>
                <a:schemeClr val="bg1">
                  <a:lumMod val="85000"/>
                </a:schemeClr>
              </a:solidFill>
              <a:latin typeface="Chakra Petch Medium" panose="00000600000000000000" pitchFamily="2" charset="-34"/>
              <a:cs typeface="Chakra Petch Medium" panose="00000600000000000000" pitchFamily="2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120A18-6CA7-44A3-A4F7-4F83174777E3}"/>
              </a:ext>
            </a:extLst>
          </p:cNvPr>
          <p:cNvSpPr txBox="1"/>
          <p:nvPr/>
        </p:nvSpPr>
        <p:spPr>
          <a:xfrm>
            <a:off x="743200" y="3857643"/>
            <a:ext cx="5056030" cy="1200329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.item 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{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en-CH" dirty="0">
                <a:solidFill>
                  <a:srgbClr val="F5D67B"/>
                </a:solidFill>
                <a:latin typeface="SFMono-Regular"/>
              </a:rPr>
              <a:t>	</a:t>
            </a:r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grid-area: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row-start </a:t>
            </a:r>
            <a:r>
              <a:rPr lang="en-GB" b="0" i="0" dirty="0">
                <a:solidFill>
                  <a:srgbClr val="AA7EE1"/>
                </a:solidFill>
                <a:effectLst/>
                <a:latin typeface="SFMono-Regular"/>
              </a:rPr>
              <a:t>/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column-start </a:t>
            </a:r>
            <a:r>
              <a:rPr lang="en-GB" b="0" i="0" dirty="0">
                <a:solidFill>
                  <a:srgbClr val="AA7EE1"/>
                </a:solidFill>
                <a:effectLst/>
                <a:latin typeface="SFMono-Regular"/>
              </a:rPr>
              <a:t>/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	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row-end </a:t>
            </a:r>
            <a:r>
              <a:rPr lang="en-GB" b="0" i="0" dirty="0">
                <a:solidFill>
                  <a:srgbClr val="AA7EE1"/>
                </a:solidFill>
                <a:effectLst/>
                <a:latin typeface="SFMono-Regular"/>
              </a:rPr>
              <a:t>/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column-end</a:t>
            </a:r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endParaRPr lang="en-CH" b="0" i="0" dirty="0">
              <a:solidFill>
                <a:srgbClr val="72E0D1"/>
              </a:solidFill>
              <a:effectLst/>
              <a:latin typeface="SFMono-Regular"/>
            </a:endParaRPr>
          </a:p>
          <a:p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}</a:t>
            </a:r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C9BCEA-CF58-48B5-A71C-CA6C7CCA2546}"/>
                  </a:ext>
                </a:extLst>
              </p14:cNvPr>
              <p14:cNvContentPartPr/>
              <p14:nvPr/>
            </p14:nvContentPartPr>
            <p14:xfrm>
              <a:off x="1733829" y="5117023"/>
              <a:ext cx="3240" cy="28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C9BCEA-CF58-48B5-A71C-CA6C7CCA25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3704" y="5108023"/>
                <a:ext cx="23085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8E06DCCB-90BF-4962-BB05-A80A24652D39}"/>
              </a:ext>
            </a:extLst>
          </p:cNvPr>
          <p:cNvGrpSpPr/>
          <p:nvPr/>
        </p:nvGrpSpPr>
        <p:grpSpPr>
          <a:xfrm>
            <a:off x="7327075" y="3558396"/>
            <a:ext cx="3578275" cy="2136075"/>
            <a:chOff x="6939985" y="2880605"/>
            <a:chExt cx="3690720" cy="22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5C0B7EA-A4F6-4742-A1F0-2D9DC2EEED40}"/>
                    </a:ext>
                  </a:extLst>
                </p14:cNvPr>
                <p14:cNvContentPartPr/>
                <p14:nvPr/>
              </p14:nvContentPartPr>
              <p14:xfrm>
                <a:off x="6947185" y="2972765"/>
                <a:ext cx="67320" cy="2073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5C0B7EA-A4F6-4742-A1F0-2D9DC2EEED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37887" y="2963485"/>
                  <a:ext cx="85545" cy="20914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931B951-C0B2-4C9D-867B-80D20AAB3529}"/>
                    </a:ext>
                  </a:extLst>
                </p14:cNvPr>
                <p14:cNvContentPartPr/>
                <p14:nvPr/>
              </p14:nvContentPartPr>
              <p14:xfrm>
                <a:off x="6952945" y="5020805"/>
                <a:ext cx="3581280" cy="63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931B951-C0B2-4C9D-867B-80D20AAB35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43663" y="5011540"/>
                  <a:ext cx="3599472" cy="811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350948-2EEE-4850-9086-DB472E7160AC}"/>
                    </a:ext>
                  </a:extLst>
                </p14:cNvPr>
                <p14:cNvContentPartPr/>
                <p14:nvPr/>
              </p14:nvContentPartPr>
              <p14:xfrm>
                <a:off x="6939985" y="2880605"/>
                <a:ext cx="3690720" cy="118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350948-2EEE-4850-9086-DB472E716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30703" y="2871322"/>
                  <a:ext cx="3708914" cy="136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0D48E7C-BB7D-40CA-A203-DD12C92D3C03}"/>
                    </a:ext>
                  </a:extLst>
                </p14:cNvPr>
                <p14:cNvContentPartPr/>
                <p14:nvPr/>
              </p14:nvContentPartPr>
              <p14:xfrm>
                <a:off x="10532065" y="2981405"/>
                <a:ext cx="64800" cy="2059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0D48E7C-BB7D-40CA-A203-DD12C92D3C0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22808" y="2972123"/>
                  <a:ext cx="82944" cy="2077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AA14543-A037-4899-B836-1D58992CA736}"/>
                    </a:ext>
                  </a:extLst>
                </p14:cNvPr>
                <p14:cNvContentPartPr/>
                <p14:nvPr/>
              </p14:nvContentPartPr>
              <p14:xfrm>
                <a:off x="7964545" y="2933525"/>
                <a:ext cx="22680" cy="2078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AA14543-A037-4899-B836-1D58992CA7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55250" y="2924244"/>
                  <a:ext cx="40898" cy="209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4D60882-96BC-43DE-9CD7-C3E6926F9F49}"/>
                    </a:ext>
                  </a:extLst>
                </p14:cNvPr>
                <p14:cNvContentPartPr/>
                <p14:nvPr/>
              </p14:nvContentPartPr>
              <p14:xfrm>
                <a:off x="8890105" y="2911925"/>
                <a:ext cx="86040" cy="2056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4D60882-96BC-43DE-9CD7-C3E6926F9F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80793" y="2902642"/>
                  <a:ext cx="104291" cy="2074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B805984-BD5B-4BAE-913B-F8E3A8D61597}"/>
                    </a:ext>
                  </a:extLst>
                </p14:cNvPr>
                <p14:cNvContentPartPr/>
                <p14:nvPr/>
              </p14:nvContentPartPr>
              <p14:xfrm>
                <a:off x="9730345" y="2913725"/>
                <a:ext cx="43920" cy="2147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B805984-BD5B-4BAE-913B-F8E3A8D615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21118" y="2904442"/>
                  <a:ext cx="62005" cy="21655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327CF1B-76E6-47FA-8541-229820927710}"/>
                    </a:ext>
                  </a:extLst>
                </p14:cNvPr>
                <p14:cNvContentPartPr/>
                <p14:nvPr/>
              </p14:nvContentPartPr>
              <p14:xfrm>
                <a:off x="6987145" y="3936845"/>
                <a:ext cx="3612960" cy="21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327CF1B-76E6-47FA-8541-2298209277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77863" y="3927692"/>
                  <a:ext cx="3631153" cy="3953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955ADCF-775F-4FC0-9510-4D7CB7F17B07}"/>
                  </a:ext>
                </a:extLst>
              </p14:cNvPr>
              <p14:cNvContentPartPr/>
              <p14:nvPr/>
            </p14:nvContentPartPr>
            <p14:xfrm>
              <a:off x="7211231" y="3572076"/>
              <a:ext cx="281320" cy="396849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955ADCF-775F-4FC0-9510-4D7CB7F17B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57200" y="3464139"/>
                <a:ext cx="389021" cy="612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E44B0B6-E986-421A-BC10-0BBB99094846}"/>
                  </a:ext>
                </a:extLst>
              </p14:cNvPr>
              <p14:cNvContentPartPr/>
              <p14:nvPr/>
            </p14:nvContentPartPr>
            <p14:xfrm>
              <a:off x="7184313" y="3561276"/>
              <a:ext cx="513077" cy="747277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E44B0B6-E986-421A-BC10-0BBB990948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30305" y="3453288"/>
                <a:ext cx="620733" cy="962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8673DFE-527A-4C8C-A1A7-AEF1DB021666}"/>
                  </a:ext>
                </a:extLst>
              </p14:cNvPr>
              <p14:cNvContentPartPr/>
              <p14:nvPr/>
            </p14:nvContentPartPr>
            <p14:xfrm>
              <a:off x="7241235" y="3534636"/>
              <a:ext cx="754956" cy="939943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8673DFE-527A-4C8C-A1A7-AEF1DB02166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87207" y="3426597"/>
                <a:ext cx="862652" cy="1155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CB5730D-315E-4018-AE83-F21A88A722E5}"/>
                  </a:ext>
                </a:extLst>
              </p14:cNvPr>
              <p14:cNvContentPartPr/>
              <p14:nvPr/>
            </p14:nvContentPartPr>
            <p14:xfrm>
              <a:off x="7468343" y="3604476"/>
              <a:ext cx="707488" cy="964724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CB5730D-315E-4018-AE83-F21A88A722E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14336" y="3496485"/>
                <a:ext cx="815141" cy="1180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CF6BA90-1C50-4433-B047-E76D240956E4}"/>
                  </a:ext>
                </a:extLst>
              </p14:cNvPr>
              <p14:cNvContentPartPr/>
              <p14:nvPr/>
            </p14:nvContentPartPr>
            <p14:xfrm>
              <a:off x="7867631" y="3573156"/>
              <a:ext cx="537160" cy="893172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CF6BA90-1C50-4433-B047-E76D240956E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13591" y="3465155"/>
                <a:ext cx="644880" cy="1108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81EC128-BDE3-4E7D-8CD7-8F4A48E28E24}"/>
                  </a:ext>
                </a:extLst>
              </p14:cNvPr>
              <p14:cNvContentPartPr/>
              <p14:nvPr/>
            </p14:nvContentPartPr>
            <p14:xfrm>
              <a:off x="8014095" y="3563076"/>
              <a:ext cx="718656" cy="991948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81EC128-BDE3-4E7D-8CD7-8F4A48E28E2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60115" y="3455060"/>
                <a:ext cx="826256" cy="1207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8BFBBE5-8B00-4DD9-9F5D-0E45D06D4488}"/>
                  </a:ext>
                </a:extLst>
              </p14:cNvPr>
              <p14:cNvContentPartPr/>
              <p14:nvPr/>
            </p14:nvContentPartPr>
            <p14:xfrm>
              <a:off x="8339489" y="3583956"/>
              <a:ext cx="579742" cy="844657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8BFBBE5-8B00-4DD9-9F5D-0E45D06D448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85476" y="3475990"/>
                <a:ext cx="687408" cy="1060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B1D53DA-DA03-441F-98A5-07AFCCF8CA0C}"/>
                  </a:ext>
                </a:extLst>
              </p14:cNvPr>
              <p14:cNvContentPartPr/>
              <p14:nvPr/>
            </p14:nvContentPartPr>
            <p14:xfrm>
              <a:off x="8507163" y="3570996"/>
              <a:ext cx="588468" cy="90853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B1D53DA-DA03-441F-98A5-07AFCCF8CA0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53175" y="3462966"/>
                <a:ext cx="696084" cy="1124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881C6BF-147A-4BB8-BF08-9622A3E8783F}"/>
                  </a:ext>
                </a:extLst>
              </p14:cNvPr>
              <p14:cNvContentPartPr/>
              <p14:nvPr/>
            </p14:nvContentPartPr>
            <p14:xfrm>
              <a:off x="8733369" y="3666036"/>
              <a:ext cx="558102" cy="900502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881C6BF-147A-4BB8-BF08-9622A3E8783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79359" y="3558019"/>
                <a:ext cx="665762" cy="1116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4D789A0-FAA4-4B57-867E-CAB96F96BD62}"/>
                  </a:ext>
                </a:extLst>
              </p14:cNvPr>
              <p14:cNvContentPartPr/>
              <p14:nvPr/>
            </p14:nvContentPartPr>
            <p14:xfrm>
              <a:off x="8951529" y="3527796"/>
              <a:ext cx="558102" cy="1005561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4D789A0-FAA4-4B57-867E-CAB96F96BD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97554" y="3419826"/>
                <a:ext cx="665692" cy="1221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C2AA36E-AA76-4062-94EC-4DE26FEEA9B1}"/>
                  </a:ext>
                </a:extLst>
              </p14:cNvPr>
              <p14:cNvContentPartPr/>
              <p14:nvPr/>
            </p14:nvContentPartPr>
            <p14:xfrm>
              <a:off x="9098949" y="3583956"/>
              <a:ext cx="598241" cy="1038719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C2AA36E-AA76-4062-94EC-4DE26FEEA9B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044956" y="3475944"/>
                <a:ext cx="705867" cy="1254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EB64DF2-2677-439E-91D9-2E32C065DFC6}"/>
                  </a:ext>
                </a:extLst>
              </p14:cNvPr>
              <p14:cNvContentPartPr/>
              <p14:nvPr/>
            </p14:nvContentPartPr>
            <p14:xfrm>
              <a:off x="9368083" y="3644436"/>
              <a:ext cx="570667" cy="937499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EB64DF2-2677-439E-91D9-2E32C065DFC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314111" y="3536429"/>
                <a:ext cx="678252" cy="1153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5F3C667-01D3-482F-87D5-FD5AB145CA49}"/>
                  </a:ext>
                </a:extLst>
              </p14:cNvPr>
              <p14:cNvContentPartPr/>
              <p14:nvPr/>
            </p14:nvContentPartPr>
            <p14:xfrm>
              <a:off x="9644019" y="3615996"/>
              <a:ext cx="576252" cy="975893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5F3C667-01D3-482F-87D5-FD5AB145CA4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89995" y="3507964"/>
                <a:ext cx="683939" cy="1191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69DE939-FD6B-4FF9-B08C-FF16C3E4DF7B}"/>
                  </a:ext>
                </a:extLst>
              </p14:cNvPr>
              <p14:cNvContentPartPr/>
              <p14:nvPr/>
            </p14:nvContentPartPr>
            <p14:xfrm>
              <a:off x="9985095" y="3619236"/>
              <a:ext cx="535415" cy="943782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69DE939-FD6B-4FF9-B08C-FF16C3E4DF7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931085" y="3511252"/>
                <a:ext cx="643074" cy="1159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80476F0-EF2B-4AF3-8A12-1ED73CF99F93}"/>
                  </a:ext>
                </a:extLst>
              </p14:cNvPr>
              <p14:cNvContentPartPr/>
              <p14:nvPr/>
            </p14:nvContentPartPr>
            <p14:xfrm>
              <a:off x="10202103" y="3630756"/>
              <a:ext cx="556008" cy="896663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80476F0-EF2B-4AF3-8A12-1ED73CF99F9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148087" y="3522724"/>
                <a:ext cx="663681" cy="1112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83D61AC-1CB3-4B5E-8E22-E933284B345D}"/>
                  </a:ext>
                </a:extLst>
              </p14:cNvPr>
              <p14:cNvContentPartPr/>
              <p14:nvPr/>
            </p14:nvContentPartPr>
            <p14:xfrm>
              <a:off x="10412009" y="3753516"/>
              <a:ext cx="453742" cy="818829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83D61AC-1CB3-4B5E-8E22-E933284B345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358035" y="3645539"/>
                <a:ext cx="561330" cy="1034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42B5470-F2DA-48C5-A7B2-0BB5BF0B40B9}"/>
                  </a:ext>
                </a:extLst>
              </p14:cNvPr>
              <p14:cNvContentPartPr/>
              <p14:nvPr/>
            </p14:nvContentPartPr>
            <p14:xfrm>
              <a:off x="10642579" y="4198476"/>
              <a:ext cx="230012" cy="352871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42B5470-F2DA-48C5-A7B2-0BB5BF0B40B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588501" y="4090454"/>
                <a:ext cx="337808" cy="568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1149E4E-8E5A-440F-87D8-9F4FF5CA171A}"/>
                  </a:ext>
                </a:extLst>
              </p14:cNvPr>
              <p14:cNvContentPartPr/>
              <p14:nvPr/>
            </p14:nvContentPartPr>
            <p14:xfrm>
              <a:off x="10844651" y="4413396"/>
              <a:ext cx="61779" cy="171375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1149E4E-8E5A-440F-87D8-9F4FF5CA171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790459" y="4305613"/>
                <a:ext cx="169802" cy="386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C49CB5-CA06-493D-BD18-4E09DE06A452}"/>
                  </a:ext>
                </a:extLst>
              </p14:cNvPr>
              <p14:cNvContentPartPr/>
              <p14:nvPr/>
            </p14:nvContentPartPr>
            <p14:xfrm>
              <a:off x="8921160" y="3329525"/>
              <a:ext cx="88560" cy="15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C49CB5-CA06-493D-BD18-4E09DE06A45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912520" y="3320885"/>
                <a:ext cx="106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524BCE6-AEAE-4950-B06C-E9343076FAAD}"/>
                  </a:ext>
                </a:extLst>
              </p14:cNvPr>
              <p14:cNvContentPartPr/>
              <p14:nvPr/>
            </p14:nvContentPartPr>
            <p14:xfrm>
              <a:off x="6995520" y="3921365"/>
              <a:ext cx="123840" cy="157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524BCE6-AEAE-4950-B06C-E9343076FAA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986880" y="3912365"/>
                <a:ext cx="1414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333B67-E56F-4CC9-AE3D-94922DDD1685}"/>
                  </a:ext>
                </a:extLst>
              </p14:cNvPr>
              <p14:cNvContentPartPr/>
              <p14:nvPr/>
            </p14:nvContentPartPr>
            <p14:xfrm>
              <a:off x="9029160" y="4738565"/>
              <a:ext cx="117000" cy="13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333B67-E56F-4CC9-AE3D-94922DDD168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020160" y="4729565"/>
                <a:ext cx="134640" cy="14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5DC48E5-16C3-4D5B-BA14-846577696643}"/>
              </a:ext>
            </a:extLst>
          </p:cNvPr>
          <p:cNvGrpSpPr/>
          <p:nvPr/>
        </p:nvGrpSpPr>
        <p:grpSpPr>
          <a:xfrm>
            <a:off x="10992600" y="3981845"/>
            <a:ext cx="132120" cy="178920"/>
            <a:chOff x="10992600" y="3981845"/>
            <a:chExt cx="13212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18B8703-3FBA-44C0-9989-D486BBF1AC27}"/>
                    </a:ext>
                  </a:extLst>
                </p14:cNvPr>
                <p14:cNvContentPartPr/>
                <p14:nvPr/>
              </p14:nvContentPartPr>
              <p14:xfrm>
                <a:off x="10992600" y="3994445"/>
                <a:ext cx="132120" cy="113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18B8703-3FBA-44C0-9989-D486BBF1AC2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983600" y="3985805"/>
                  <a:ext cx="149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6C0B5B8-94D4-4236-AD77-ED5B8882EF8A}"/>
                    </a:ext>
                  </a:extLst>
                </p14:cNvPr>
                <p14:cNvContentPartPr/>
                <p14:nvPr/>
              </p14:nvContentPartPr>
              <p14:xfrm>
                <a:off x="11084040" y="3981845"/>
                <a:ext cx="15120" cy="178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6C0B5B8-94D4-4236-AD77-ED5B8882EF8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075040" y="3972845"/>
                  <a:ext cx="32760" cy="19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03767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7E550A8-4BC7-4D28-98D9-4DB7AC466BAD}"/>
              </a:ext>
            </a:extLst>
          </p:cNvPr>
          <p:cNvSpPr txBox="1"/>
          <p:nvPr/>
        </p:nvSpPr>
        <p:spPr>
          <a:xfrm>
            <a:off x="659258" y="2671530"/>
            <a:ext cx="3964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b="1" dirty="0">
                <a:solidFill>
                  <a:srgbClr val="000000"/>
                </a:solidFill>
                <a:latin typeface="Closer Text Med" pitchFamily="50" charset="0"/>
              </a:rPr>
              <a:t>O</a:t>
            </a:r>
            <a:r>
              <a:rPr lang="de-DE" sz="3200" b="1" i="0" dirty="0" err="1">
                <a:solidFill>
                  <a:srgbClr val="000000"/>
                </a:solidFill>
                <a:effectLst/>
                <a:latin typeface="Closer Text Med" pitchFamily="50" charset="0"/>
              </a:rPr>
              <a:t>verlapping</a:t>
            </a:r>
            <a:r>
              <a:rPr lang="en-CH" sz="3200" b="1" i="0">
                <a:solidFill>
                  <a:srgbClr val="000000"/>
                </a:solidFill>
                <a:effectLst/>
                <a:latin typeface="Closer Text Med" pitchFamily="50" charset="0"/>
              </a:rPr>
              <a:t> Items</a:t>
            </a:r>
            <a:endParaRPr lang="en-CH" sz="3200" b="1" i="0" dirty="0">
              <a:solidFill>
                <a:srgbClr val="000000"/>
              </a:solidFill>
              <a:effectLst/>
              <a:latin typeface="Closer Text Med" pitchFamily="50" charset="0"/>
            </a:endParaRP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016BDE4D-C50B-4EC8-A47D-F03A9DD2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742" y="-217094"/>
            <a:ext cx="10488994" cy="1011093"/>
          </a:xfrm>
          <a:noFill/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H" sz="6000" dirty="0">
                <a:solidFill>
                  <a:schemeClr val="accent2"/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CHILD</a:t>
            </a:r>
            <a:r>
              <a:rPr lang="en-CH" sz="6000" dirty="0">
                <a:solidFill>
                  <a:schemeClr val="bg1">
                    <a:lumMod val="85000"/>
                  </a:schemeClr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 PROPERTIES</a:t>
            </a:r>
            <a:endParaRPr lang="de-DE" sz="6000" dirty="0">
              <a:solidFill>
                <a:schemeClr val="bg1">
                  <a:lumMod val="85000"/>
                </a:schemeClr>
              </a:solidFill>
              <a:latin typeface="Chakra Petch Medium" panose="00000600000000000000" pitchFamily="2" charset="-34"/>
              <a:cs typeface="Chakra Petch Medium" panose="00000600000000000000" pitchFamily="2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120A18-6CA7-44A3-A4F7-4F83174777E3}"/>
              </a:ext>
            </a:extLst>
          </p:cNvPr>
          <p:cNvSpPr txBox="1"/>
          <p:nvPr/>
        </p:nvSpPr>
        <p:spPr>
          <a:xfrm>
            <a:off x="743200" y="3857643"/>
            <a:ext cx="5056030" cy="2031325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.item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1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{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en-CH" dirty="0">
                <a:solidFill>
                  <a:srgbClr val="F5D67B"/>
                </a:solidFill>
                <a:latin typeface="SFMono-Regular"/>
              </a:rPr>
              <a:t>	</a:t>
            </a:r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grid-area: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1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GB" b="0" i="0" dirty="0">
                <a:solidFill>
                  <a:srgbClr val="AA7EE1"/>
                </a:solidFill>
                <a:effectLst/>
                <a:latin typeface="SFMono-Regular"/>
              </a:rPr>
              <a:t>/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1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GB" b="0" i="0" dirty="0">
                <a:solidFill>
                  <a:srgbClr val="AA7EE1"/>
                </a:solidFill>
                <a:effectLst/>
                <a:latin typeface="SFMono-Regular"/>
              </a:rPr>
              <a:t>/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dirty="0">
                <a:solidFill>
                  <a:srgbClr val="F5D67B"/>
                </a:solidFill>
                <a:latin typeface="SFMono-Regular"/>
              </a:rPr>
              <a:t>2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GB" b="0" i="0" dirty="0">
                <a:solidFill>
                  <a:srgbClr val="AA7EE1"/>
                </a:solidFill>
                <a:effectLst/>
                <a:latin typeface="SFMono-Regular"/>
              </a:rPr>
              <a:t>/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dirty="0">
                <a:solidFill>
                  <a:srgbClr val="F5D67B"/>
                </a:solidFill>
                <a:latin typeface="SFMono-Regular"/>
              </a:rPr>
              <a:t>5</a:t>
            </a:r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endParaRPr lang="en-CH" b="0" i="0" dirty="0">
              <a:solidFill>
                <a:srgbClr val="72E0D1"/>
              </a:solidFill>
              <a:effectLst/>
              <a:latin typeface="SFMono-Regular"/>
            </a:endParaRPr>
          </a:p>
          <a:p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}</a:t>
            </a:r>
            <a:endParaRPr lang="en-CH" b="0" i="0" dirty="0">
              <a:solidFill>
                <a:srgbClr val="72E0D1"/>
              </a:solidFill>
              <a:effectLst/>
              <a:latin typeface="SFMono-Regular"/>
            </a:endParaRPr>
          </a:p>
          <a:p>
            <a:endParaRPr lang="en-CH" dirty="0">
              <a:solidFill>
                <a:srgbClr val="72E0D1"/>
              </a:solidFill>
              <a:latin typeface="SFMono-Regular"/>
            </a:endParaRPr>
          </a:p>
          <a:p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.item</a:t>
            </a:r>
            <a:r>
              <a:rPr lang="en-CH" dirty="0">
                <a:solidFill>
                  <a:srgbClr val="F5D67B"/>
                </a:solidFill>
                <a:latin typeface="SFMono-Regular"/>
              </a:rPr>
              <a:t>2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{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en-CH" dirty="0">
                <a:solidFill>
                  <a:srgbClr val="F5D67B"/>
                </a:solidFill>
                <a:latin typeface="SFMono-Regular"/>
              </a:rPr>
              <a:t>	</a:t>
            </a:r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grid-area: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1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GB" b="0" i="0" dirty="0">
                <a:solidFill>
                  <a:srgbClr val="AA7EE1"/>
                </a:solidFill>
                <a:effectLst/>
                <a:latin typeface="SFMono-Regular"/>
              </a:rPr>
              <a:t>/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1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GB" b="0" i="0" dirty="0">
                <a:solidFill>
                  <a:srgbClr val="AA7EE1"/>
                </a:solidFill>
                <a:effectLst/>
                <a:latin typeface="SFMono-Regular"/>
              </a:rPr>
              <a:t>/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3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GB" b="0" i="0" dirty="0">
                <a:solidFill>
                  <a:srgbClr val="AA7EE1"/>
                </a:solidFill>
                <a:effectLst/>
                <a:latin typeface="SFMono-Regular"/>
              </a:rPr>
              <a:t>/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3</a:t>
            </a:r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endParaRPr lang="en-CH" b="0" i="0" dirty="0">
              <a:solidFill>
                <a:srgbClr val="72E0D1"/>
              </a:solidFill>
              <a:effectLst/>
              <a:latin typeface="SFMono-Regular"/>
            </a:endParaRPr>
          </a:p>
          <a:p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}</a:t>
            </a:r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C9BCEA-CF58-48B5-A71C-CA6C7CCA2546}"/>
                  </a:ext>
                </a:extLst>
              </p14:cNvPr>
              <p14:cNvContentPartPr/>
              <p14:nvPr/>
            </p14:nvContentPartPr>
            <p14:xfrm>
              <a:off x="1733829" y="5117023"/>
              <a:ext cx="3240" cy="28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C9BCEA-CF58-48B5-A71C-CA6C7CCA25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3704" y="5108023"/>
                <a:ext cx="23085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8E06DCCB-90BF-4962-BB05-A80A24652D39}"/>
              </a:ext>
            </a:extLst>
          </p:cNvPr>
          <p:cNvGrpSpPr/>
          <p:nvPr/>
        </p:nvGrpSpPr>
        <p:grpSpPr>
          <a:xfrm>
            <a:off x="7327075" y="3558396"/>
            <a:ext cx="3578275" cy="2136075"/>
            <a:chOff x="6939985" y="2880605"/>
            <a:chExt cx="3690720" cy="22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5C0B7EA-A4F6-4742-A1F0-2D9DC2EEED40}"/>
                    </a:ext>
                  </a:extLst>
                </p14:cNvPr>
                <p14:cNvContentPartPr/>
                <p14:nvPr/>
              </p14:nvContentPartPr>
              <p14:xfrm>
                <a:off x="6947185" y="2972765"/>
                <a:ext cx="67320" cy="2073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5C0B7EA-A4F6-4742-A1F0-2D9DC2EEED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37887" y="2963485"/>
                  <a:ext cx="85545" cy="20914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931B951-C0B2-4C9D-867B-80D20AAB3529}"/>
                    </a:ext>
                  </a:extLst>
                </p14:cNvPr>
                <p14:cNvContentPartPr/>
                <p14:nvPr/>
              </p14:nvContentPartPr>
              <p14:xfrm>
                <a:off x="6952945" y="5020805"/>
                <a:ext cx="3581280" cy="63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931B951-C0B2-4C9D-867B-80D20AAB35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43663" y="5011540"/>
                  <a:ext cx="3599472" cy="811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350948-2EEE-4850-9086-DB472E7160AC}"/>
                    </a:ext>
                  </a:extLst>
                </p14:cNvPr>
                <p14:cNvContentPartPr/>
                <p14:nvPr/>
              </p14:nvContentPartPr>
              <p14:xfrm>
                <a:off x="6939985" y="2880605"/>
                <a:ext cx="3690720" cy="118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350948-2EEE-4850-9086-DB472E716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30703" y="2871322"/>
                  <a:ext cx="3708914" cy="136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0D48E7C-BB7D-40CA-A203-DD12C92D3C03}"/>
                    </a:ext>
                  </a:extLst>
                </p14:cNvPr>
                <p14:cNvContentPartPr/>
                <p14:nvPr/>
              </p14:nvContentPartPr>
              <p14:xfrm>
                <a:off x="10532065" y="2981405"/>
                <a:ext cx="64800" cy="2059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0D48E7C-BB7D-40CA-A203-DD12C92D3C0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22808" y="2972123"/>
                  <a:ext cx="82944" cy="2077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AA14543-A037-4899-B836-1D58992CA736}"/>
                    </a:ext>
                  </a:extLst>
                </p14:cNvPr>
                <p14:cNvContentPartPr/>
                <p14:nvPr/>
              </p14:nvContentPartPr>
              <p14:xfrm>
                <a:off x="7964545" y="2933525"/>
                <a:ext cx="22680" cy="2078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AA14543-A037-4899-B836-1D58992CA7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55250" y="2924244"/>
                  <a:ext cx="40898" cy="209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4D60882-96BC-43DE-9CD7-C3E6926F9F49}"/>
                    </a:ext>
                  </a:extLst>
                </p14:cNvPr>
                <p14:cNvContentPartPr/>
                <p14:nvPr/>
              </p14:nvContentPartPr>
              <p14:xfrm>
                <a:off x="8890105" y="2911925"/>
                <a:ext cx="86040" cy="2056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4D60882-96BC-43DE-9CD7-C3E6926F9F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80793" y="2902642"/>
                  <a:ext cx="104291" cy="2074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B805984-BD5B-4BAE-913B-F8E3A8D61597}"/>
                    </a:ext>
                  </a:extLst>
                </p14:cNvPr>
                <p14:cNvContentPartPr/>
                <p14:nvPr/>
              </p14:nvContentPartPr>
              <p14:xfrm>
                <a:off x="9730345" y="2913725"/>
                <a:ext cx="43920" cy="2147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B805984-BD5B-4BAE-913B-F8E3A8D615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21118" y="2904442"/>
                  <a:ext cx="62005" cy="21655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327CF1B-76E6-47FA-8541-229820927710}"/>
                    </a:ext>
                  </a:extLst>
                </p14:cNvPr>
                <p14:cNvContentPartPr/>
                <p14:nvPr/>
              </p14:nvContentPartPr>
              <p14:xfrm>
                <a:off x="6987145" y="3936845"/>
                <a:ext cx="3612960" cy="21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327CF1B-76E6-47FA-8541-2298209277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77863" y="3927692"/>
                  <a:ext cx="3631153" cy="3953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955ADCF-775F-4FC0-9510-4D7CB7F17B07}"/>
                  </a:ext>
                </a:extLst>
              </p14:cNvPr>
              <p14:cNvContentPartPr/>
              <p14:nvPr/>
            </p14:nvContentPartPr>
            <p14:xfrm>
              <a:off x="7211231" y="3572076"/>
              <a:ext cx="281320" cy="396849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955ADCF-775F-4FC0-9510-4D7CB7F17B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57200" y="3464139"/>
                <a:ext cx="389021" cy="612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E44B0B6-E986-421A-BC10-0BBB99094846}"/>
                  </a:ext>
                </a:extLst>
              </p14:cNvPr>
              <p14:cNvContentPartPr/>
              <p14:nvPr/>
            </p14:nvContentPartPr>
            <p14:xfrm>
              <a:off x="7184313" y="3561276"/>
              <a:ext cx="513077" cy="747277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E44B0B6-E986-421A-BC10-0BBB990948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30305" y="3453288"/>
                <a:ext cx="620733" cy="962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8673DFE-527A-4C8C-A1A7-AEF1DB021666}"/>
                  </a:ext>
                </a:extLst>
              </p14:cNvPr>
              <p14:cNvContentPartPr/>
              <p14:nvPr/>
            </p14:nvContentPartPr>
            <p14:xfrm>
              <a:off x="7241235" y="3534636"/>
              <a:ext cx="754956" cy="939943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8673DFE-527A-4C8C-A1A7-AEF1DB02166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87207" y="3426597"/>
                <a:ext cx="862652" cy="1155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CB5730D-315E-4018-AE83-F21A88A722E5}"/>
                  </a:ext>
                </a:extLst>
              </p14:cNvPr>
              <p14:cNvContentPartPr/>
              <p14:nvPr/>
            </p14:nvContentPartPr>
            <p14:xfrm>
              <a:off x="7468343" y="3604476"/>
              <a:ext cx="707488" cy="964724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CB5730D-315E-4018-AE83-F21A88A722E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14336" y="3496485"/>
                <a:ext cx="815141" cy="1180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CF6BA90-1C50-4433-B047-E76D240956E4}"/>
                  </a:ext>
                </a:extLst>
              </p14:cNvPr>
              <p14:cNvContentPartPr/>
              <p14:nvPr/>
            </p14:nvContentPartPr>
            <p14:xfrm>
              <a:off x="7867631" y="3573156"/>
              <a:ext cx="537160" cy="893172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CF6BA90-1C50-4433-B047-E76D240956E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13591" y="3465155"/>
                <a:ext cx="644880" cy="1108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81EC128-BDE3-4E7D-8CD7-8F4A48E28E24}"/>
                  </a:ext>
                </a:extLst>
              </p14:cNvPr>
              <p14:cNvContentPartPr/>
              <p14:nvPr/>
            </p14:nvContentPartPr>
            <p14:xfrm>
              <a:off x="8014095" y="3563076"/>
              <a:ext cx="718656" cy="991948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81EC128-BDE3-4E7D-8CD7-8F4A48E28E2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60115" y="3455060"/>
                <a:ext cx="826256" cy="1207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8BFBBE5-8B00-4DD9-9F5D-0E45D06D4488}"/>
                  </a:ext>
                </a:extLst>
              </p14:cNvPr>
              <p14:cNvContentPartPr/>
              <p14:nvPr/>
            </p14:nvContentPartPr>
            <p14:xfrm>
              <a:off x="8339489" y="3583956"/>
              <a:ext cx="579742" cy="844657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8BFBBE5-8B00-4DD9-9F5D-0E45D06D448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85476" y="3475990"/>
                <a:ext cx="687408" cy="1060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B1D53DA-DA03-441F-98A5-07AFCCF8CA0C}"/>
                  </a:ext>
                </a:extLst>
              </p14:cNvPr>
              <p14:cNvContentPartPr/>
              <p14:nvPr/>
            </p14:nvContentPartPr>
            <p14:xfrm>
              <a:off x="8507163" y="3570996"/>
              <a:ext cx="588468" cy="90853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B1D53DA-DA03-441F-98A5-07AFCCF8CA0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53175" y="3462966"/>
                <a:ext cx="696084" cy="1124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881C6BF-147A-4BB8-BF08-9622A3E8783F}"/>
                  </a:ext>
                </a:extLst>
              </p14:cNvPr>
              <p14:cNvContentPartPr/>
              <p14:nvPr/>
            </p14:nvContentPartPr>
            <p14:xfrm>
              <a:off x="8733369" y="3666036"/>
              <a:ext cx="558102" cy="900502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881C6BF-147A-4BB8-BF08-9622A3E8783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79359" y="3558019"/>
                <a:ext cx="665762" cy="1116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4D789A0-FAA4-4B57-867E-CAB96F96BD62}"/>
                  </a:ext>
                </a:extLst>
              </p14:cNvPr>
              <p14:cNvContentPartPr/>
              <p14:nvPr/>
            </p14:nvContentPartPr>
            <p14:xfrm>
              <a:off x="8951529" y="3527796"/>
              <a:ext cx="558102" cy="1005561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4D789A0-FAA4-4B57-867E-CAB96F96BD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97554" y="3419826"/>
                <a:ext cx="665692" cy="1221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C2AA36E-AA76-4062-94EC-4DE26FEEA9B1}"/>
                  </a:ext>
                </a:extLst>
              </p14:cNvPr>
              <p14:cNvContentPartPr/>
              <p14:nvPr/>
            </p14:nvContentPartPr>
            <p14:xfrm>
              <a:off x="9098949" y="3583956"/>
              <a:ext cx="598241" cy="1038719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C2AA36E-AA76-4062-94EC-4DE26FEEA9B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044956" y="3475944"/>
                <a:ext cx="705867" cy="1254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EB64DF2-2677-439E-91D9-2E32C065DFC6}"/>
                  </a:ext>
                </a:extLst>
              </p14:cNvPr>
              <p14:cNvContentPartPr/>
              <p14:nvPr/>
            </p14:nvContentPartPr>
            <p14:xfrm>
              <a:off x="9368083" y="3644436"/>
              <a:ext cx="570667" cy="937499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EB64DF2-2677-439E-91D9-2E32C065DFC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314111" y="3536429"/>
                <a:ext cx="678252" cy="1153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5F3C667-01D3-482F-87D5-FD5AB145CA49}"/>
                  </a:ext>
                </a:extLst>
              </p14:cNvPr>
              <p14:cNvContentPartPr/>
              <p14:nvPr/>
            </p14:nvContentPartPr>
            <p14:xfrm>
              <a:off x="9644019" y="3615996"/>
              <a:ext cx="576252" cy="975893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5F3C667-01D3-482F-87D5-FD5AB145CA4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89995" y="3507964"/>
                <a:ext cx="683939" cy="1191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69DE939-FD6B-4FF9-B08C-FF16C3E4DF7B}"/>
                  </a:ext>
                </a:extLst>
              </p14:cNvPr>
              <p14:cNvContentPartPr/>
              <p14:nvPr/>
            </p14:nvContentPartPr>
            <p14:xfrm>
              <a:off x="9985095" y="3619236"/>
              <a:ext cx="535415" cy="943782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69DE939-FD6B-4FF9-B08C-FF16C3E4DF7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931085" y="3511252"/>
                <a:ext cx="643074" cy="1159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80476F0-EF2B-4AF3-8A12-1ED73CF99F93}"/>
                  </a:ext>
                </a:extLst>
              </p14:cNvPr>
              <p14:cNvContentPartPr/>
              <p14:nvPr/>
            </p14:nvContentPartPr>
            <p14:xfrm>
              <a:off x="10202103" y="3630756"/>
              <a:ext cx="556008" cy="896663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80476F0-EF2B-4AF3-8A12-1ED73CF99F9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148087" y="3522724"/>
                <a:ext cx="663681" cy="1112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83D61AC-1CB3-4B5E-8E22-E933284B345D}"/>
                  </a:ext>
                </a:extLst>
              </p14:cNvPr>
              <p14:cNvContentPartPr/>
              <p14:nvPr/>
            </p14:nvContentPartPr>
            <p14:xfrm>
              <a:off x="10412009" y="3753516"/>
              <a:ext cx="453742" cy="818829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83D61AC-1CB3-4B5E-8E22-E933284B345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358035" y="3645539"/>
                <a:ext cx="561330" cy="1034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42B5470-F2DA-48C5-A7B2-0BB5BF0B40B9}"/>
                  </a:ext>
                </a:extLst>
              </p14:cNvPr>
              <p14:cNvContentPartPr/>
              <p14:nvPr/>
            </p14:nvContentPartPr>
            <p14:xfrm>
              <a:off x="10642579" y="4198476"/>
              <a:ext cx="230012" cy="352871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42B5470-F2DA-48C5-A7B2-0BB5BF0B40B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588501" y="4090454"/>
                <a:ext cx="337808" cy="568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1149E4E-8E5A-440F-87D8-9F4FF5CA171A}"/>
                  </a:ext>
                </a:extLst>
              </p14:cNvPr>
              <p14:cNvContentPartPr/>
              <p14:nvPr/>
            </p14:nvContentPartPr>
            <p14:xfrm>
              <a:off x="10844651" y="4413396"/>
              <a:ext cx="61779" cy="171375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1149E4E-8E5A-440F-87D8-9F4FF5CA171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790459" y="4305613"/>
                <a:ext cx="169802" cy="386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70A28C-B97E-4476-898B-08393CCE84CF}"/>
                  </a:ext>
                </a:extLst>
              </p14:cNvPr>
              <p14:cNvContentPartPr/>
              <p14:nvPr/>
            </p14:nvContentPartPr>
            <p14:xfrm>
              <a:off x="7564680" y="3705365"/>
              <a:ext cx="29880" cy="41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70A28C-B97E-4476-898B-08393CCE84C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10680" y="3597365"/>
                <a:ext cx="1375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C5CB56-5286-499F-86D8-0C394FBF04BA}"/>
                  </a:ext>
                </a:extLst>
              </p14:cNvPr>
              <p14:cNvContentPartPr/>
              <p14:nvPr/>
            </p14:nvContentPartPr>
            <p14:xfrm>
              <a:off x="7352280" y="3607085"/>
              <a:ext cx="1890360" cy="1996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C5CB56-5286-499F-86D8-0C394FBF04B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298640" y="3499445"/>
                <a:ext cx="1998000" cy="22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2ADB4D-9B83-4B99-AD57-AC04B9762DD8}"/>
                  </a:ext>
                </a:extLst>
              </p14:cNvPr>
              <p14:cNvContentPartPr/>
              <p14:nvPr/>
            </p14:nvContentPartPr>
            <p14:xfrm>
              <a:off x="8242200" y="3671885"/>
              <a:ext cx="936360" cy="893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2ADB4D-9B83-4B99-AD57-AC04B9762DD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188560" y="3564245"/>
                <a:ext cx="1044000" cy="11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378360-FC11-4D3E-9528-8075FB3EB296}"/>
                  </a:ext>
                </a:extLst>
              </p14:cNvPr>
              <p14:cNvContentPartPr/>
              <p14:nvPr/>
            </p14:nvContentPartPr>
            <p14:xfrm>
              <a:off x="9114840" y="3665045"/>
              <a:ext cx="12600" cy="502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378360-FC11-4D3E-9528-8075FB3EB29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61200" y="3557045"/>
                <a:ext cx="12024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9B56D7-C627-4DF2-AD1A-9BD53AEDE589}"/>
                  </a:ext>
                </a:extLst>
              </p14:cNvPr>
              <p14:cNvContentPartPr/>
              <p14:nvPr/>
            </p14:nvContentPartPr>
            <p14:xfrm>
              <a:off x="8654040" y="4816325"/>
              <a:ext cx="556560" cy="783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9B56D7-C627-4DF2-AD1A-9BD53AEDE58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00040" y="4708325"/>
                <a:ext cx="664200" cy="9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EAE083-17DE-4FE8-82B4-32A439EEB28D}"/>
                  </a:ext>
                </a:extLst>
              </p14:cNvPr>
              <p14:cNvContentPartPr/>
              <p14:nvPr/>
            </p14:nvContentPartPr>
            <p14:xfrm>
              <a:off x="7824960" y="4964285"/>
              <a:ext cx="264960" cy="561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EAE083-17DE-4FE8-82B4-32A439EEB28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771320" y="4856285"/>
                <a:ext cx="372600" cy="77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1885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7E550A8-4BC7-4D28-98D9-4DB7AC466BAD}"/>
              </a:ext>
            </a:extLst>
          </p:cNvPr>
          <p:cNvSpPr txBox="1"/>
          <p:nvPr/>
        </p:nvSpPr>
        <p:spPr>
          <a:xfrm>
            <a:off x="659258" y="2671530"/>
            <a:ext cx="1846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b="1" i="0" dirty="0" err="1">
                <a:solidFill>
                  <a:srgbClr val="000000"/>
                </a:solidFill>
                <a:effectLst/>
                <a:latin typeface="Closer Text Med" pitchFamily="50" charset="0"/>
              </a:rPr>
              <a:t>Fragen</a:t>
            </a:r>
            <a:r>
              <a:rPr lang="en-CH" sz="3200" b="1" i="0" dirty="0">
                <a:solidFill>
                  <a:srgbClr val="000000"/>
                </a:solidFill>
                <a:effectLst/>
                <a:latin typeface="Closer Text Med" pitchFamily="50" charset="0"/>
              </a:rPr>
              <a:t>?</a:t>
            </a: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016BDE4D-C50B-4EC8-A47D-F03A9DD2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742" y="-217094"/>
            <a:ext cx="10488994" cy="1011093"/>
          </a:xfrm>
          <a:noFill/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H" sz="6000" dirty="0">
                <a:solidFill>
                  <a:schemeClr val="accent2"/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CHILD</a:t>
            </a:r>
            <a:r>
              <a:rPr lang="en-CH" sz="6000" dirty="0">
                <a:solidFill>
                  <a:schemeClr val="bg1">
                    <a:lumMod val="85000"/>
                  </a:schemeClr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 PROPERTIES</a:t>
            </a:r>
            <a:endParaRPr lang="de-DE" sz="6000" dirty="0">
              <a:solidFill>
                <a:schemeClr val="bg1">
                  <a:lumMod val="85000"/>
                </a:schemeClr>
              </a:solidFill>
              <a:latin typeface="Chakra Petch Medium" panose="00000600000000000000" pitchFamily="2" charset="-34"/>
              <a:cs typeface="Chakra Petch Medium" panose="00000600000000000000" pitchFamily="2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120A18-6CA7-44A3-A4F7-4F83174777E3}"/>
              </a:ext>
            </a:extLst>
          </p:cNvPr>
          <p:cNvSpPr txBox="1"/>
          <p:nvPr/>
        </p:nvSpPr>
        <p:spPr>
          <a:xfrm>
            <a:off x="743200" y="3857643"/>
            <a:ext cx="5056030" cy="2031325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.item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1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{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en-CH" dirty="0">
                <a:solidFill>
                  <a:srgbClr val="F5D67B"/>
                </a:solidFill>
                <a:latin typeface="SFMono-Regular"/>
              </a:rPr>
              <a:t>	</a:t>
            </a:r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grid-area: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1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GB" b="0" i="0" dirty="0">
                <a:solidFill>
                  <a:srgbClr val="AA7EE1"/>
                </a:solidFill>
                <a:effectLst/>
                <a:latin typeface="SFMono-Regular"/>
              </a:rPr>
              <a:t>/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1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GB" b="0" i="0" dirty="0">
                <a:solidFill>
                  <a:srgbClr val="AA7EE1"/>
                </a:solidFill>
                <a:effectLst/>
                <a:latin typeface="SFMono-Regular"/>
              </a:rPr>
              <a:t>/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dirty="0">
                <a:solidFill>
                  <a:srgbClr val="F5D67B"/>
                </a:solidFill>
                <a:latin typeface="SFMono-Regular"/>
              </a:rPr>
              <a:t>2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GB" b="0" i="0" dirty="0">
                <a:solidFill>
                  <a:srgbClr val="AA7EE1"/>
                </a:solidFill>
                <a:effectLst/>
                <a:latin typeface="SFMono-Regular"/>
              </a:rPr>
              <a:t>/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dirty="0">
                <a:solidFill>
                  <a:srgbClr val="F5D67B"/>
                </a:solidFill>
                <a:latin typeface="SFMono-Regular"/>
              </a:rPr>
              <a:t>5</a:t>
            </a:r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endParaRPr lang="en-CH" b="0" i="0" dirty="0">
              <a:solidFill>
                <a:srgbClr val="72E0D1"/>
              </a:solidFill>
              <a:effectLst/>
              <a:latin typeface="SFMono-Regular"/>
            </a:endParaRPr>
          </a:p>
          <a:p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}</a:t>
            </a:r>
            <a:endParaRPr lang="en-CH" b="0" i="0" dirty="0">
              <a:solidFill>
                <a:srgbClr val="72E0D1"/>
              </a:solidFill>
              <a:effectLst/>
              <a:latin typeface="SFMono-Regular"/>
            </a:endParaRPr>
          </a:p>
          <a:p>
            <a:endParaRPr lang="en-CH" dirty="0">
              <a:solidFill>
                <a:srgbClr val="72E0D1"/>
              </a:solidFill>
              <a:latin typeface="SFMono-Regular"/>
            </a:endParaRPr>
          </a:p>
          <a:p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.item</a:t>
            </a:r>
            <a:r>
              <a:rPr lang="en-CH" dirty="0">
                <a:solidFill>
                  <a:srgbClr val="F5D67B"/>
                </a:solidFill>
                <a:latin typeface="SFMono-Regular"/>
              </a:rPr>
              <a:t>2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{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en-CH" dirty="0">
                <a:solidFill>
                  <a:srgbClr val="F5D67B"/>
                </a:solidFill>
                <a:latin typeface="SFMono-Regular"/>
              </a:rPr>
              <a:t>	</a:t>
            </a:r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grid-area: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1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GB" b="0" i="0" dirty="0">
                <a:solidFill>
                  <a:srgbClr val="AA7EE1"/>
                </a:solidFill>
                <a:effectLst/>
                <a:latin typeface="SFMono-Regular"/>
              </a:rPr>
              <a:t>/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1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GB" b="0" i="0" dirty="0">
                <a:solidFill>
                  <a:srgbClr val="AA7EE1"/>
                </a:solidFill>
                <a:effectLst/>
                <a:latin typeface="SFMono-Regular"/>
              </a:rPr>
              <a:t>/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3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GB" b="0" i="0" dirty="0">
                <a:solidFill>
                  <a:srgbClr val="AA7EE1"/>
                </a:solidFill>
                <a:effectLst/>
                <a:latin typeface="SFMono-Regular"/>
              </a:rPr>
              <a:t>/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3</a:t>
            </a:r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endParaRPr lang="en-CH" b="0" i="0" dirty="0">
              <a:solidFill>
                <a:srgbClr val="72E0D1"/>
              </a:solidFill>
              <a:effectLst/>
              <a:latin typeface="SFMono-Regular"/>
            </a:endParaRPr>
          </a:p>
          <a:p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}</a:t>
            </a:r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C9BCEA-CF58-48B5-A71C-CA6C7CCA2546}"/>
                  </a:ext>
                </a:extLst>
              </p14:cNvPr>
              <p14:cNvContentPartPr/>
              <p14:nvPr/>
            </p14:nvContentPartPr>
            <p14:xfrm>
              <a:off x="1733829" y="5117023"/>
              <a:ext cx="3240" cy="28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C9BCEA-CF58-48B5-A71C-CA6C7CCA25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3704" y="5108023"/>
                <a:ext cx="23085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8E06DCCB-90BF-4962-BB05-A80A24652D39}"/>
              </a:ext>
            </a:extLst>
          </p:cNvPr>
          <p:cNvGrpSpPr/>
          <p:nvPr/>
        </p:nvGrpSpPr>
        <p:grpSpPr>
          <a:xfrm>
            <a:off x="7327075" y="3558396"/>
            <a:ext cx="3578275" cy="2136075"/>
            <a:chOff x="6939985" y="2880605"/>
            <a:chExt cx="3690720" cy="22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5C0B7EA-A4F6-4742-A1F0-2D9DC2EEED40}"/>
                    </a:ext>
                  </a:extLst>
                </p14:cNvPr>
                <p14:cNvContentPartPr/>
                <p14:nvPr/>
              </p14:nvContentPartPr>
              <p14:xfrm>
                <a:off x="6947185" y="2972765"/>
                <a:ext cx="67320" cy="2073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5C0B7EA-A4F6-4742-A1F0-2D9DC2EEED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37887" y="2963485"/>
                  <a:ext cx="85545" cy="20914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931B951-C0B2-4C9D-867B-80D20AAB3529}"/>
                    </a:ext>
                  </a:extLst>
                </p14:cNvPr>
                <p14:cNvContentPartPr/>
                <p14:nvPr/>
              </p14:nvContentPartPr>
              <p14:xfrm>
                <a:off x="6952945" y="5020805"/>
                <a:ext cx="3581280" cy="63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931B951-C0B2-4C9D-867B-80D20AAB35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43663" y="5011540"/>
                  <a:ext cx="3599472" cy="811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350948-2EEE-4850-9086-DB472E7160AC}"/>
                    </a:ext>
                  </a:extLst>
                </p14:cNvPr>
                <p14:cNvContentPartPr/>
                <p14:nvPr/>
              </p14:nvContentPartPr>
              <p14:xfrm>
                <a:off x="6939985" y="2880605"/>
                <a:ext cx="3690720" cy="118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350948-2EEE-4850-9086-DB472E716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30703" y="2871322"/>
                  <a:ext cx="3708914" cy="136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0D48E7C-BB7D-40CA-A203-DD12C92D3C03}"/>
                    </a:ext>
                  </a:extLst>
                </p14:cNvPr>
                <p14:cNvContentPartPr/>
                <p14:nvPr/>
              </p14:nvContentPartPr>
              <p14:xfrm>
                <a:off x="10532065" y="2981405"/>
                <a:ext cx="64800" cy="2059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0D48E7C-BB7D-40CA-A203-DD12C92D3C0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22808" y="2972123"/>
                  <a:ext cx="82944" cy="2077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AA14543-A037-4899-B836-1D58992CA736}"/>
                    </a:ext>
                  </a:extLst>
                </p14:cNvPr>
                <p14:cNvContentPartPr/>
                <p14:nvPr/>
              </p14:nvContentPartPr>
              <p14:xfrm>
                <a:off x="7964545" y="2933525"/>
                <a:ext cx="22680" cy="2078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AA14543-A037-4899-B836-1D58992CA7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55250" y="2924244"/>
                  <a:ext cx="40898" cy="209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4D60882-96BC-43DE-9CD7-C3E6926F9F49}"/>
                    </a:ext>
                  </a:extLst>
                </p14:cNvPr>
                <p14:cNvContentPartPr/>
                <p14:nvPr/>
              </p14:nvContentPartPr>
              <p14:xfrm>
                <a:off x="8890105" y="2911925"/>
                <a:ext cx="86040" cy="2056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4D60882-96BC-43DE-9CD7-C3E6926F9F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80793" y="2902642"/>
                  <a:ext cx="104291" cy="2074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B805984-BD5B-4BAE-913B-F8E3A8D61597}"/>
                    </a:ext>
                  </a:extLst>
                </p14:cNvPr>
                <p14:cNvContentPartPr/>
                <p14:nvPr/>
              </p14:nvContentPartPr>
              <p14:xfrm>
                <a:off x="9730345" y="2913725"/>
                <a:ext cx="43920" cy="2147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B805984-BD5B-4BAE-913B-F8E3A8D615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21118" y="2904442"/>
                  <a:ext cx="62005" cy="21655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327CF1B-76E6-47FA-8541-229820927710}"/>
                    </a:ext>
                  </a:extLst>
                </p14:cNvPr>
                <p14:cNvContentPartPr/>
                <p14:nvPr/>
              </p14:nvContentPartPr>
              <p14:xfrm>
                <a:off x="6987145" y="3936845"/>
                <a:ext cx="3612960" cy="21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327CF1B-76E6-47FA-8541-2298209277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77863" y="3927692"/>
                  <a:ext cx="3631153" cy="3953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955ADCF-775F-4FC0-9510-4D7CB7F17B07}"/>
                  </a:ext>
                </a:extLst>
              </p14:cNvPr>
              <p14:cNvContentPartPr/>
              <p14:nvPr/>
            </p14:nvContentPartPr>
            <p14:xfrm>
              <a:off x="7211231" y="3572076"/>
              <a:ext cx="281320" cy="396849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955ADCF-775F-4FC0-9510-4D7CB7F17B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57200" y="3464139"/>
                <a:ext cx="389021" cy="612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E44B0B6-E986-421A-BC10-0BBB99094846}"/>
                  </a:ext>
                </a:extLst>
              </p14:cNvPr>
              <p14:cNvContentPartPr/>
              <p14:nvPr/>
            </p14:nvContentPartPr>
            <p14:xfrm>
              <a:off x="7184313" y="3561276"/>
              <a:ext cx="513077" cy="747277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E44B0B6-E986-421A-BC10-0BBB990948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30305" y="3453288"/>
                <a:ext cx="620733" cy="962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8673DFE-527A-4C8C-A1A7-AEF1DB021666}"/>
                  </a:ext>
                </a:extLst>
              </p14:cNvPr>
              <p14:cNvContentPartPr/>
              <p14:nvPr/>
            </p14:nvContentPartPr>
            <p14:xfrm>
              <a:off x="7241235" y="3534636"/>
              <a:ext cx="754956" cy="939943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8673DFE-527A-4C8C-A1A7-AEF1DB02166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87207" y="3426597"/>
                <a:ext cx="862652" cy="1155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CB5730D-315E-4018-AE83-F21A88A722E5}"/>
                  </a:ext>
                </a:extLst>
              </p14:cNvPr>
              <p14:cNvContentPartPr/>
              <p14:nvPr/>
            </p14:nvContentPartPr>
            <p14:xfrm>
              <a:off x="7468343" y="3604476"/>
              <a:ext cx="707488" cy="964724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CB5730D-315E-4018-AE83-F21A88A722E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14336" y="3496485"/>
                <a:ext cx="815141" cy="1180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CF6BA90-1C50-4433-B047-E76D240956E4}"/>
                  </a:ext>
                </a:extLst>
              </p14:cNvPr>
              <p14:cNvContentPartPr/>
              <p14:nvPr/>
            </p14:nvContentPartPr>
            <p14:xfrm>
              <a:off x="7867631" y="3573156"/>
              <a:ext cx="537160" cy="893172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CF6BA90-1C50-4433-B047-E76D240956E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13591" y="3465155"/>
                <a:ext cx="644880" cy="1108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81EC128-BDE3-4E7D-8CD7-8F4A48E28E24}"/>
                  </a:ext>
                </a:extLst>
              </p14:cNvPr>
              <p14:cNvContentPartPr/>
              <p14:nvPr/>
            </p14:nvContentPartPr>
            <p14:xfrm>
              <a:off x="8014095" y="3563076"/>
              <a:ext cx="718656" cy="991948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81EC128-BDE3-4E7D-8CD7-8F4A48E28E2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60115" y="3455060"/>
                <a:ext cx="826256" cy="1207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8BFBBE5-8B00-4DD9-9F5D-0E45D06D4488}"/>
                  </a:ext>
                </a:extLst>
              </p14:cNvPr>
              <p14:cNvContentPartPr/>
              <p14:nvPr/>
            </p14:nvContentPartPr>
            <p14:xfrm>
              <a:off x="8339489" y="3583956"/>
              <a:ext cx="579742" cy="844657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8BFBBE5-8B00-4DD9-9F5D-0E45D06D448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85476" y="3475990"/>
                <a:ext cx="687408" cy="1060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B1D53DA-DA03-441F-98A5-07AFCCF8CA0C}"/>
                  </a:ext>
                </a:extLst>
              </p14:cNvPr>
              <p14:cNvContentPartPr/>
              <p14:nvPr/>
            </p14:nvContentPartPr>
            <p14:xfrm>
              <a:off x="8507163" y="3570996"/>
              <a:ext cx="588468" cy="90853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B1D53DA-DA03-441F-98A5-07AFCCF8CA0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53175" y="3462966"/>
                <a:ext cx="696084" cy="1124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881C6BF-147A-4BB8-BF08-9622A3E8783F}"/>
                  </a:ext>
                </a:extLst>
              </p14:cNvPr>
              <p14:cNvContentPartPr/>
              <p14:nvPr/>
            </p14:nvContentPartPr>
            <p14:xfrm>
              <a:off x="8733369" y="3666036"/>
              <a:ext cx="558102" cy="900502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881C6BF-147A-4BB8-BF08-9622A3E8783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79359" y="3558019"/>
                <a:ext cx="665762" cy="1116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4D789A0-FAA4-4B57-867E-CAB96F96BD62}"/>
                  </a:ext>
                </a:extLst>
              </p14:cNvPr>
              <p14:cNvContentPartPr/>
              <p14:nvPr/>
            </p14:nvContentPartPr>
            <p14:xfrm>
              <a:off x="8951529" y="3527796"/>
              <a:ext cx="558102" cy="1005561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4D789A0-FAA4-4B57-867E-CAB96F96BD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97554" y="3419826"/>
                <a:ext cx="665692" cy="1221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C2AA36E-AA76-4062-94EC-4DE26FEEA9B1}"/>
                  </a:ext>
                </a:extLst>
              </p14:cNvPr>
              <p14:cNvContentPartPr/>
              <p14:nvPr/>
            </p14:nvContentPartPr>
            <p14:xfrm>
              <a:off x="9098949" y="3583956"/>
              <a:ext cx="598241" cy="1038719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C2AA36E-AA76-4062-94EC-4DE26FEEA9B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044956" y="3475944"/>
                <a:ext cx="705867" cy="1254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EB64DF2-2677-439E-91D9-2E32C065DFC6}"/>
                  </a:ext>
                </a:extLst>
              </p14:cNvPr>
              <p14:cNvContentPartPr/>
              <p14:nvPr/>
            </p14:nvContentPartPr>
            <p14:xfrm>
              <a:off x="9368083" y="3644436"/>
              <a:ext cx="570667" cy="937499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EB64DF2-2677-439E-91D9-2E32C065DFC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314111" y="3536429"/>
                <a:ext cx="678252" cy="1153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5F3C667-01D3-482F-87D5-FD5AB145CA49}"/>
                  </a:ext>
                </a:extLst>
              </p14:cNvPr>
              <p14:cNvContentPartPr/>
              <p14:nvPr/>
            </p14:nvContentPartPr>
            <p14:xfrm>
              <a:off x="9644019" y="3615996"/>
              <a:ext cx="576252" cy="975893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5F3C667-01D3-482F-87D5-FD5AB145CA4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89995" y="3507964"/>
                <a:ext cx="683939" cy="1191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69DE939-FD6B-4FF9-B08C-FF16C3E4DF7B}"/>
                  </a:ext>
                </a:extLst>
              </p14:cNvPr>
              <p14:cNvContentPartPr/>
              <p14:nvPr/>
            </p14:nvContentPartPr>
            <p14:xfrm>
              <a:off x="9985095" y="3619236"/>
              <a:ext cx="535415" cy="943782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69DE939-FD6B-4FF9-B08C-FF16C3E4DF7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931085" y="3511252"/>
                <a:ext cx="643074" cy="1159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80476F0-EF2B-4AF3-8A12-1ED73CF99F93}"/>
                  </a:ext>
                </a:extLst>
              </p14:cNvPr>
              <p14:cNvContentPartPr/>
              <p14:nvPr/>
            </p14:nvContentPartPr>
            <p14:xfrm>
              <a:off x="10202103" y="3630756"/>
              <a:ext cx="556008" cy="896663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80476F0-EF2B-4AF3-8A12-1ED73CF99F9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148087" y="3522724"/>
                <a:ext cx="663681" cy="1112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83D61AC-1CB3-4B5E-8E22-E933284B345D}"/>
                  </a:ext>
                </a:extLst>
              </p14:cNvPr>
              <p14:cNvContentPartPr/>
              <p14:nvPr/>
            </p14:nvContentPartPr>
            <p14:xfrm>
              <a:off x="10412009" y="3753516"/>
              <a:ext cx="453742" cy="818829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83D61AC-1CB3-4B5E-8E22-E933284B345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358035" y="3645539"/>
                <a:ext cx="561330" cy="1034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42B5470-F2DA-48C5-A7B2-0BB5BF0B40B9}"/>
                  </a:ext>
                </a:extLst>
              </p14:cNvPr>
              <p14:cNvContentPartPr/>
              <p14:nvPr/>
            </p14:nvContentPartPr>
            <p14:xfrm>
              <a:off x="10642579" y="4198476"/>
              <a:ext cx="230012" cy="352871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42B5470-F2DA-48C5-A7B2-0BB5BF0B40B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588501" y="4090454"/>
                <a:ext cx="337808" cy="568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1149E4E-8E5A-440F-87D8-9F4FF5CA171A}"/>
                  </a:ext>
                </a:extLst>
              </p14:cNvPr>
              <p14:cNvContentPartPr/>
              <p14:nvPr/>
            </p14:nvContentPartPr>
            <p14:xfrm>
              <a:off x="10844651" y="4413396"/>
              <a:ext cx="61779" cy="171375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1149E4E-8E5A-440F-87D8-9F4FF5CA171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790459" y="4305613"/>
                <a:ext cx="169802" cy="386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70A28C-B97E-4476-898B-08393CCE84CF}"/>
                  </a:ext>
                </a:extLst>
              </p14:cNvPr>
              <p14:cNvContentPartPr/>
              <p14:nvPr/>
            </p14:nvContentPartPr>
            <p14:xfrm>
              <a:off x="7564680" y="3705365"/>
              <a:ext cx="29880" cy="41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70A28C-B97E-4476-898B-08393CCE84C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10680" y="3597365"/>
                <a:ext cx="1375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C5CB56-5286-499F-86D8-0C394FBF04BA}"/>
                  </a:ext>
                </a:extLst>
              </p14:cNvPr>
              <p14:cNvContentPartPr/>
              <p14:nvPr/>
            </p14:nvContentPartPr>
            <p14:xfrm>
              <a:off x="7352280" y="3607085"/>
              <a:ext cx="1890360" cy="1996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C5CB56-5286-499F-86D8-0C394FBF04B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298280" y="3499085"/>
                <a:ext cx="1998000" cy="22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2ADB4D-9B83-4B99-AD57-AC04B9762DD8}"/>
                  </a:ext>
                </a:extLst>
              </p14:cNvPr>
              <p14:cNvContentPartPr/>
              <p14:nvPr/>
            </p14:nvContentPartPr>
            <p14:xfrm>
              <a:off x="8242200" y="3671885"/>
              <a:ext cx="936360" cy="893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2ADB4D-9B83-4B99-AD57-AC04B9762DD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188200" y="3563841"/>
                <a:ext cx="1044000" cy="11092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378360-FC11-4D3E-9528-8075FB3EB296}"/>
                  </a:ext>
                </a:extLst>
              </p14:cNvPr>
              <p14:cNvContentPartPr/>
              <p14:nvPr/>
            </p14:nvContentPartPr>
            <p14:xfrm>
              <a:off x="9114840" y="3665045"/>
              <a:ext cx="12600" cy="502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378360-FC11-4D3E-9528-8075FB3EB29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60840" y="3557045"/>
                <a:ext cx="12024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9B56D7-C627-4DF2-AD1A-9BD53AEDE589}"/>
                  </a:ext>
                </a:extLst>
              </p14:cNvPr>
              <p14:cNvContentPartPr/>
              <p14:nvPr/>
            </p14:nvContentPartPr>
            <p14:xfrm>
              <a:off x="8654040" y="4816325"/>
              <a:ext cx="556560" cy="783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9B56D7-C627-4DF2-AD1A-9BD53AEDE58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00040" y="4708325"/>
                <a:ext cx="664200" cy="9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EAE083-17DE-4FE8-82B4-32A439EEB28D}"/>
                  </a:ext>
                </a:extLst>
              </p14:cNvPr>
              <p14:cNvContentPartPr/>
              <p14:nvPr/>
            </p14:nvContentPartPr>
            <p14:xfrm>
              <a:off x="7824960" y="4964285"/>
              <a:ext cx="264960" cy="561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EAE083-17DE-4FE8-82B4-32A439EEB28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770960" y="4856354"/>
                <a:ext cx="372600" cy="7774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4667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A1D7D9-F377-489E-96B0-323231597A9F}"/>
              </a:ext>
            </a:extLst>
          </p:cNvPr>
          <p:cNvSpPr txBox="1">
            <a:spLocks/>
          </p:cNvSpPr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0</a:t>
            </a:r>
            <a:r>
              <a:rPr lang="en-CH" sz="5400" kern="1200" dirty="0">
                <a:solidFill>
                  <a:schemeClr val="tx1"/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5</a:t>
            </a:r>
            <a:r>
              <a:rPr lang="en-US" sz="5400" kern="1200" dirty="0">
                <a:solidFill>
                  <a:schemeClr val="tx1"/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. </a:t>
            </a:r>
            <a:r>
              <a:rPr lang="en-CH" sz="5400" dirty="0">
                <a:latin typeface="Chakra Petch Medium" panose="00000600000000000000" pitchFamily="2" charset="-34"/>
                <a:cs typeface="Chakra Petch Medium" panose="00000600000000000000" pitchFamily="2" charset="-34"/>
              </a:rPr>
              <a:t>FLEXBOX &amp; GRID</a:t>
            </a:r>
            <a:endParaRPr lang="en-US" sz="5400" kern="1200" dirty="0">
              <a:solidFill>
                <a:schemeClr val="tx1"/>
              </a:solidFill>
              <a:latin typeface="Chakra Petch Medium" panose="00000600000000000000" pitchFamily="2" charset="-34"/>
              <a:cs typeface="Chakra Petch Medium" panose="00000600000000000000" pitchFamily="2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701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>
            <a:extLst>
              <a:ext uri="{FF2B5EF4-FFF2-40B4-BE49-F238E27FC236}">
                <a16:creationId xmlns:a16="http://schemas.microsoft.com/office/drawing/2014/main" id="{016BDE4D-C50B-4EC8-A47D-F03A9DD2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742" y="-217094"/>
            <a:ext cx="10488994" cy="1011093"/>
          </a:xfrm>
          <a:noFill/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6000" dirty="0">
                <a:solidFill>
                  <a:schemeClr val="bg1">
                    <a:lumMod val="85000"/>
                  </a:schemeClr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F</a:t>
            </a:r>
            <a:r>
              <a:rPr lang="en-CH" sz="6000" dirty="0">
                <a:solidFill>
                  <a:schemeClr val="bg1">
                    <a:lumMod val="85000"/>
                  </a:schemeClr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LEXBOX &amp; GRID</a:t>
            </a:r>
            <a:endParaRPr lang="de-DE" sz="6000" dirty="0">
              <a:solidFill>
                <a:schemeClr val="bg1">
                  <a:lumMod val="85000"/>
                </a:schemeClr>
              </a:solidFill>
              <a:latin typeface="Chakra Petch Medium" panose="00000600000000000000" pitchFamily="2" charset="-34"/>
              <a:cs typeface="Chakra Petch Medium" panose="00000600000000000000" pitchFamily="2" charset="-34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0A50135-4314-4F6B-8FC9-91F40F86CD0B}"/>
              </a:ext>
            </a:extLst>
          </p:cNvPr>
          <p:cNvSpPr txBox="1"/>
          <p:nvPr/>
        </p:nvSpPr>
        <p:spPr>
          <a:xfrm>
            <a:off x="795787" y="1635031"/>
            <a:ext cx="494077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Closer Text Light" pitchFamily="50" charset="0"/>
                <a:cs typeface="Chakra Petch Medium" panose="00000600000000000000" pitchFamily="2" charset="-34"/>
              </a:rPr>
              <a:t>Grid is much newer than Flexbox and has a bit less browser support. </a:t>
            </a:r>
            <a:endParaRPr lang="en-CH" b="0" i="0" dirty="0">
              <a:solidFill>
                <a:srgbClr val="000000"/>
              </a:solidFill>
              <a:effectLst/>
              <a:latin typeface="Closer Text Light" pitchFamily="50" charset="0"/>
              <a:cs typeface="Chakra Petch Medium" panose="00000600000000000000" pitchFamily="2" charset="-34"/>
            </a:endParaRPr>
          </a:p>
          <a:p>
            <a:endParaRPr lang="en-CH" dirty="0">
              <a:solidFill>
                <a:srgbClr val="000000"/>
              </a:solidFill>
              <a:latin typeface="Closer Text Light" pitchFamily="50" charset="0"/>
            </a:endParaRPr>
          </a:p>
          <a:p>
            <a:r>
              <a:rPr lang="en-CH" b="0" i="0" dirty="0">
                <a:solidFill>
                  <a:srgbClr val="000000"/>
                </a:solidFill>
                <a:effectLst/>
                <a:latin typeface="Closer Text Light" pitchFamily="50" charset="0"/>
              </a:rPr>
              <a:t>You can combine Grid and Flexbox. </a:t>
            </a:r>
            <a:r>
              <a:rPr lang="en-CH" dirty="0">
                <a:solidFill>
                  <a:srgbClr val="000000"/>
                </a:solidFill>
                <a:latin typeface="Closer Text Light" pitchFamily="50" charset="0"/>
              </a:rPr>
              <a:t>A</a:t>
            </a:r>
            <a:r>
              <a:rPr lang="en-GB" b="0" i="0" dirty="0">
                <a:solidFill>
                  <a:srgbClr val="000000"/>
                </a:solidFill>
                <a:effectLst/>
                <a:latin typeface="Closer Text Light" pitchFamily="50" charset="0"/>
              </a:rPr>
              <a:t> </a:t>
            </a:r>
            <a:r>
              <a:rPr lang="en-CH" b="0" i="0" dirty="0">
                <a:solidFill>
                  <a:srgbClr val="000000"/>
                </a:solidFill>
                <a:effectLst/>
                <a:latin typeface="Closer Text Light" pitchFamily="50" charset="0"/>
              </a:rPr>
              <a:t>G</a:t>
            </a:r>
            <a:r>
              <a:rPr lang="en-GB" b="0" i="0" dirty="0">
                <a:solidFill>
                  <a:srgbClr val="000000"/>
                </a:solidFill>
                <a:effectLst/>
                <a:latin typeface="Closer Text Light" pitchFamily="50" charset="0"/>
              </a:rPr>
              <a:t>rid item can be a </a:t>
            </a:r>
            <a:r>
              <a:rPr lang="en-CH" b="0" i="0" dirty="0">
                <a:solidFill>
                  <a:srgbClr val="000000"/>
                </a:solidFill>
                <a:effectLst/>
                <a:latin typeface="Closer Text Light" pitchFamily="50" charset="0"/>
              </a:rPr>
              <a:t>F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loser Text Light" pitchFamily="50" charset="0"/>
              </a:rPr>
              <a:t>lexbox</a:t>
            </a:r>
            <a:r>
              <a:rPr lang="en-GB" b="0" i="0" dirty="0">
                <a:solidFill>
                  <a:srgbClr val="000000"/>
                </a:solidFill>
                <a:effectLst/>
                <a:latin typeface="Closer Text Light" pitchFamily="50" charset="0"/>
              </a:rPr>
              <a:t> container. A </a:t>
            </a:r>
            <a:r>
              <a:rPr lang="en-CH" b="0" i="0" dirty="0">
                <a:solidFill>
                  <a:srgbClr val="000000"/>
                </a:solidFill>
                <a:effectLst/>
                <a:latin typeface="Closer Text Light" pitchFamily="50" charset="0"/>
              </a:rPr>
              <a:t>F</a:t>
            </a:r>
            <a:r>
              <a:rPr lang="en-GB" b="0" i="0" dirty="0">
                <a:solidFill>
                  <a:srgbClr val="000000"/>
                </a:solidFill>
                <a:effectLst/>
                <a:latin typeface="Closer Text Light" pitchFamily="50" charset="0"/>
              </a:rPr>
              <a:t>lex item can be a grid container.</a:t>
            </a:r>
            <a:endParaRPr lang="en-CH" b="0" i="0" dirty="0">
              <a:solidFill>
                <a:srgbClr val="000000"/>
              </a:solidFill>
              <a:effectLst/>
              <a:latin typeface="Closer Text Light" pitchFamily="50" charset="0"/>
            </a:endParaRPr>
          </a:p>
          <a:p>
            <a:endParaRPr lang="en-CH" dirty="0">
              <a:solidFill>
                <a:srgbClr val="000000"/>
              </a:solidFill>
              <a:latin typeface="Closer Text Light" pitchFamily="50" charset="0"/>
            </a:endParaRPr>
          </a:p>
          <a:p>
            <a:r>
              <a:rPr lang="en-CH" dirty="0">
                <a:solidFill>
                  <a:srgbClr val="000000"/>
                </a:solidFill>
                <a:latin typeface="Closer Text Light" pitchFamily="50" charset="0"/>
              </a:rPr>
              <a:t>Flexbox is more... </a:t>
            </a:r>
            <a:r>
              <a:rPr lang="de-DE" dirty="0">
                <a:solidFill>
                  <a:srgbClr val="000000"/>
                </a:solidFill>
                <a:latin typeface="Closer Text Light" pitchFamily="50" charset="0"/>
              </a:rPr>
              <a:t>F</a:t>
            </a:r>
            <a:r>
              <a:rPr lang="en-CH" dirty="0" err="1">
                <a:solidFill>
                  <a:srgbClr val="000000"/>
                </a:solidFill>
                <a:latin typeface="Closer Text Light" pitchFamily="50" charset="0"/>
              </a:rPr>
              <a:t>lexible</a:t>
            </a:r>
            <a:r>
              <a:rPr lang="en-CH" dirty="0">
                <a:solidFill>
                  <a:srgbClr val="000000"/>
                </a:solidFill>
                <a:latin typeface="Closer Text Light" pitchFamily="50" charset="0"/>
              </a:rPr>
              <a:t>.</a:t>
            </a:r>
          </a:p>
          <a:p>
            <a:endParaRPr lang="en-CH" dirty="0">
              <a:solidFill>
                <a:srgbClr val="000000"/>
              </a:solidFill>
              <a:latin typeface="Closer Text Light" pitchFamily="50" charset="0"/>
            </a:endParaRPr>
          </a:p>
          <a:p>
            <a:r>
              <a:rPr lang="de-DE" b="0" i="0" dirty="0" err="1">
                <a:solidFill>
                  <a:srgbClr val="000000"/>
                </a:solidFill>
                <a:effectLst/>
                <a:latin typeface="Closer Text Light" pitchFamily="50" charset="0"/>
              </a:rPr>
              <a:t>Grid</a:t>
            </a:r>
            <a:r>
              <a:rPr lang="de-DE" b="0" i="0" dirty="0">
                <a:solidFill>
                  <a:srgbClr val="000000"/>
                </a:solidFill>
                <a:effectLst/>
                <a:latin typeface="Closer Text Light" pitchFamily="50" charset="0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loser Text Light" pitchFamily="50" charset="0"/>
              </a:rPr>
              <a:t>is</a:t>
            </a:r>
            <a:r>
              <a:rPr lang="de-DE" b="0" i="0" dirty="0">
                <a:solidFill>
                  <a:srgbClr val="000000"/>
                </a:solidFill>
                <a:effectLst/>
                <a:latin typeface="Closer Text Light" pitchFamily="50" charset="0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loser Text Light" pitchFamily="50" charset="0"/>
              </a:rPr>
              <a:t>better</a:t>
            </a:r>
            <a:r>
              <a:rPr lang="de-DE" b="0" i="0" dirty="0">
                <a:solidFill>
                  <a:srgbClr val="000000"/>
                </a:solidFill>
                <a:effectLst/>
                <a:latin typeface="Closer Text Light" pitchFamily="50" charset="0"/>
              </a:rPr>
              <a:t> at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loser Text Light" pitchFamily="50" charset="0"/>
              </a:rPr>
              <a:t>overlapping</a:t>
            </a:r>
            <a:r>
              <a:rPr lang="de-DE" b="0" i="0" dirty="0">
                <a:solidFill>
                  <a:srgbClr val="000000"/>
                </a:solidFill>
                <a:effectLst/>
                <a:latin typeface="Closer Text Light" pitchFamily="50" charset="0"/>
              </a:rPr>
              <a:t>.</a:t>
            </a:r>
            <a:endParaRPr lang="en-CH" b="0" i="0" dirty="0">
              <a:solidFill>
                <a:srgbClr val="000000"/>
              </a:solidFill>
              <a:effectLst/>
              <a:latin typeface="Closer Text Light" pitchFamily="50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DA5145-4A3B-459E-AD4B-FCAE84A13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796" y="1635031"/>
            <a:ext cx="380047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775BCDD-9A61-45E2-8472-6F60AF70679E}"/>
              </a:ext>
            </a:extLst>
          </p:cNvPr>
          <p:cNvGrpSpPr/>
          <p:nvPr/>
        </p:nvGrpSpPr>
        <p:grpSpPr>
          <a:xfrm>
            <a:off x="7037136" y="2059972"/>
            <a:ext cx="910800" cy="225720"/>
            <a:chOff x="7037136" y="2147616"/>
            <a:chExt cx="91080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770D807-2420-4790-891F-70A32DE29430}"/>
                    </a:ext>
                  </a:extLst>
                </p14:cNvPr>
                <p14:cNvContentPartPr/>
                <p14:nvPr/>
              </p14:nvContentPartPr>
              <p14:xfrm>
                <a:off x="7085736" y="2215296"/>
                <a:ext cx="7200" cy="22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770D807-2420-4790-891F-70A32DE2943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77096" y="2206296"/>
                  <a:ext cx="24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EA3A529-3155-4982-9C6B-A0C16196AD0F}"/>
                    </a:ext>
                  </a:extLst>
                </p14:cNvPr>
                <p14:cNvContentPartPr/>
                <p14:nvPr/>
              </p14:nvContentPartPr>
              <p14:xfrm>
                <a:off x="7075296" y="2208096"/>
                <a:ext cx="10800" cy="1540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EA3A529-3155-4982-9C6B-A0C16196AD0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66656" y="2199096"/>
                  <a:ext cx="28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083E7C0-3B71-4FC5-A673-76DB18EEC467}"/>
                    </a:ext>
                  </a:extLst>
                </p14:cNvPr>
                <p14:cNvContentPartPr/>
                <p14:nvPr/>
              </p14:nvContentPartPr>
              <p14:xfrm>
                <a:off x="7037136" y="2147616"/>
                <a:ext cx="478440" cy="225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083E7C0-3B71-4FC5-A673-76DB18EEC46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28496" y="2138976"/>
                  <a:ext cx="4960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AFC52B7-DA77-431C-AC27-1D7341BAD246}"/>
                    </a:ext>
                  </a:extLst>
                </p14:cNvPr>
                <p14:cNvContentPartPr/>
                <p14:nvPr/>
              </p14:nvContentPartPr>
              <p14:xfrm>
                <a:off x="7458696" y="2227896"/>
                <a:ext cx="129600" cy="112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AFC52B7-DA77-431C-AC27-1D7341BAD24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50056" y="2218896"/>
                  <a:ext cx="1472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1F9142A-A99D-4077-A215-ACE2DAEF8B2E}"/>
                    </a:ext>
                  </a:extLst>
                </p14:cNvPr>
                <p14:cNvContentPartPr/>
                <p14:nvPr/>
              </p14:nvContentPartPr>
              <p14:xfrm>
                <a:off x="7608816" y="2169216"/>
                <a:ext cx="339120" cy="187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F9142A-A99D-4077-A215-ACE2DAEF8B2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00176" y="2160576"/>
                  <a:ext cx="35676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F1D270-DABD-463E-8C86-75CDFADD7B10}"/>
              </a:ext>
            </a:extLst>
          </p:cNvPr>
          <p:cNvGrpSpPr/>
          <p:nvPr/>
        </p:nvGrpSpPr>
        <p:grpSpPr>
          <a:xfrm>
            <a:off x="7193016" y="3040252"/>
            <a:ext cx="451080" cy="303120"/>
            <a:chOff x="7193016" y="3127896"/>
            <a:chExt cx="451080" cy="30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5B048EF-F686-4761-B9E0-0FCD375358FF}"/>
                    </a:ext>
                  </a:extLst>
                </p14:cNvPr>
                <p14:cNvContentPartPr/>
                <p14:nvPr/>
              </p14:nvContentPartPr>
              <p14:xfrm>
                <a:off x="7193016" y="3198816"/>
                <a:ext cx="312480" cy="232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5B048EF-F686-4761-B9E0-0FCD375358F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84376" y="3190176"/>
                  <a:ext cx="3301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076D4A6-BA0C-4BAB-9DE3-76FBE5E90A74}"/>
                    </a:ext>
                  </a:extLst>
                </p14:cNvPr>
                <p14:cNvContentPartPr/>
                <p14:nvPr/>
              </p14:nvContentPartPr>
              <p14:xfrm>
                <a:off x="7522416" y="3187296"/>
                <a:ext cx="6120" cy="203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076D4A6-BA0C-4BAB-9DE3-76FBE5E90A7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13416" y="3178296"/>
                  <a:ext cx="237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A6D035-5BFE-4D89-9F57-1AE6D521A277}"/>
                    </a:ext>
                  </a:extLst>
                </p14:cNvPr>
                <p14:cNvContentPartPr/>
                <p14:nvPr/>
              </p14:nvContentPartPr>
              <p14:xfrm>
                <a:off x="7549416" y="3127896"/>
                <a:ext cx="94680" cy="295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A6D035-5BFE-4D89-9F57-1AE6D521A27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40416" y="3119256"/>
                  <a:ext cx="112320" cy="313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1D3183AA-BE8C-40B7-92BA-4E9FE0B12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796" y="4166729"/>
            <a:ext cx="38100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66200F4-9AB1-403A-A3E8-98B916632E06}"/>
              </a:ext>
            </a:extLst>
          </p:cNvPr>
          <p:cNvGrpSpPr/>
          <p:nvPr/>
        </p:nvGrpSpPr>
        <p:grpSpPr>
          <a:xfrm>
            <a:off x="6960236" y="4507125"/>
            <a:ext cx="910800" cy="225720"/>
            <a:chOff x="7037136" y="2147616"/>
            <a:chExt cx="91080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013D2F9-E42A-4EB5-AE08-726F9E0F7CD9}"/>
                    </a:ext>
                  </a:extLst>
                </p14:cNvPr>
                <p14:cNvContentPartPr/>
                <p14:nvPr/>
              </p14:nvContentPartPr>
              <p14:xfrm>
                <a:off x="7085736" y="2215296"/>
                <a:ext cx="7200" cy="22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013D2F9-E42A-4EB5-AE08-726F9E0F7CD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77096" y="2206296"/>
                  <a:ext cx="24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84CE1DD-2054-4BB6-BC57-32ED34ADE0AC}"/>
                    </a:ext>
                  </a:extLst>
                </p14:cNvPr>
                <p14:cNvContentPartPr/>
                <p14:nvPr/>
              </p14:nvContentPartPr>
              <p14:xfrm>
                <a:off x="7075296" y="2208096"/>
                <a:ext cx="10800" cy="154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84CE1DD-2054-4BB6-BC57-32ED34ADE0A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66656" y="2199096"/>
                  <a:ext cx="28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CA1F1CE-7F08-44DB-AE80-A37F5777C6E1}"/>
                    </a:ext>
                  </a:extLst>
                </p14:cNvPr>
                <p14:cNvContentPartPr/>
                <p14:nvPr/>
              </p14:nvContentPartPr>
              <p14:xfrm>
                <a:off x="7037136" y="2147616"/>
                <a:ext cx="478440" cy="225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CA1F1CE-7F08-44DB-AE80-A37F5777C6E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28496" y="2138976"/>
                  <a:ext cx="4960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13BF0FE-A033-4748-9B43-F8AF48014654}"/>
                    </a:ext>
                  </a:extLst>
                </p14:cNvPr>
                <p14:cNvContentPartPr/>
                <p14:nvPr/>
              </p14:nvContentPartPr>
              <p14:xfrm>
                <a:off x="7458696" y="2227896"/>
                <a:ext cx="129600" cy="112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13BF0FE-A033-4748-9B43-F8AF4801465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50056" y="2218896"/>
                  <a:ext cx="1472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7D85D1E-45E5-4BFB-8717-58399734F271}"/>
                    </a:ext>
                  </a:extLst>
                </p14:cNvPr>
                <p14:cNvContentPartPr/>
                <p14:nvPr/>
              </p14:nvContentPartPr>
              <p14:xfrm>
                <a:off x="7608816" y="2169216"/>
                <a:ext cx="339120" cy="187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7D85D1E-45E5-4BFB-8717-58399734F27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00176" y="2160576"/>
                  <a:ext cx="35676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705BDB-BD7C-47F6-AD2E-ADEEF8A29D91}"/>
              </a:ext>
            </a:extLst>
          </p:cNvPr>
          <p:cNvGrpSpPr/>
          <p:nvPr/>
        </p:nvGrpSpPr>
        <p:grpSpPr>
          <a:xfrm>
            <a:off x="7116116" y="5487405"/>
            <a:ext cx="451080" cy="303120"/>
            <a:chOff x="7193016" y="3127896"/>
            <a:chExt cx="451080" cy="30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48E53AE-E15B-4583-9DF2-111858D6265D}"/>
                    </a:ext>
                  </a:extLst>
                </p14:cNvPr>
                <p14:cNvContentPartPr/>
                <p14:nvPr/>
              </p14:nvContentPartPr>
              <p14:xfrm>
                <a:off x="7193016" y="3198816"/>
                <a:ext cx="312480" cy="232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48E53AE-E15B-4583-9DF2-111858D6265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84376" y="3190176"/>
                  <a:ext cx="3301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3E4F19B-684F-4CE9-B9E6-14CC965A6B1C}"/>
                    </a:ext>
                  </a:extLst>
                </p14:cNvPr>
                <p14:cNvContentPartPr/>
                <p14:nvPr/>
              </p14:nvContentPartPr>
              <p14:xfrm>
                <a:off x="7522416" y="3187296"/>
                <a:ext cx="6120" cy="203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3E4F19B-684F-4CE9-B9E6-14CC965A6B1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13416" y="3178296"/>
                  <a:ext cx="237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E53E7C1-C28C-4DEB-BFF9-2F9B0B69A250}"/>
                    </a:ext>
                  </a:extLst>
                </p14:cNvPr>
                <p14:cNvContentPartPr/>
                <p14:nvPr/>
              </p14:nvContentPartPr>
              <p14:xfrm>
                <a:off x="7549416" y="3127896"/>
                <a:ext cx="94680" cy="295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E53E7C1-C28C-4DEB-BFF9-2F9B0B69A25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40416" y="3119256"/>
                  <a:ext cx="112320" cy="31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81769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A1D7D9-F377-489E-96B0-323231597A9F}"/>
              </a:ext>
            </a:extLst>
          </p:cNvPr>
          <p:cNvSpPr txBox="1">
            <a:spLocks/>
          </p:cNvSpPr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0</a:t>
            </a:r>
            <a:r>
              <a:rPr lang="en-CH" sz="5400" dirty="0">
                <a:latin typeface="Chakra Petch Medium" panose="00000600000000000000" pitchFamily="2" charset="-34"/>
                <a:cs typeface="Chakra Petch Medium" panose="00000600000000000000" pitchFamily="2" charset="-34"/>
              </a:rPr>
              <a:t>6</a:t>
            </a:r>
            <a:r>
              <a:rPr lang="en-US" sz="5400" kern="1200" dirty="0">
                <a:solidFill>
                  <a:schemeClr val="tx1"/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. </a:t>
            </a:r>
            <a:r>
              <a:rPr lang="en-CH" sz="5400" dirty="0">
                <a:latin typeface="Chakra Petch Medium" panose="00000600000000000000" pitchFamily="2" charset="-34"/>
                <a:cs typeface="Chakra Petch Medium" panose="00000600000000000000" pitchFamily="2" charset="-34"/>
              </a:rPr>
              <a:t>CODE ALONG</a:t>
            </a:r>
            <a:endParaRPr lang="en-US" sz="5400" kern="1200" dirty="0">
              <a:solidFill>
                <a:schemeClr val="tx1"/>
              </a:solidFill>
              <a:latin typeface="Chakra Petch Medium" panose="00000600000000000000" pitchFamily="2" charset="-34"/>
              <a:cs typeface="Chakra Petch Medium" panose="00000600000000000000" pitchFamily="2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39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7E550A8-4BC7-4D28-98D9-4DB7AC466BAD}"/>
              </a:ext>
            </a:extLst>
          </p:cNvPr>
          <p:cNvSpPr txBox="1"/>
          <p:nvPr/>
        </p:nvSpPr>
        <p:spPr>
          <a:xfrm>
            <a:off x="659258" y="2671530"/>
            <a:ext cx="1697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b="1" i="0" dirty="0">
                <a:solidFill>
                  <a:srgbClr val="000000"/>
                </a:solidFill>
                <a:effectLst/>
                <a:latin typeface="Closer Text Med" pitchFamily="50" charset="0"/>
              </a:rPr>
              <a:t>Testing</a:t>
            </a: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016BDE4D-C50B-4EC8-A47D-F03A9DD2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742" y="-217094"/>
            <a:ext cx="10488994" cy="1011093"/>
          </a:xfrm>
          <a:noFill/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H" sz="6000" dirty="0">
                <a:solidFill>
                  <a:schemeClr val="bg1">
                    <a:lumMod val="85000"/>
                  </a:schemeClr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CODE ALONG</a:t>
            </a:r>
            <a:endParaRPr lang="de-DE" sz="6000" dirty="0">
              <a:solidFill>
                <a:schemeClr val="bg1">
                  <a:lumMod val="85000"/>
                </a:schemeClr>
              </a:solidFill>
              <a:latin typeface="Chakra Petch Medium" panose="00000600000000000000" pitchFamily="2" charset="-34"/>
              <a:cs typeface="Chakra Petch Medium" panose="00000600000000000000" pitchFamily="2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120A18-6CA7-44A3-A4F7-4F83174777E3}"/>
              </a:ext>
            </a:extLst>
          </p:cNvPr>
          <p:cNvSpPr txBox="1"/>
          <p:nvPr/>
        </p:nvSpPr>
        <p:spPr>
          <a:xfrm>
            <a:off x="743200" y="3857643"/>
            <a:ext cx="5056030" cy="2585323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.item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1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{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en-CH" dirty="0">
                <a:solidFill>
                  <a:srgbClr val="F5D67B"/>
                </a:solidFill>
                <a:latin typeface="SFMono-Regular"/>
              </a:rPr>
              <a:t>	</a:t>
            </a:r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grid-area: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1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GB" b="0" i="0" dirty="0">
                <a:solidFill>
                  <a:srgbClr val="AA7EE1"/>
                </a:solidFill>
                <a:effectLst/>
                <a:latin typeface="SFMono-Regular"/>
              </a:rPr>
              <a:t>/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1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GB" b="0" i="0" dirty="0">
                <a:solidFill>
                  <a:srgbClr val="AA7EE1"/>
                </a:solidFill>
                <a:effectLst/>
                <a:latin typeface="SFMono-Regular"/>
              </a:rPr>
              <a:t>/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dirty="0">
                <a:solidFill>
                  <a:srgbClr val="F5D67B"/>
                </a:solidFill>
                <a:latin typeface="SFMono-Regular"/>
              </a:rPr>
              <a:t>2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GB" b="0" i="0" dirty="0">
                <a:solidFill>
                  <a:srgbClr val="AA7EE1"/>
                </a:solidFill>
                <a:effectLst/>
                <a:latin typeface="SFMono-Regular"/>
              </a:rPr>
              <a:t>/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dirty="0">
                <a:solidFill>
                  <a:srgbClr val="F5D67B"/>
                </a:solidFill>
                <a:latin typeface="SFMono-Regular"/>
              </a:rPr>
              <a:t>5</a:t>
            </a:r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endParaRPr lang="en-CH" b="0" i="0" dirty="0">
              <a:solidFill>
                <a:srgbClr val="72E0D1"/>
              </a:solidFill>
              <a:effectLst/>
              <a:latin typeface="SFMono-Regular"/>
            </a:endParaRPr>
          </a:p>
          <a:p>
            <a:r>
              <a:rPr lang="en-CH" dirty="0">
                <a:solidFill>
                  <a:srgbClr val="72E0D1"/>
                </a:solidFill>
                <a:latin typeface="SFMono-Regular"/>
              </a:rPr>
              <a:t>	</a:t>
            </a:r>
            <a:r>
              <a:rPr lang="en-CH" b="0" i="0" dirty="0">
                <a:solidFill>
                  <a:srgbClr val="72E0D1"/>
                </a:solidFill>
                <a:effectLst/>
                <a:latin typeface="SFMono-Regular"/>
              </a:rPr>
              <a:t>background</a:t>
            </a:r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: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 err="1">
                <a:solidFill>
                  <a:srgbClr val="F5D67B"/>
                </a:solidFill>
                <a:effectLst/>
                <a:latin typeface="SFMono-Regular"/>
              </a:rPr>
              <a:t>rgba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(</a:t>
            </a:r>
            <a:r>
              <a:rPr lang="de-DE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Brandon Text"/>
              </a:rPr>
              <a:t>242, 121, 53</a:t>
            </a:r>
            <a:r>
              <a:rPr lang="en-CH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Brandon Text"/>
              </a:rPr>
              <a:t>, .5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)</a:t>
            </a:r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endParaRPr lang="en-CH" b="0" i="0" dirty="0">
              <a:solidFill>
                <a:srgbClr val="72E0D1"/>
              </a:solidFill>
              <a:effectLst/>
              <a:latin typeface="SFMono-Regular"/>
            </a:endParaRPr>
          </a:p>
          <a:p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}</a:t>
            </a:r>
            <a:endParaRPr lang="en-CH" b="0" i="0" dirty="0">
              <a:solidFill>
                <a:srgbClr val="72E0D1"/>
              </a:solidFill>
              <a:effectLst/>
              <a:latin typeface="SFMono-Regular"/>
            </a:endParaRPr>
          </a:p>
          <a:p>
            <a:endParaRPr lang="en-CH" dirty="0">
              <a:solidFill>
                <a:srgbClr val="72E0D1"/>
              </a:solidFill>
              <a:latin typeface="SFMono-Regular"/>
            </a:endParaRPr>
          </a:p>
          <a:p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.item</a:t>
            </a:r>
            <a:r>
              <a:rPr lang="en-CH" dirty="0">
                <a:solidFill>
                  <a:srgbClr val="F5D67B"/>
                </a:solidFill>
                <a:latin typeface="SFMono-Regular"/>
              </a:rPr>
              <a:t>2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{</a:t>
            </a:r>
            <a:r>
              <a:rPr lang="de-DE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5D67B"/>
              </a:solidFill>
              <a:effectLst/>
              <a:latin typeface="SFMono-Regular"/>
            </a:endParaRPr>
          </a:p>
          <a:p>
            <a:r>
              <a:rPr lang="en-CH" dirty="0">
                <a:solidFill>
                  <a:srgbClr val="F5D67B"/>
                </a:solidFill>
                <a:latin typeface="SFMono-Regular"/>
              </a:rPr>
              <a:t>	</a:t>
            </a:r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grid-area: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1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GB" b="0" i="0" dirty="0">
                <a:solidFill>
                  <a:srgbClr val="AA7EE1"/>
                </a:solidFill>
                <a:effectLst/>
                <a:latin typeface="SFMono-Regular"/>
              </a:rPr>
              <a:t>/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1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GB" b="0" i="0" dirty="0">
                <a:solidFill>
                  <a:srgbClr val="AA7EE1"/>
                </a:solidFill>
                <a:effectLst/>
                <a:latin typeface="SFMono-Regular"/>
              </a:rPr>
              <a:t>/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3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GB" b="0" i="0" dirty="0">
                <a:solidFill>
                  <a:srgbClr val="AA7EE1"/>
                </a:solidFill>
                <a:effectLst/>
                <a:latin typeface="SFMono-Regular"/>
              </a:rPr>
              <a:t>/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3</a:t>
            </a:r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r>
              <a:rPr lang="en-CH" b="0" i="0" dirty="0">
                <a:solidFill>
                  <a:srgbClr val="72E0D1"/>
                </a:solidFill>
                <a:effectLst/>
                <a:latin typeface="SFMono-Regular"/>
              </a:rPr>
              <a:t> </a:t>
            </a:r>
          </a:p>
          <a:p>
            <a:r>
              <a:rPr lang="en-CH" dirty="0">
                <a:solidFill>
                  <a:srgbClr val="72E0D1"/>
                </a:solidFill>
                <a:latin typeface="SFMono-Regular"/>
              </a:rPr>
              <a:t>	</a:t>
            </a:r>
            <a:r>
              <a:rPr lang="en-CH" b="0" i="0" dirty="0">
                <a:solidFill>
                  <a:srgbClr val="72E0D1"/>
                </a:solidFill>
                <a:effectLst/>
                <a:latin typeface="SFMono-Regular"/>
              </a:rPr>
              <a:t>background</a:t>
            </a:r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: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 </a:t>
            </a:r>
            <a:r>
              <a:rPr lang="en-CH" b="0" i="0" dirty="0" err="1">
                <a:solidFill>
                  <a:srgbClr val="F5D67B"/>
                </a:solidFill>
                <a:effectLst/>
                <a:latin typeface="SFMono-Regular"/>
              </a:rPr>
              <a:t>rgba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(0, 255, 255, .5)</a:t>
            </a:r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;</a:t>
            </a:r>
            <a:endParaRPr lang="en-CH" b="0" i="0" dirty="0">
              <a:solidFill>
                <a:srgbClr val="72E0D1"/>
              </a:solidFill>
              <a:effectLst/>
              <a:latin typeface="SFMono-Regular"/>
            </a:endParaRPr>
          </a:p>
          <a:p>
            <a:r>
              <a:rPr lang="de-DE" b="0" i="0" dirty="0">
                <a:solidFill>
                  <a:srgbClr val="72E0D1"/>
                </a:solidFill>
                <a:effectLst/>
                <a:latin typeface="SFMono-Regular"/>
              </a:rPr>
              <a:t>}</a:t>
            </a:r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C9BCEA-CF58-48B5-A71C-CA6C7CCA2546}"/>
                  </a:ext>
                </a:extLst>
              </p14:cNvPr>
              <p14:cNvContentPartPr/>
              <p14:nvPr/>
            </p14:nvContentPartPr>
            <p14:xfrm>
              <a:off x="1733829" y="5117023"/>
              <a:ext cx="3240" cy="28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C9BCEA-CF58-48B5-A71C-CA6C7CCA25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3704" y="5108023"/>
                <a:ext cx="23085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8E06DCCB-90BF-4962-BB05-A80A24652D39}"/>
              </a:ext>
            </a:extLst>
          </p:cNvPr>
          <p:cNvGrpSpPr/>
          <p:nvPr/>
        </p:nvGrpSpPr>
        <p:grpSpPr>
          <a:xfrm>
            <a:off x="7327075" y="3558396"/>
            <a:ext cx="3578275" cy="2136075"/>
            <a:chOff x="6939985" y="2880605"/>
            <a:chExt cx="3690720" cy="22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5C0B7EA-A4F6-4742-A1F0-2D9DC2EEED40}"/>
                    </a:ext>
                  </a:extLst>
                </p14:cNvPr>
                <p14:cNvContentPartPr/>
                <p14:nvPr/>
              </p14:nvContentPartPr>
              <p14:xfrm>
                <a:off x="6947185" y="2972765"/>
                <a:ext cx="67320" cy="2073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5C0B7EA-A4F6-4742-A1F0-2D9DC2EEED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37887" y="2963485"/>
                  <a:ext cx="85545" cy="20914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931B951-C0B2-4C9D-867B-80D20AAB3529}"/>
                    </a:ext>
                  </a:extLst>
                </p14:cNvPr>
                <p14:cNvContentPartPr/>
                <p14:nvPr/>
              </p14:nvContentPartPr>
              <p14:xfrm>
                <a:off x="6952945" y="5020805"/>
                <a:ext cx="3581280" cy="63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931B951-C0B2-4C9D-867B-80D20AAB35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43663" y="5011540"/>
                  <a:ext cx="3599472" cy="811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350948-2EEE-4850-9086-DB472E7160AC}"/>
                    </a:ext>
                  </a:extLst>
                </p14:cNvPr>
                <p14:cNvContentPartPr/>
                <p14:nvPr/>
              </p14:nvContentPartPr>
              <p14:xfrm>
                <a:off x="6939985" y="2880605"/>
                <a:ext cx="3690720" cy="118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350948-2EEE-4850-9086-DB472E716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30703" y="2871322"/>
                  <a:ext cx="3708914" cy="136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0D48E7C-BB7D-40CA-A203-DD12C92D3C03}"/>
                    </a:ext>
                  </a:extLst>
                </p14:cNvPr>
                <p14:cNvContentPartPr/>
                <p14:nvPr/>
              </p14:nvContentPartPr>
              <p14:xfrm>
                <a:off x="10532065" y="2981405"/>
                <a:ext cx="64800" cy="2059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0D48E7C-BB7D-40CA-A203-DD12C92D3C0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22808" y="2972123"/>
                  <a:ext cx="82944" cy="2077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AA14543-A037-4899-B836-1D58992CA736}"/>
                    </a:ext>
                  </a:extLst>
                </p14:cNvPr>
                <p14:cNvContentPartPr/>
                <p14:nvPr/>
              </p14:nvContentPartPr>
              <p14:xfrm>
                <a:off x="7964545" y="2933525"/>
                <a:ext cx="22680" cy="2078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AA14543-A037-4899-B836-1D58992CA7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55250" y="2924244"/>
                  <a:ext cx="40898" cy="209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4D60882-96BC-43DE-9CD7-C3E6926F9F49}"/>
                    </a:ext>
                  </a:extLst>
                </p14:cNvPr>
                <p14:cNvContentPartPr/>
                <p14:nvPr/>
              </p14:nvContentPartPr>
              <p14:xfrm>
                <a:off x="8890105" y="2911925"/>
                <a:ext cx="86040" cy="2056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4D60882-96BC-43DE-9CD7-C3E6926F9F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80793" y="2902642"/>
                  <a:ext cx="104291" cy="2074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B805984-BD5B-4BAE-913B-F8E3A8D61597}"/>
                    </a:ext>
                  </a:extLst>
                </p14:cNvPr>
                <p14:cNvContentPartPr/>
                <p14:nvPr/>
              </p14:nvContentPartPr>
              <p14:xfrm>
                <a:off x="9730345" y="2913725"/>
                <a:ext cx="43920" cy="2147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B805984-BD5B-4BAE-913B-F8E3A8D615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21118" y="2904442"/>
                  <a:ext cx="62005" cy="21655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327CF1B-76E6-47FA-8541-229820927710}"/>
                    </a:ext>
                  </a:extLst>
                </p14:cNvPr>
                <p14:cNvContentPartPr/>
                <p14:nvPr/>
              </p14:nvContentPartPr>
              <p14:xfrm>
                <a:off x="6987145" y="3936845"/>
                <a:ext cx="3612960" cy="21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327CF1B-76E6-47FA-8541-2298209277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77863" y="3927692"/>
                  <a:ext cx="3631153" cy="3953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955ADCF-775F-4FC0-9510-4D7CB7F17B07}"/>
                  </a:ext>
                </a:extLst>
              </p14:cNvPr>
              <p14:cNvContentPartPr/>
              <p14:nvPr/>
            </p14:nvContentPartPr>
            <p14:xfrm>
              <a:off x="7211231" y="3572076"/>
              <a:ext cx="281320" cy="396849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955ADCF-775F-4FC0-9510-4D7CB7F17B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57200" y="3464139"/>
                <a:ext cx="389021" cy="612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E44B0B6-E986-421A-BC10-0BBB99094846}"/>
                  </a:ext>
                </a:extLst>
              </p14:cNvPr>
              <p14:cNvContentPartPr/>
              <p14:nvPr/>
            </p14:nvContentPartPr>
            <p14:xfrm>
              <a:off x="7184313" y="3561276"/>
              <a:ext cx="513077" cy="747277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E44B0B6-E986-421A-BC10-0BBB990948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30305" y="3453288"/>
                <a:ext cx="620733" cy="962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8673DFE-527A-4C8C-A1A7-AEF1DB021666}"/>
                  </a:ext>
                </a:extLst>
              </p14:cNvPr>
              <p14:cNvContentPartPr/>
              <p14:nvPr/>
            </p14:nvContentPartPr>
            <p14:xfrm>
              <a:off x="7241235" y="3534636"/>
              <a:ext cx="754956" cy="939943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8673DFE-527A-4C8C-A1A7-AEF1DB02166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87207" y="3426597"/>
                <a:ext cx="862652" cy="1155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CB5730D-315E-4018-AE83-F21A88A722E5}"/>
                  </a:ext>
                </a:extLst>
              </p14:cNvPr>
              <p14:cNvContentPartPr/>
              <p14:nvPr/>
            </p14:nvContentPartPr>
            <p14:xfrm>
              <a:off x="7468343" y="3604476"/>
              <a:ext cx="707488" cy="964724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CB5730D-315E-4018-AE83-F21A88A722E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14336" y="3496485"/>
                <a:ext cx="815141" cy="1180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CF6BA90-1C50-4433-B047-E76D240956E4}"/>
                  </a:ext>
                </a:extLst>
              </p14:cNvPr>
              <p14:cNvContentPartPr/>
              <p14:nvPr/>
            </p14:nvContentPartPr>
            <p14:xfrm>
              <a:off x="7867631" y="3573156"/>
              <a:ext cx="537160" cy="893172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CF6BA90-1C50-4433-B047-E76D240956E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13591" y="3465155"/>
                <a:ext cx="644880" cy="1108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81EC128-BDE3-4E7D-8CD7-8F4A48E28E24}"/>
                  </a:ext>
                </a:extLst>
              </p14:cNvPr>
              <p14:cNvContentPartPr/>
              <p14:nvPr/>
            </p14:nvContentPartPr>
            <p14:xfrm>
              <a:off x="8014095" y="3563076"/>
              <a:ext cx="718656" cy="991948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81EC128-BDE3-4E7D-8CD7-8F4A48E28E2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60115" y="3455060"/>
                <a:ext cx="826256" cy="1207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8BFBBE5-8B00-4DD9-9F5D-0E45D06D4488}"/>
                  </a:ext>
                </a:extLst>
              </p14:cNvPr>
              <p14:cNvContentPartPr/>
              <p14:nvPr/>
            </p14:nvContentPartPr>
            <p14:xfrm>
              <a:off x="8339489" y="3583956"/>
              <a:ext cx="579742" cy="844657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8BFBBE5-8B00-4DD9-9F5D-0E45D06D448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85476" y="3475990"/>
                <a:ext cx="687408" cy="1060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B1D53DA-DA03-441F-98A5-07AFCCF8CA0C}"/>
                  </a:ext>
                </a:extLst>
              </p14:cNvPr>
              <p14:cNvContentPartPr/>
              <p14:nvPr/>
            </p14:nvContentPartPr>
            <p14:xfrm>
              <a:off x="8507163" y="3570996"/>
              <a:ext cx="588468" cy="90853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B1D53DA-DA03-441F-98A5-07AFCCF8CA0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53175" y="3462966"/>
                <a:ext cx="696084" cy="1124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881C6BF-147A-4BB8-BF08-9622A3E8783F}"/>
                  </a:ext>
                </a:extLst>
              </p14:cNvPr>
              <p14:cNvContentPartPr/>
              <p14:nvPr/>
            </p14:nvContentPartPr>
            <p14:xfrm>
              <a:off x="8733369" y="3666036"/>
              <a:ext cx="558102" cy="900502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881C6BF-147A-4BB8-BF08-9622A3E8783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79359" y="3558019"/>
                <a:ext cx="665762" cy="1116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4D789A0-FAA4-4B57-867E-CAB96F96BD62}"/>
                  </a:ext>
                </a:extLst>
              </p14:cNvPr>
              <p14:cNvContentPartPr/>
              <p14:nvPr/>
            </p14:nvContentPartPr>
            <p14:xfrm>
              <a:off x="8951529" y="3527796"/>
              <a:ext cx="558102" cy="1005561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4D789A0-FAA4-4B57-867E-CAB96F96BD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97554" y="3419826"/>
                <a:ext cx="665692" cy="1221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C2AA36E-AA76-4062-94EC-4DE26FEEA9B1}"/>
                  </a:ext>
                </a:extLst>
              </p14:cNvPr>
              <p14:cNvContentPartPr/>
              <p14:nvPr/>
            </p14:nvContentPartPr>
            <p14:xfrm>
              <a:off x="9098949" y="3583956"/>
              <a:ext cx="598241" cy="1038719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C2AA36E-AA76-4062-94EC-4DE26FEEA9B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044956" y="3475944"/>
                <a:ext cx="705867" cy="1254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EB64DF2-2677-439E-91D9-2E32C065DFC6}"/>
                  </a:ext>
                </a:extLst>
              </p14:cNvPr>
              <p14:cNvContentPartPr/>
              <p14:nvPr/>
            </p14:nvContentPartPr>
            <p14:xfrm>
              <a:off x="9368083" y="3644436"/>
              <a:ext cx="570667" cy="937499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EB64DF2-2677-439E-91D9-2E32C065DFC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314111" y="3536429"/>
                <a:ext cx="678252" cy="1153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5F3C667-01D3-482F-87D5-FD5AB145CA49}"/>
                  </a:ext>
                </a:extLst>
              </p14:cNvPr>
              <p14:cNvContentPartPr/>
              <p14:nvPr/>
            </p14:nvContentPartPr>
            <p14:xfrm>
              <a:off x="9644019" y="3615996"/>
              <a:ext cx="576252" cy="975893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5F3C667-01D3-482F-87D5-FD5AB145CA4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89995" y="3507964"/>
                <a:ext cx="683939" cy="1191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69DE939-FD6B-4FF9-B08C-FF16C3E4DF7B}"/>
                  </a:ext>
                </a:extLst>
              </p14:cNvPr>
              <p14:cNvContentPartPr/>
              <p14:nvPr/>
            </p14:nvContentPartPr>
            <p14:xfrm>
              <a:off x="9985095" y="3619236"/>
              <a:ext cx="535415" cy="943782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69DE939-FD6B-4FF9-B08C-FF16C3E4DF7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931085" y="3511252"/>
                <a:ext cx="643074" cy="1159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80476F0-EF2B-4AF3-8A12-1ED73CF99F93}"/>
                  </a:ext>
                </a:extLst>
              </p14:cNvPr>
              <p14:cNvContentPartPr/>
              <p14:nvPr/>
            </p14:nvContentPartPr>
            <p14:xfrm>
              <a:off x="10202103" y="3630756"/>
              <a:ext cx="556008" cy="896663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80476F0-EF2B-4AF3-8A12-1ED73CF99F9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148087" y="3522724"/>
                <a:ext cx="663681" cy="1112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83D61AC-1CB3-4B5E-8E22-E933284B345D}"/>
                  </a:ext>
                </a:extLst>
              </p14:cNvPr>
              <p14:cNvContentPartPr/>
              <p14:nvPr/>
            </p14:nvContentPartPr>
            <p14:xfrm>
              <a:off x="10412009" y="3753516"/>
              <a:ext cx="453742" cy="818829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83D61AC-1CB3-4B5E-8E22-E933284B345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358035" y="3645539"/>
                <a:ext cx="561330" cy="1034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42B5470-F2DA-48C5-A7B2-0BB5BF0B40B9}"/>
                  </a:ext>
                </a:extLst>
              </p14:cNvPr>
              <p14:cNvContentPartPr/>
              <p14:nvPr/>
            </p14:nvContentPartPr>
            <p14:xfrm>
              <a:off x="10642579" y="4198476"/>
              <a:ext cx="230012" cy="352871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42B5470-F2DA-48C5-A7B2-0BB5BF0B40B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588501" y="4090454"/>
                <a:ext cx="337808" cy="568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1149E4E-8E5A-440F-87D8-9F4FF5CA171A}"/>
                  </a:ext>
                </a:extLst>
              </p14:cNvPr>
              <p14:cNvContentPartPr/>
              <p14:nvPr/>
            </p14:nvContentPartPr>
            <p14:xfrm>
              <a:off x="10844651" y="4413396"/>
              <a:ext cx="61779" cy="171375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1149E4E-8E5A-440F-87D8-9F4FF5CA171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790459" y="4305613"/>
                <a:ext cx="169802" cy="386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70A28C-B97E-4476-898B-08393CCE84CF}"/>
                  </a:ext>
                </a:extLst>
              </p14:cNvPr>
              <p14:cNvContentPartPr/>
              <p14:nvPr/>
            </p14:nvContentPartPr>
            <p14:xfrm>
              <a:off x="7564680" y="3705365"/>
              <a:ext cx="29880" cy="41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70A28C-B97E-4476-898B-08393CCE84C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10680" y="3597365"/>
                <a:ext cx="1375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C5CB56-5286-499F-86D8-0C394FBF04BA}"/>
                  </a:ext>
                </a:extLst>
              </p14:cNvPr>
              <p14:cNvContentPartPr/>
              <p14:nvPr/>
            </p14:nvContentPartPr>
            <p14:xfrm>
              <a:off x="7352280" y="3607085"/>
              <a:ext cx="1890360" cy="1996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C5CB56-5286-499F-86D8-0C394FBF04B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298280" y="3499085"/>
                <a:ext cx="1998000" cy="22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2ADB4D-9B83-4B99-AD57-AC04B9762DD8}"/>
                  </a:ext>
                </a:extLst>
              </p14:cNvPr>
              <p14:cNvContentPartPr/>
              <p14:nvPr/>
            </p14:nvContentPartPr>
            <p14:xfrm>
              <a:off x="8242200" y="3671885"/>
              <a:ext cx="936360" cy="893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2ADB4D-9B83-4B99-AD57-AC04B9762DD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188200" y="3563841"/>
                <a:ext cx="1044000" cy="11092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378360-FC11-4D3E-9528-8075FB3EB296}"/>
                  </a:ext>
                </a:extLst>
              </p14:cNvPr>
              <p14:cNvContentPartPr/>
              <p14:nvPr/>
            </p14:nvContentPartPr>
            <p14:xfrm>
              <a:off x="9114840" y="3665045"/>
              <a:ext cx="12600" cy="502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378360-FC11-4D3E-9528-8075FB3EB29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60840" y="3557045"/>
                <a:ext cx="12024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9B56D7-C627-4DF2-AD1A-9BD53AEDE589}"/>
                  </a:ext>
                </a:extLst>
              </p14:cNvPr>
              <p14:cNvContentPartPr/>
              <p14:nvPr/>
            </p14:nvContentPartPr>
            <p14:xfrm>
              <a:off x="8654040" y="4816325"/>
              <a:ext cx="556560" cy="783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9B56D7-C627-4DF2-AD1A-9BD53AEDE58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00040" y="4708325"/>
                <a:ext cx="664200" cy="9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EAE083-17DE-4FE8-82B4-32A439EEB28D}"/>
                  </a:ext>
                </a:extLst>
              </p14:cNvPr>
              <p14:cNvContentPartPr/>
              <p14:nvPr/>
            </p14:nvContentPartPr>
            <p14:xfrm>
              <a:off x="7824960" y="4964285"/>
              <a:ext cx="264960" cy="561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EAE083-17DE-4FE8-82B4-32A439EEB28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770960" y="4856354"/>
                <a:ext cx="372600" cy="7774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829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A1D7D9-F377-489E-96B0-323231597A9F}"/>
              </a:ext>
            </a:extLst>
          </p:cNvPr>
          <p:cNvSpPr txBox="1">
            <a:spLocks/>
          </p:cNvSpPr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01. WHAT IS GRID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114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7E550A8-4BC7-4D28-98D9-4DB7AC466BAD}"/>
              </a:ext>
            </a:extLst>
          </p:cNvPr>
          <p:cNvSpPr txBox="1"/>
          <p:nvPr/>
        </p:nvSpPr>
        <p:spPr>
          <a:xfrm>
            <a:off x="659258" y="2671530"/>
            <a:ext cx="2176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b="1" i="0" dirty="0" err="1">
                <a:solidFill>
                  <a:srgbClr val="000000"/>
                </a:solidFill>
                <a:effectLst/>
                <a:latin typeface="Closer Text Med" pitchFamily="50" charset="0"/>
              </a:rPr>
              <a:t>Aufgaben</a:t>
            </a:r>
            <a:endParaRPr lang="en-CH" sz="3200" b="1" i="0" dirty="0">
              <a:solidFill>
                <a:srgbClr val="000000"/>
              </a:solidFill>
              <a:effectLst/>
              <a:latin typeface="Closer Text Med" pitchFamily="50" charset="0"/>
            </a:endParaRP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016BDE4D-C50B-4EC8-A47D-F03A9DD2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742" y="-217094"/>
            <a:ext cx="10488994" cy="1011093"/>
          </a:xfrm>
          <a:noFill/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CH" sz="6000" dirty="0">
                <a:solidFill>
                  <a:schemeClr val="bg1">
                    <a:lumMod val="85000"/>
                  </a:schemeClr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CODE ALONG</a:t>
            </a:r>
            <a:endParaRPr lang="de-DE" sz="6000" dirty="0">
              <a:solidFill>
                <a:schemeClr val="bg1">
                  <a:lumMod val="85000"/>
                </a:schemeClr>
              </a:solidFill>
              <a:latin typeface="Chakra Petch Medium" panose="00000600000000000000" pitchFamily="2" charset="-34"/>
              <a:cs typeface="Chakra Petch Medium" panose="00000600000000000000" pitchFamily="2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0E28D2-9A70-401A-8CB9-8856E5F75D30}"/>
              </a:ext>
            </a:extLst>
          </p:cNvPr>
          <p:cNvSpPr txBox="1"/>
          <p:nvPr/>
        </p:nvSpPr>
        <p:spPr>
          <a:xfrm>
            <a:off x="659258" y="3429000"/>
            <a:ext cx="5436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u="sng" dirty="0">
                <a:effectLst/>
                <a:latin typeface="Closer Text Light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https://cssgridgarden.com/#de</a:t>
            </a:r>
            <a:endParaRPr lang="de-DE" dirty="0">
              <a:latin typeface="Closer Text Light" pitchFamily="50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DD1702-3E7B-4FC2-B6DB-8F259DF2B897}"/>
              </a:ext>
            </a:extLst>
          </p:cNvPr>
          <p:cNvSpPr txBox="1"/>
          <p:nvPr/>
        </p:nvSpPr>
        <p:spPr>
          <a:xfrm>
            <a:off x="6096000" y="2671529"/>
            <a:ext cx="3383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b="1" i="0" dirty="0" err="1">
                <a:solidFill>
                  <a:srgbClr val="000000"/>
                </a:solidFill>
                <a:effectLst/>
                <a:latin typeface="Closer Text Med" pitchFamily="50" charset="0"/>
              </a:rPr>
              <a:t>Hilfreiche</a:t>
            </a:r>
            <a:r>
              <a:rPr lang="en-CH" sz="3200" b="1" i="0" dirty="0">
                <a:solidFill>
                  <a:srgbClr val="000000"/>
                </a:solidFill>
                <a:effectLst/>
                <a:latin typeface="Closer Text Med" pitchFamily="50" charset="0"/>
              </a:rPr>
              <a:t> Links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AC0EC7-CF91-4B9B-B3F2-30942FC964D6}"/>
              </a:ext>
            </a:extLst>
          </p:cNvPr>
          <p:cNvSpPr txBox="1"/>
          <p:nvPr/>
        </p:nvSpPr>
        <p:spPr>
          <a:xfrm>
            <a:off x="6096000" y="3429000"/>
            <a:ext cx="54367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u="sng" dirty="0">
                <a:effectLst/>
                <a:latin typeface="Closer Text Light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https://css-tricks.com/snippets/css/complete-guide-grid/</a:t>
            </a:r>
            <a:endParaRPr lang="en-CH" b="0" i="0" u="sng" dirty="0">
              <a:effectLst/>
              <a:latin typeface="Closer Text Light" pitchFamily="50" charset="0"/>
            </a:endParaRPr>
          </a:p>
          <a:p>
            <a:endParaRPr lang="en-CH" u="sng" dirty="0">
              <a:latin typeface="Closer Text Light" pitchFamily="50" charset="0"/>
            </a:endParaRPr>
          </a:p>
          <a:p>
            <a:r>
              <a:rPr lang="de-DE" b="0" i="0" u="sng" dirty="0">
                <a:effectLst/>
                <a:latin typeface="Closer Text Light" pitchFamily="50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https://developer.mozilla.org/en-US/docs/Learn/CSS/CSS_layout/Grids</a:t>
            </a:r>
            <a:endParaRPr lang="en-CH" b="0" i="0" u="sng" dirty="0">
              <a:effectLst/>
              <a:latin typeface="Closer Text Light" pitchFamily="50" charset="0"/>
            </a:endParaRPr>
          </a:p>
          <a:p>
            <a:endParaRPr lang="en-CH" b="0" i="0" u="sng" dirty="0">
              <a:effectLst/>
              <a:latin typeface="Closer Text Light" pitchFamily="50" charset="0"/>
            </a:endParaRPr>
          </a:p>
          <a:p>
            <a:r>
              <a:rPr lang="de-DE" dirty="0">
                <a:latin typeface="Closer Text Light" pitchFamily="50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https://cssgrid-generator.netlify.app/</a:t>
            </a:r>
            <a:endParaRPr lang="en-CH" dirty="0">
              <a:latin typeface="Closer Text Light" pitchFamily="50" charset="0"/>
            </a:endParaRPr>
          </a:p>
          <a:p>
            <a:endParaRPr lang="de-DE" dirty="0">
              <a:latin typeface="Closer Text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28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4A4153-5F27-4351-BCF6-B264A1A5F358}"/>
              </a:ext>
            </a:extLst>
          </p:cNvPr>
          <p:cNvSpPr txBox="1"/>
          <p:nvPr/>
        </p:nvSpPr>
        <p:spPr>
          <a:xfrm>
            <a:off x="795787" y="1635031"/>
            <a:ext cx="4940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Closer Text Light" pitchFamily="50" charset="0"/>
                <a:cs typeface="Chakra Petch Medium" panose="00000600000000000000" pitchFamily="2" charset="-34"/>
              </a:rPr>
              <a:t>CSS Grid, is a two-dimensional grid-based layout system</a:t>
            </a:r>
            <a:endParaRPr lang="de-DE" dirty="0">
              <a:latin typeface="Closer Text Light" pitchFamily="50" charset="0"/>
              <a:cs typeface="Chakra Petch Medium" panose="00000600000000000000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55F33-0604-4DCC-851D-EDCEB0EF2E33}"/>
              </a:ext>
            </a:extLst>
          </p:cNvPr>
          <p:cNvSpPr txBox="1"/>
          <p:nvPr/>
        </p:nvSpPr>
        <p:spPr>
          <a:xfrm>
            <a:off x="6455434" y="1635031"/>
            <a:ext cx="4940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000000"/>
                </a:solidFill>
                <a:effectLst/>
                <a:latin typeface="Closer Text Light" pitchFamily="50" charset="0"/>
                <a:cs typeface="Chakra Petch Medium" panose="00000600000000000000" pitchFamily="2" charset="-34"/>
              </a:rPr>
              <a:t>CSS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loser Text Light" pitchFamily="50" charset="0"/>
                <a:cs typeface="Chakra Petch Medium" panose="00000600000000000000" pitchFamily="2" charset="-34"/>
              </a:rPr>
              <a:t>Grid</a:t>
            </a:r>
            <a:r>
              <a:rPr lang="de-DE" b="0" i="0" dirty="0">
                <a:solidFill>
                  <a:srgbClr val="000000"/>
                </a:solidFill>
                <a:effectLst/>
                <a:latin typeface="Closer Text Light" pitchFamily="50" charset="0"/>
                <a:cs typeface="Chakra Petch Medium" panose="00000600000000000000" pitchFamily="2" charset="-34"/>
              </a:rPr>
              <a:t>, ist ein zweidimensionales gitterbasiertes Layout-System</a:t>
            </a:r>
            <a:endParaRPr lang="de-DE" dirty="0">
              <a:latin typeface="Closer Text Light" pitchFamily="50" charset="0"/>
              <a:cs typeface="Chakra Petch Medium" panose="00000600000000000000" pitchFamily="2" charset="-34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F2E866-D7C3-4D4F-AEF8-3291080F48A9}"/>
              </a:ext>
            </a:extLst>
          </p:cNvPr>
          <p:cNvGrpSpPr/>
          <p:nvPr/>
        </p:nvGrpSpPr>
        <p:grpSpPr>
          <a:xfrm>
            <a:off x="3699300" y="3256879"/>
            <a:ext cx="4793400" cy="2639520"/>
            <a:chOff x="2927785" y="3165725"/>
            <a:chExt cx="4793400" cy="263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A36E7F4-165C-401A-920D-F0A6431D49E3}"/>
                    </a:ext>
                  </a:extLst>
                </p14:cNvPr>
                <p14:cNvContentPartPr/>
                <p14:nvPr/>
              </p14:nvContentPartPr>
              <p14:xfrm>
                <a:off x="2927785" y="3225845"/>
                <a:ext cx="25560" cy="2373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A36E7F4-165C-401A-920D-F0A6431D49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785" y="3217205"/>
                  <a:ext cx="43200" cy="23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B10AE19-C39B-431C-8673-20A1DDA9636B}"/>
                    </a:ext>
                  </a:extLst>
                </p14:cNvPr>
                <p14:cNvContentPartPr/>
                <p14:nvPr/>
              </p14:nvContentPartPr>
              <p14:xfrm>
                <a:off x="2932825" y="3184445"/>
                <a:ext cx="4788360" cy="47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B10AE19-C39B-431C-8673-20A1DDA9636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23825" y="3175445"/>
                  <a:ext cx="48060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16EB3EF-A961-4C18-851D-0D6E0C733ECF}"/>
                    </a:ext>
                  </a:extLst>
                </p14:cNvPr>
                <p14:cNvContentPartPr/>
                <p14:nvPr/>
              </p14:nvContentPartPr>
              <p14:xfrm>
                <a:off x="7648105" y="3217565"/>
                <a:ext cx="59040" cy="2562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16EB3EF-A961-4C18-851D-0D6E0C733EC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39105" y="3208565"/>
                  <a:ext cx="76680" cy="258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403ADDF-2442-490F-9C0A-A0174E461817}"/>
                    </a:ext>
                  </a:extLst>
                </p14:cNvPr>
                <p14:cNvContentPartPr/>
                <p14:nvPr/>
              </p14:nvContentPartPr>
              <p14:xfrm>
                <a:off x="2950105" y="5616245"/>
                <a:ext cx="4719240" cy="186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403ADDF-2442-490F-9C0A-A0174E46181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1105" y="5607605"/>
                  <a:ext cx="4736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5A1A378-74A1-46DA-BB32-BE6F5398D315}"/>
                    </a:ext>
                  </a:extLst>
                </p14:cNvPr>
                <p14:cNvContentPartPr/>
                <p14:nvPr/>
              </p14:nvContentPartPr>
              <p14:xfrm>
                <a:off x="2941465" y="4377125"/>
                <a:ext cx="4736520" cy="9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5A1A378-74A1-46DA-BB32-BE6F5398D31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32465" y="4368125"/>
                  <a:ext cx="47541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DCB7073-299E-4024-9BA6-89F5110E5163}"/>
                    </a:ext>
                  </a:extLst>
                </p14:cNvPr>
                <p14:cNvContentPartPr/>
                <p14:nvPr/>
              </p14:nvContentPartPr>
              <p14:xfrm>
                <a:off x="4273105" y="3191285"/>
                <a:ext cx="85680" cy="2467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DCB7073-299E-4024-9BA6-89F5110E516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64105" y="3182645"/>
                  <a:ext cx="103320" cy="24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58C10E7-DBAF-4D43-8CA6-A934B558990F}"/>
                    </a:ext>
                  </a:extLst>
                </p14:cNvPr>
                <p14:cNvContentPartPr/>
                <p14:nvPr/>
              </p14:nvContentPartPr>
              <p14:xfrm>
                <a:off x="5462905" y="3165725"/>
                <a:ext cx="5760" cy="2545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58C10E7-DBAF-4D43-8CA6-A934B558990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53905" y="3156725"/>
                  <a:ext cx="23400" cy="25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A1F6377-DD60-4BBE-8F05-33F63192FBC2}"/>
                    </a:ext>
                  </a:extLst>
                </p14:cNvPr>
                <p14:cNvContentPartPr/>
                <p14:nvPr/>
              </p14:nvContentPartPr>
              <p14:xfrm>
                <a:off x="6618505" y="3191645"/>
                <a:ext cx="41760" cy="2613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A1F6377-DD60-4BBE-8F05-33F63192FB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09505" y="3182645"/>
                  <a:ext cx="59400" cy="2631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294C2779-9B7B-45F1-9736-0F1012F4F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742" y="-217094"/>
            <a:ext cx="8112750" cy="1011093"/>
          </a:xfrm>
          <a:noFill/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6000" dirty="0">
                <a:solidFill>
                  <a:schemeClr val="bg1">
                    <a:lumMod val="85000"/>
                  </a:schemeClr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W</a:t>
            </a:r>
            <a:r>
              <a:rPr lang="en-CH" sz="6000" dirty="0">
                <a:solidFill>
                  <a:schemeClr val="bg1">
                    <a:lumMod val="85000"/>
                  </a:schemeClr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HAT IS GRID</a:t>
            </a:r>
            <a:endParaRPr lang="de-DE" sz="6000" dirty="0">
              <a:solidFill>
                <a:schemeClr val="bg1">
                  <a:lumMod val="85000"/>
                </a:schemeClr>
              </a:solidFill>
              <a:latin typeface="Chakra Petch Medium" panose="00000600000000000000" pitchFamily="2" charset="-34"/>
              <a:cs typeface="Chakra Petch Medium" panose="000006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9608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A1D7D9-F377-489E-96B0-323231597A9F}"/>
              </a:ext>
            </a:extLst>
          </p:cNvPr>
          <p:cNvSpPr txBox="1">
            <a:spLocks/>
          </p:cNvSpPr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0</a:t>
            </a:r>
            <a:r>
              <a:rPr lang="en-CH" sz="5400" kern="1200" dirty="0">
                <a:solidFill>
                  <a:schemeClr val="tx1"/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2</a:t>
            </a:r>
            <a:r>
              <a:rPr lang="en-US" sz="5400" kern="1200" dirty="0">
                <a:solidFill>
                  <a:schemeClr val="tx1"/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. </a:t>
            </a:r>
            <a:r>
              <a:rPr lang="en-CH" sz="5400" kern="1200" dirty="0">
                <a:solidFill>
                  <a:schemeClr val="tx1"/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IMPORTANT DEFINITIONS</a:t>
            </a:r>
            <a:endParaRPr lang="en-US" sz="5400" kern="1200" dirty="0">
              <a:solidFill>
                <a:schemeClr val="tx1"/>
              </a:solidFill>
              <a:latin typeface="Chakra Petch Medium" panose="00000600000000000000" pitchFamily="2" charset="-34"/>
              <a:cs typeface="Chakra Petch Medium" panose="00000600000000000000" pitchFamily="2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77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7E550A8-4BC7-4D28-98D9-4DB7AC466BAD}"/>
              </a:ext>
            </a:extLst>
          </p:cNvPr>
          <p:cNvSpPr txBox="1"/>
          <p:nvPr/>
        </p:nvSpPr>
        <p:spPr>
          <a:xfrm>
            <a:off x="659258" y="2671530"/>
            <a:ext cx="33216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3200" b="1" i="0" dirty="0" err="1">
                <a:solidFill>
                  <a:srgbClr val="000000"/>
                </a:solidFill>
                <a:effectLst/>
                <a:latin typeface="Closer Text Med" pitchFamily="50" charset="0"/>
              </a:rPr>
              <a:t>Grid</a:t>
            </a:r>
            <a:r>
              <a:rPr lang="de-DE" sz="3200" b="1" i="0" dirty="0">
                <a:solidFill>
                  <a:srgbClr val="000000"/>
                </a:solidFill>
                <a:effectLst/>
                <a:latin typeface="Closer Text Med" pitchFamily="50" charset="0"/>
              </a:rPr>
              <a:t> Container</a:t>
            </a:r>
            <a:r>
              <a:rPr lang="en-CH" sz="3200" b="1" i="0" dirty="0">
                <a:solidFill>
                  <a:srgbClr val="000000"/>
                </a:solidFill>
                <a:effectLst/>
                <a:latin typeface="Closer Text Med" pitchFamily="50" charset="0"/>
              </a:rPr>
              <a:t> </a:t>
            </a:r>
          </a:p>
          <a:p>
            <a:pPr algn="l"/>
            <a:r>
              <a:rPr lang="en-CH" sz="3200" b="1" dirty="0">
                <a:solidFill>
                  <a:srgbClr val="000000"/>
                </a:solidFill>
                <a:latin typeface="Closer Text Med" pitchFamily="50" charset="0"/>
              </a:rPr>
              <a:t>&amp;</a:t>
            </a:r>
          </a:p>
          <a:p>
            <a:pPr algn="l"/>
            <a:r>
              <a:rPr lang="en-CH" sz="3200" b="1" i="0" dirty="0">
                <a:solidFill>
                  <a:srgbClr val="000000"/>
                </a:solidFill>
                <a:effectLst/>
                <a:latin typeface="Closer Text Med" pitchFamily="50" charset="0"/>
              </a:rPr>
              <a:t>Grid Items</a:t>
            </a:r>
            <a:endParaRPr lang="de-DE" sz="3200" b="1" i="0" dirty="0">
              <a:solidFill>
                <a:srgbClr val="000000"/>
              </a:solidFill>
              <a:effectLst/>
              <a:latin typeface="Closer Text Me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55F33-0604-4DCC-851D-EDCEB0EF2E33}"/>
              </a:ext>
            </a:extLst>
          </p:cNvPr>
          <p:cNvSpPr txBox="1"/>
          <p:nvPr/>
        </p:nvSpPr>
        <p:spPr>
          <a:xfrm>
            <a:off x="3713154" y="2913001"/>
            <a:ext cx="2454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dirty="0">
                <a:solidFill>
                  <a:schemeClr val="bg1">
                    <a:lumMod val="50000"/>
                  </a:schemeClr>
                </a:solidFill>
                <a:latin typeface="Closer Text Light" pitchFamily="50" charset="0"/>
                <a:cs typeface="Chakra Petch Medium" panose="00000600000000000000" pitchFamily="2" charset="-34"/>
              </a:rPr>
              <a:t>Aka Grid Parent</a:t>
            </a:r>
            <a:endParaRPr lang="de-DE" dirty="0">
              <a:solidFill>
                <a:schemeClr val="bg1">
                  <a:lumMod val="50000"/>
                </a:schemeClr>
              </a:solidFill>
              <a:latin typeface="Closer Text Light" pitchFamily="50" charset="0"/>
              <a:cs typeface="Chakra Petch Medium" panose="00000600000000000000" pitchFamily="2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DBA23D-3BC0-437A-9C76-E9DBA2EC361C}"/>
              </a:ext>
            </a:extLst>
          </p:cNvPr>
          <p:cNvSpPr txBox="1"/>
          <p:nvPr/>
        </p:nvSpPr>
        <p:spPr>
          <a:xfrm>
            <a:off x="756144" y="4521597"/>
            <a:ext cx="4439100" cy="1477328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&lt;div </a:t>
            </a:r>
            <a:r>
              <a:rPr lang="en-GB" b="0" i="0" dirty="0">
                <a:solidFill>
                  <a:srgbClr val="83BA52"/>
                </a:solidFill>
                <a:effectLst/>
                <a:latin typeface="SFMono-Regular"/>
              </a:rPr>
              <a:t>class</a:t>
            </a:r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="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container</a:t>
            </a:r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"&gt;</a:t>
            </a:r>
            <a:r>
              <a:rPr lang="en-GB" b="0" i="0" dirty="0">
                <a:solidFill>
                  <a:srgbClr val="FFFFFF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FFFFF"/>
              </a:solidFill>
              <a:effectLst/>
              <a:latin typeface="SFMono-Regular"/>
            </a:endParaRPr>
          </a:p>
          <a:p>
            <a:r>
              <a:rPr lang="en-CH" dirty="0">
                <a:solidFill>
                  <a:srgbClr val="FFFFFF"/>
                </a:solidFill>
                <a:latin typeface="SFMono-Regular"/>
              </a:rPr>
              <a:t>	</a:t>
            </a:r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&lt;div </a:t>
            </a:r>
            <a:r>
              <a:rPr lang="en-GB" b="0" i="0" dirty="0">
                <a:solidFill>
                  <a:srgbClr val="83BA52"/>
                </a:solidFill>
                <a:effectLst/>
                <a:latin typeface="SFMono-Regular"/>
              </a:rPr>
              <a:t>class</a:t>
            </a:r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="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item1</a:t>
            </a:r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"&gt;</a:t>
            </a:r>
            <a:r>
              <a:rPr lang="en-GB" b="0" i="0" dirty="0">
                <a:solidFill>
                  <a:srgbClr val="FFFFFF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FFFFF"/>
                </a:solidFill>
                <a:effectLst/>
                <a:latin typeface="SFMono-Regular"/>
              </a:rPr>
              <a:t>content </a:t>
            </a:r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&lt;/div&gt;</a:t>
            </a:r>
            <a:r>
              <a:rPr lang="en-GB" b="0" i="0" dirty="0">
                <a:solidFill>
                  <a:srgbClr val="FFFFFF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FFFFF"/>
              </a:solidFill>
              <a:effectLst/>
              <a:latin typeface="SFMono-Regular"/>
            </a:endParaRPr>
          </a:p>
          <a:p>
            <a:r>
              <a:rPr lang="en-CH" dirty="0">
                <a:solidFill>
                  <a:srgbClr val="FFFFFF"/>
                </a:solidFill>
                <a:latin typeface="SFMono-Regular"/>
              </a:rPr>
              <a:t>	</a:t>
            </a:r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&lt;div </a:t>
            </a:r>
            <a:r>
              <a:rPr lang="en-GB" b="0" i="0" dirty="0">
                <a:solidFill>
                  <a:srgbClr val="83BA52"/>
                </a:solidFill>
                <a:effectLst/>
                <a:latin typeface="SFMono-Regular"/>
              </a:rPr>
              <a:t>class</a:t>
            </a:r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="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item</a:t>
            </a:r>
            <a:r>
              <a:rPr lang="en-CH" b="0" i="0" dirty="0">
                <a:solidFill>
                  <a:srgbClr val="F5D67B"/>
                </a:solidFill>
                <a:effectLst/>
                <a:latin typeface="SFMono-Regular"/>
              </a:rPr>
              <a:t>2</a:t>
            </a:r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"&gt;</a:t>
            </a:r>
            <a:r>
              <a:rPr lang="en-GB" b="0" i="0" dirty="0">
                <a:solidFill>
                  <a:srgbClr val="FFFFFF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FFFFF"/>
                </a:solidFill>
                <a:effectLst/>
                <a:latin typeface="SFMono-Regular"/>
              </a:rPr>
              <a:t>content </a:t>
            </a:r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&lt;/div&gt;</a:t>
            </a:r>
            <a:r>
              <a:rPr lang="en-GB" b="0" i="0" dirty="0">
                <a:solidFill>
                  <a:srgbClr val="FFFFFF"/>
                </a:solidFill>
                <a:effectLst/>
                <a:latin typeface="SFMono-Regular"/>
              </a:rPr>
              <a:t> </a:t>
            </a:r>
            <a:endParaRPr lang="en-CH" b="0" i="0" dirty="0">
              <a:solidFill>
                <a:srgbClr val="FFFFFF"/>
              </a:solidFill>
              <a:effectLst/>
              <a:latin typeface="SFMono-Regular"/>
            </a:endParaRPr>
          </a:p>
          <a:p>
            <a:r>
              <a:rPr lang="en-CH" dirty="0">
                <a:solidFill>
                  <a:srgbClr val="FFFFFF"/>
                </a:solidFill>
                <a:latin typeface="SFMono-Regular"/>
              </a:rPr>
              <a:t>	</a:t>
            </a:r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&lt;div </a:t>
            </a:r>
            <a:r>
              <a:rPr lang="en-GB" b="0" i="0" dirty="0">
                <a:solidFill>
                  <a:srgbClr val="83BA52"/>
                </a:solidFill>
                <a:effectLst/>
                <a:latin typeface="SFMono-Regular"/>
              </a:rPr>
              <a:t>class</a:t>
            </a:r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="</a:t>
            </a:r>
            <a:r>
              <a:rPr lang="en-GB" b="0" i="0" dirty="0">
                <a:solidFill>
                  <a:srgbClr val="F5D67B"/>
                </a:solidFill>
                <a:effectLst/>
                <a:latin typeface="SFMono-Regular"/>
              </a:rPr>
              <a:t>item</a:t>
            </a:r>
            <a:r>
              <a:rPr lang="en-CH" dirty="0">
                <a:solidFill>
                  <a:srgbClr val="F5D67B"/>
                </a:solidFill>
                <a:latin typeface="SFMono-Regular"/>
              </a:rPr>
              <a:t>3</a:t>
            </a:r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"&gt;</a:t>
            </a:r>
            <a:r>
              <a:rPr lang="en-GB" b="0" i="0" dirty="0">
                <a:solidFill>
                  <a:srgbClr val="FFFFFF"/>
                </a:solidFill>
                <a:effectLst/>
                <a:latin typeface="SFMono-Regular"/>
              </a:rPr>
              <a:t> </a:t>
            </a:r>
            <a:r>
              <a:rPr lang="en-CH" b="0" i="0" dirty="0">
                <a:solidFill>
                  <a:srgbClr val="FFFFFF"/>
                </a:solidFill>
                <a:effectLst/>
                <a:latin typeface="SFMono-Regular"/>
              </a:rPr>
              <a:t>content </a:t>
            </a:r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&lt;/div&gt;</a:t>
            </a:r>
            <a:r>
              <a:rPr lang="en-GB" b="0" i="0" dirty="0">
                <a:solidFill>
                  <a:srgbClr val="FFFFFF"/>
                </a:solidFill>
                <a:effectLst/>
                <a:latin typeface="SFMono-Regular"/>
              </a:rPr>
              <a:t> </a:t>
            </a:r>
            <a:endParaRPr lang="en-CH" dirty="0">
              <a:solidFill>
                <a:srgbClr val="FFFFFF"/>
              </a:solidFill>
              <a:latin typeface="SFMono-Regular"/>
            </a:endParaRPr>
          </a:p>
          <a:p>
            <a:r>
              <a:rPr lang="en-GB" b="0" i="0" dirty="0">
                <a:solidFill>
                  <a:srgbClr val="72E0D1"/>
                </a:solidFill>
                <a:effectLst/>
                <a:latin typeface="SFMono-Regular"/>
              </a:rPr>
              <a:t>&lt;/div&gt;</a:t>
            </a:r>
            <a:endParaRPr lang="de-DE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CCD575C-82C6-4869-A53B-6D42A39D7753}"/>
              </a:ext>
            </a:extLst>
          </p:cNvPr>
          <p:cNvGrpSpPr/>
          <p:nvPr/>
        </p:nvGrpSpPr>
        <p:grpSpPr>
          <a:xfrm>
            <a:off x="6990309" y="2877227"/>
            <a:ext cx="3994920" cy="2790000"/>
            <a:chOff x="6918745" y="2402165"/>
            <a:chExt cx="3994920" cy="279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B9DE324-EF88-46D4-AC16-9E0AC1E71DAF}"/>
                    </a:ext>
                  </a:extLst>
                </p14:cNvPr>
                <p14:cNvContentPartPr/>
                <p14:nvPr/>
              </p14:nvContentPartPr>
              <p14:xfrm>
                <a:off x="7063105" y="2789165"/>
                <a:ext cx="62640" cy="2390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B9DE324-EF88-46D4-AC16-9E0AC1E71DA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54105" y="2780165"/>
                  <a:ext cx="80280" cy="24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30DC5AD-3753-4B18-90E0-39B31DBDD2A2}"/>
                    </a:ext>
                  </a:extLst>
                </p14:cNvPr>
                <p14:cNvContentPartPr/>
                <p14:nvPr/>
              </p14:nvContentPartPr>
              <p14:xfrm>
                <a:off x="7075705" y="2802485"/>
                <a:ext cx="3741480" cy="91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30DC5AD-3753-4B18-90E0-39B31DBDD2A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66705" y="2793485"/>
                  <a:ext cx="37591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CD2BEC9-159C-4DDE-85C9-B7D5EB17F550}"/>
                    </a:ext>
                  </a:extLst>
                </p14:cNvPr>
                <p14:cNvContentPartPr/>
                <p14:nvPr/>
              </p14:nvContentPartPr>
              <p14:xfrm>
                <a:off x="6918745" y="5083085"/>
                <a:ext cx="3898800" cy="104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CD2BEC9-159C-4DDE-85C9-B7D5EB17F55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9745" y="5074085"/>
                  <a:ext cx="39164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403EEF8-7148-4C48-831E-B80904BE4D97}"/>
                    </a:ext>
                  </a:extLst>
                </p14:cNvPr>
                <p14:cNvContentPartPr/>
                <p14:nvPr/>
              </p14:nvContentPartPr>
              <p14:xfrm>
                <a:off x="10810345" y="2835965"/>
                <a:ext cx="58320" cy="2356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403EEF8-7148-4C48-831E-B80904BE4D9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01345" y="2826965"/>
                  <a:ext cx="75960" cy="23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03CA971-DFEB-430F-ABAD-AC7CBBC2F5E5}"/>
                    </a:ext>
                  </a:extLst>
                </p14:cNvPr>
                <p14:cNvContentPartPr/>
                <p14:nvPr/>
              </p14:nvContentPartPr>
              <p14:xfrm>
                <a:off x="7316185" y="3434285"/>
                <a:ext cx="18360" cy="1090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03CA971-DFEB-430F-ABAD-AC7CBBC2F5E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07545" y="3425285"/>
                  <a:ext cx="36000" cy="11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DB7F62E-4D64-43FA-86D7-8C407FB7E011}"/>
                    </a:ext>
                  </a:extLst>
                </p14:cNvPr>
                <p14:cNvContentPartPr/>
                <p14:nvPr/>
              </p14:nvContentPartPr>
              <p14:xfrm>
                <a:off x="7307185" y="4529765"/>
                <a:ext cx="1025640" cy="73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DB7F62E-4D64-43FA-86D7-8C407FB7E01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98185" y="4521125"/>
                  <a:ext cx="10432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7547370-3173-46F6-A2DF-64A0A08446D0}"/>
                    </a:ext>
                  </a:extLst>
                </p14:cNvPr>
                <p14:cNvContentPartPr/>
                <p14:nvPr/>
              </p14:nvContentPartPr>
              <p14:xfrm>
                <a:off x="7257865" y="3389285"/>
                <a:ext cx="1053720" cy="1218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7547370-3173-46F6-A2DF-64A0A08446D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48865" y="3380285"/>
                  <a:ext cx="1071360" cy="12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F0C5DB5-52A4-47C3-BA0F-1F9F0B8ECF6D}"/>
                    </a:ext>
                  </a:extLst>
                </p14:cNvPr>
                <p14:cNvContentPartPr/>
                <p14:nvPr/>
              </p14:nvContentPartPr>
              <p14:xfrm>
                <a:off x="8559985" y="3481445"/>
                <a:ext cx="35640" cy="1051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F0C5DB5-52A4-47C3-BA0F-1F9F0B8ECF6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51345" y="3472445"/>
                  <a:ext cx="53280" cy="10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A7D6F11-2FEA-4004-B1DA-90D87B6A97F8}"/>
                    </a:ext>
                  </a:extLst>
                </p14:cNvPr>
                <p14:cNvContentPartPr/>
                <p14:nvPr/>
              </p14:nvContentPartPr>
              <p14:xfrm>
                <a:off x="8551345" y="4495565"/>
                <a:ext cx="941760" cy="59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A7D6F11-2FEA-4004-B1DA-90D87B6A97F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542705" y="4486565"/>
                  <a:ext cx="9594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E7C2786-57A9-45D2-A244-DB4F0A69A8AD}"/>
                    </a:ext>
                  </a:extLst>
                </p14:cNvPr>
                <p14:cNvContentPartPr/>
                <p14:nvPr/>
              </p14:nvContentPartPr>
              <p14:xfrm>
                <a:off x="8518585" y="3464525"/>
                <a:ext cx="951480" cy="1076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E7C2786-57A9-45D2-A244-DB4F0A69A8A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09945" y="3455885"/>
                  <a:ext cx="969120" cy="10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A332276-B7A2-4CB3-894C-9D265166F6FB}"/>
                    </a:ext>
                  </a:extLst>
                </p14:cNvPr>
                <p14:cNvContentPartPr/>
                <p14:nvPr/>
              </p14:nvContentPartPr>
              <p14:xfrm>
                <a:off x="9692185" y="3490445"/>
                <a:ext cx="865440" cy="986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A332276-B7A2-4CB3-894C-9D265166F6F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83185" y="3481805"/>
                  <a:ext cx="883080" cy="10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F8670F1-4FCE-46C5-8DA2-C3BCEA20ABAA}"/>
                    </a:ext>
                  </a:extLst>
                </p14:cNvPr>
                <p14:cNvContentPartPr/>
                <p14:nvPr/>
              </p14:nvContentPartPr>
              <p14:xfrm>
                <a:off x="9650785" y="3494405"/>
                <a:ext cx="840240" cy="978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F8670F1-4FCE-46C5-8DA2-C3BCEA20ABA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641785" y="3485405"/>
                  <a:ext cx="857880" cy="9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79830AA-EAD1-4DC1-95AA-3E077EBD25EE}"/>
                    </a:ext>
                  </a:extLst>
                </p14:cNvPr>
                <p14:cNvContentPartPr/>
                <p14:nvPr/>
              </p14:nvContentPartPr>
              <p14:xfrm>
                <a:off x="10778305" y="5160485"/>
                <a:ext cx="135360" cy="8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79830AA-EAD1-4DC1-95AA-3E077EBD25E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769305" y="5151485"/>
                  <a:ext cx="153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9FE37B9-0119-41FF-8F04-6949FD73D161}"/>
                    </a:ext>
                  </a:extLst>
                </p14:cNvPr>
                <p14:cNvContentPartPr/>
                <p14:nvPr/>
              </p14:nvContentPartPr>
              <p14:xfrm>
                <a:off x="8154265" y="2429525"/>
                <a:ext cx="140040" cy="318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9FE37B9-0119-41FF-8F04-6949FD73D16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45265" y="2420525"/>
                  <a:ext cx="1576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8135C87-3D3F-4233-8D7F-6507579D9D86}"/>
                    </a:ext>
                  </a:extLst>
                </p14:cNvPr>
                <p14:cNvContentPartPr/>
                <p14:nvPr/>
              </p14:nvContentPartPr>
              <p14:xfrm>
                <a:off x="8337865" y="2563085"/>
                <a:ext cx="88560" cy="160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8135C87-3D3F-4233-8D7F-6507579D9D8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28865" y="2554445"/>
                  <a:ext cx="1062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3A8063-95F5-4BBE-A0FC-C2D06D2271CC}"/>
                    </a:ext>
                  </a:extLst>
                </p14:cNvPr>
                <p14:cNvContentPartPr/>
                <p14:nvPr/>
              </p14:nvContentPartPr>
              <p14:xfrm>
                <a:off x="8512105" y="2578565"/>
                <a:ext cx="133200" cy="182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3A8063-95F5-4BBE-A0FC-C2D06D2271C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03465" y="2569565"/>
                  <a:ext cx="1508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5B8EE2A-60F9-4FC9-BDC8-BD4BFF7E11BA}"/>
                    </a:ext>
                  </a:extLst>
                </p14:cNvPr>
                <p14:cNvContentPartPr/>
                <p14:nvPr/>
              </p14:nvContentPartPr>
              <p14:xfrm>
                <a:off x="8716945" y="2402165"/>
                <a:ext cx="16920" cy="379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5B8EE2A-60F9-4FC9-BDC8-BD4BFF7E11B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708305" y="2393525"/>
                  <a:ext cx="345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1BCCCC6-3CFF-47BF-8F0A-A87513FCD205}"/>
                    </a:ext>
                  </a:extLst>
                </p14:cNvPr>
                <p14:cNvContentPartPr/>
                <p14:nvPr/>
              </p14:nvContentPartPr>
              <p14:xfrm>
                <a:off x="8673385" y="2596205"/>
                <a:ext cx="194400" cy="35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1BCCCC6-3CFF-47BF-8F0A-A87513FCD20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664745" y="2587205"/>
                  <a:ext cx="212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FAE0D50-8CB4-4734-9A1A-FE4760CDAA2F}"/>
                    </a:ext>
                  </a:extLst>
                </p14:cNvPr>
                <p14:cNvContentPartPr/>
                <p14:nvPr/>
              </p14:nvContentPartPr>
              <p14:xfrm>
                <a:off x="8870665" y="2551925"/>
                <a:ext cx="114840" cy="185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FAE0D50-8CB4-4734-9A1A-FE4760CDAA2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861665" y="2543285"/>
                  <a:ext cx="1324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56F8448-8877-4E69-8C12-9372C2B2EF4D}"/>
                    </a:ext>
                  </a:extLst>
                </p14:cNvPr>
                <p14:cNvContentPartPr/>
                <p14:nvPr/>
              </p14:nvContentPartPr>
              <p14:xfrm>
                <a:off x="9079825" y="2560925"/>
                <a:ext cx="3240" cy="138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56F8448-8877-4E69-8C12-9372C2B2EF4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070825" y="2551925"/>
                  <a:ext cx="208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3820F96-0312-45C5-9484-CB03AF198696}"/>
                    </a:ext>
                  </a:extLst>
                </p14:cNvPr>
                <p14:cNvContentPartPr/>
                <p14:nvPr/>
              </p14:nvContentPartPr>
              <p14:xfrm>
                <a:off x="9081985" y="2455805"/>
                <a:ext cx="360" cy="20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3820F96-0312-45C5-9484-CB03AF19869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72985" y="2447165"/>
                  <a:ext cx="18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5BA9D6C-1806-48B4-9B59-57CA3647DA05}"/>
                    </a:ext>
                  </a:extLst>
                </p14:cNvPr>
                <p14:cNvContentPartPr/>
                <p14:nvPr/>
              </p14:nvContentPartPr>
              <p14:xfrm>
                <a:off x="9149665" y="2533925"/>
                <a:ext cx="172080" cy="182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5BA9D6C-1806-48B4-9B59-57CA3647DA0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140665" y="2525285"/>
                  <a:ext cx="189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6FBE9F0-12E3-4913-8437-A64422FA35D1}"/>
                    </a:ext>
                  </a:extLst>
                </p14:cNvPr>
                <p14:cNvContentPartPr/>
                <p14:nvPr/>
              </p14:nvContentPartPr>
              <p14:xfrm>
                <a:off x="9309865" y="2503325"/>
                <a:ext cx="168120" cy="204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6FBE9F0-12E3-4913-8437-A64422FA35D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300865" y="2494685"/>
                  <a:ext cx="1857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49346F7-A05D-44E9-B7AB-B25AA6782E5E}"/>
                    </a:ext>
                  </a:extLst>
                </p14:cNvPr>
                <p14:cNvContentPartPr/>
                <p14:nvPr/>
              </p14:nvContentPartPr>
              <p14:xfrm>
                <a:off x="9515785" y="2540765"/>
                <a:ext cx="115560" cy="159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49346F7-A05D-44E9-B7AB-B25AA6782E5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507145" y="2532125"/>
                  <a:ext cx="1332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032EC4C-3840-4C93-81A0-73657B028F8F}"/>
                    </a:ext>
                  </a:extLst>
                </p14:cNvPr>
                <p14:cNvContentPartPr/>
                <p14:nvPr/>
              </p14:nvContentPartPr>
              <p14:xfrm>
                <a:off x="7488985" y="3944405"/>
                <a:ext cx="34200" cy="231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032EC4C-3840-4C93-81A0-73657B028F8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480345" y="3935765"/>
                  <a:ext cx="518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8A06650-71CF-498A-95E5-BBF65012CB21}"/>
                    </a:ext>
                  </a:extLst>
                </p14:cNvPr>
                <p14:cNvContentPartPr/>
                <p14:nvPr/>
              </p14:nvContentPartPr>
              <p14:xfrm>
                <a:off x="7575025" y="3921725"/>
                <a:ext cx="27720" cy="235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8A06650-71CF-498A-95E5-BBF65012CB2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566385" y="3913085"/>
                  <a:ext cx="453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772B4CD-8042-4B7D-B935-E22CBFE62F4E}"/>
                    </a:ext>
                  </a:extLst>
                </p14:cNvPr>
                <p14:cNvContentPartPr/>
                <p14:nvPr/>
              </p14:nvContentPartPr>
              <p14:xfrm>
                <a:off x="7560985" y="4026845"/>
                <a:ext cx="309960" cy="155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772B4CD-8042-4B7D-B935-E22CBFE62F4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551985" y="4017845"/>
                  <a:ext cx="3276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D148BF1-8F63-4383-A07B-BF735989DED2}"/>
                    </a:ext>
                  </a:extLst>
                </p14:cNvPr>
                <p14:cNvContentPartPr/>
                <p14:nvPr/>
              </p14:nvContentPartPr>
              <p14:xfrm>
                <a:off x="7888225" y="4018565"/>
                <a:ext cx="173160" cy="160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D148BF1-8F63-4383-A07B-BF735989DED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879225" y="4009565"/>
                  <a:ext cx="190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FD49EC2-EEFD-482B-A682-D6FADD66490A}"/>
                    </a:ext>
                  </a:extLst>
                </p14:cNvPr>
                <p14:cNvContentPartPr/>
                <p14:nvPr/>
              </p14:nvContentPartPr>
              <p14:xfrm>
                <a:off x="8702905" y="3897245"/>
                <a:ext cx="27720" cy="334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FD49EC2-EEFD-482B-A682-D6FADD66490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693905" y="3888245"/>
                  <a:ext cx="453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CC9AF72-ABF0-4D46-9B03-C6648469FEC2}"/>
                    </a:ext>
                  </a:extLst>
                </p14:cNvPr>
                <p14:cNvContentPartPr/>
                <p14:nvPr/>
              </p14:nvContentPartPr>
              <p14:xfrm>
                <a:off x="8779225" y="3923885"/>
                <a:ext cx="34200" cy="244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CC9AF72-ABF0-4D46-9B03-C6648469FEC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770225" y="3914885"/>
                  <a:ext cx="518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383245C-EDAA-4E0B-8F97-D85B5B72C21C}"/>
                    </a:ext>
                  </a:extLst>
                </p14:cNvPr>
                <p14:cNvContentPartPr/>
                <p14:nvPr/>
              </p14:nvContentPartPr>
              <p14:xfrm>
                <a:off x="8757265" y="4035125"/>
                <a:ext cx="320760" cy="143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383245C-EDAA-4E0B-8F97-D85B5B72C21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748625" y="4026125"/>
                  <a:ext cx="3384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9F8BDB8-A30E-468A-929A-A493D1B3DF04}"/>
                    </a:ext>
                  </a:extLst>
                </p14:cNvPr>
                <p14:cNvContentPartPr/>
                <p14:nvPr/>
              </p14:nvContentPartPr>
              <p14:xfrm>
                <a:off x="9076225" y="4012085"/>
                <a:ext cx="223200" cy="167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9F8BDB8-A30E-468A-929A-A493D1B3DF0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067225" y="4003085"/>
                  <a:ext cx="240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E82410C-C1C2-43C0-BA96-6CBBF03DC668}"/>
                    </a:ext>
                  </a:extLst>
                </p14:cNvPr>
                <p14:cNvContentPartPr/>
                <p14:nvPr/>
              </p14:nvContentPartPr>
              <p14:xfrm>
                <a:off x="9784705" y="3887525"/>
                <a:ext cx="37440" cy="266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E82410C-C1C2-43C0-BA96-6CBBF03DC66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775705" y="3878525"/>
                  <a:ext cx="550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3E8D935-6736-40EB-8A94-780960E610DD}"/>
                    </a:ext>
                  </a:extLst>
                </p14:cNvPr>
                <p14:cNvContentPartPr/>
                <p14:nvPr/>
              </p14:nvContentPartPr>
              <p14:xfrm>
                <a:off x="9890545" y="3885725"/>
                <a:ext cx="22680" cy="259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3E8D935-6736-40EB-8A94-780960E610D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881545" y="3876725"/>
                  <a:ext cx="403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12CECC4-5E31-4FDF-B4CD-7B8B39A7E027}"/>
                    </a:ext>
                  </a:extLst>
                </p14:cNvPr>
                <p14:cNvContentPartPr/>
                <p14:nvPr/>
              </p14:nvContentPartPr>
              <p14:xfrm>
                <a:off x="9851305" y="3973565"/>
                <a:ext cx="508320" cy="167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12CECC4-5E31-4FDF-B4CD-7B8B39A7E02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842305" y="3964565"/>
                  <a:ext cx="5259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1ED6D4B-AE0F-4336-8AEB-91E781AB8CFB}"/>
                    </a:ext>
                  </a:extLst>
                </p14:cNvPr>
                <p14:cNvContentPartPr/>
                <p14:nvPr/>
              </p14:nvContentPartPr>
              <p14:xfrm>
                <a:off x="7771225" y="4279925"/>
                <a:ext cx="7920" cy="213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1ED6D4B-AE0F-4336-8AEB-91E781AB8CF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762225" y="4270925"/>
                  <a:ext cx="25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25CE58C-D659-4E0C-880D-F51DD33FDF9B}"/>
                    </a:ext>
                  </a:extLst>
                </p14:cNvPr>
                <p14:cNvContentPartPr/>
                <p14:nvPr/>
              </p14:nvContentPartPr>
              <p14:xfrm>
                <a:off x="7694905" y="4482965"/>
                <a:ext cx="159480" cy="16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25CE58C-D659-4E0C-880D-F51DD33FDF9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686265" y="4473965"/>
                  <a:ext cx="1771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37868A0-3BA9-493D-9981-015AD4446D1E}"/>
                    </a:ext>
                  </a:extLst>
                </p14:cNvPr>
                <p14:cNvContentPartPr/>
                <p14:nvPr/>
              </p14:nvContentPartPr>
              <p14:xfrm>
                <a:off x="8948065" y="4309085"/>
                <a:ext cx="125640" cy="158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37868A0-3BA9-493D-9981-015AD4446D1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939065" y="4300085"/>
                  <a:ext cx="143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09E5950-5F14-4450-B9EA-117CD2053F47}"/>
                    </a:ext>
                  </a:extLst>
                </p14:cNvPr>
                <p14:cNvContentPartPr/>
                <p14:nvPr/>
              </p14:nvContentPartPr>
              <p14:xfrm>
                <a:off x="10011505" y="4217645"/>
                <a:ext cx="167040" cy="204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09E5950-5F14-4450-B9EA-117CD2053F4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002505" y="4209005"/>
                  <a:ext cx="184680" cy="222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E4D9DC53-08BA-4C01-A648-E0FD10113512}"/>
              </a:ext>
            </a:extLst>
          </p:cNvPr>
          <p:cNvSpPr txBox="1"/>
          <p:nvPr/>
        </p:nvSpPr>
        <p:spPr>
          <a:xfrm>
            <a:off x="2887853" y="3902895"/>
            <a:ext cx="2814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dirty="0">
                <a:solidFill>
                  <a:schemeClr val="bg1">
                    <a:lumMod val="50000"/>
                  </a:schemeClr>
                </a:solidFill>
                <a:latin typeface="Closer Text Light" pitchFamily="50" charset="0"/>
                <a:cs typeface="Chakra Petch Medium" panose="00000600000000000000" pitchFamily="2" charset="-34"/>
              </a:rPr>
              <a:t>Aka Grid Children</a:t>
            </a:r>
            <a:endParaRPr lang="de-DE" dirty="0">
              <a:solidFill>
                <a:schemeClr val="bg1">
                  <a:lumMod val="50000"/>
                </a:schemeClr>
              </a:solidFill>
              <a:latin typeface="Closer Text Light" pitchFamily="50" charset="0"/>
              <a:cs typeface="Chakra Petch Medium" panose="00000600000000000000" pitchFamily="2" charset="-34"/>
            </a:endParaRP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016BDE4D-C50B-4EC8-A47D-F03A9DD2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742" y="-217094"/>
            <a:ext cx="10488994" cy="1011093"/>
          </a:xfrm>
          <a:noFill/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6000" dirty="0">
                <a:solidFill>
                  <a:schemeClr val="bg1">
                    <a:lumMod val="85000"/>
                  </a:schemeClr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IM</a:t>
            </a:r>
            <a:r>
              <a:rPr lang="en-CH" sz="6000" dirty="0">
                <a:solidFill>
                  <a:schemeClr val="bg1">
                    <a:lumMod val="85000"/>
                  </a:schemeClr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PORTANT DEFINITIONS</a:t>
            </a:r>
            <a:endParaRPr lang="de-DE" sz="6000" dirty="0">
              <a:solidFill>
                <a:schemeClr val="bg1">
                  <a:lumMod val="85000"/>
                </a:schemeClr>
              </a:solidFill>
              <a:latin typeface="Chakra Petch Medium" panose="00000600000000000000" pitchFamily="2" charset="-34"/>
              <a:cs typeface="Chakra Petch Medium" panose="00000600000000000000" pitchFamily="2" charset="-3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2800711-B257-4892-876D-CDE16698780C}"/>
                  </a:ext>
                </a:extLst>
              </p14:cNvPr>
              <p14:cNvContentPartPr/>
              <p14:nvPr/>
            </p14:nvContentPartPr>
            <p14:xfrm>
              <a:off x="7130065" y="3345365"/>
              <a:ext cx="47520" cy="22204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2800711-B257-4892-876D-CDE16698780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076425" y="3237365"/>
                <a:ext cx="155160" cy="24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7DEFA93-182D-4C64-8099-0B1A5EB1F1CC}"/>
                  </a:ext>
                </a:extLst>
              </p14:cNvPr>
              <p14:cNvContentPartPr/>
              <p14:nvPr/>
            </p14:nvContentPartPr>
            <p14:xfrm>
              <a:off x="7073545" y="5607965"/>
              <a:ext cx="3955680" cy="262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7DEFA93-182D-4C64-8099-0B1A5EB1F1C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019905" y="5500325"/>
                <a:ext cx="406332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4198E62-2CF7-4164-B7EB-82927E72705C}"/>
                  </a:ext>
                </a:extLst>
              </p14:cNvPr>
              <p14:cNvContentPartPr/>
              <p14:nvPr/>
            </p14:nvContentPartPr>
            <p14:xfrm>
              <a:off x="7090105" y="3222605"/>
              <a:ext cx="3776400" cy="784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4198E62-2CF7-4164-B7EB-82927E72705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036465" y="3114965"/>
                <a:ext cx="388404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16F138C-A89D-44DB-AFCE-28E8BCF450A3}"/>
                  </a:ext>
                </a:extLst>
              </p14:cNvPr>
              <p14:cNvContentPartPr/>
              <p14:nvPr/>
            </p14:nvContentPartPr>
            <p14:xfrm>
              <a:off x="10898185" y="3273725"/>
              <a:ext cx="23400" cy="22298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16F138C-A89D-44DB-AFCE-28E8BCF450A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844185" y="3166085"/>
                <a:ext cx="131040" cy="244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301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7E550A8-4BC7-4D28-98D9-4DB7AC466BAD}"/>
              </a:ext>
            </a:extLst>
          </p:cNvPr>
          <p:cNvSpPr txBox="1"/>
          <p:nvPr/>
        </p:nvSpPr>
        <p:spPr>
          <a:xfrm>
            <a:off x="659258" y="2671530"/>
            <a:ext cx="2770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b="1" i="0" dirty="0">
                <a:solidFill>
                  <a:srgbClr val="000000"/>
                </a:solidFill>
                <a:effectLst/>
                <a:latin typeface="Closer Text Med" pitchFamily="50" charset="0"/>
              </a:rPr>
              <a:t>Grid Column</a:t>
            </a:r>
            <a:endParaRPr lang="de-DE" sz="3200" b="1" i="0" dirty="0">
              <a:solidFill>
                <a:srgbClr val="000000"/>
              </a:solidFill>
              <a:effectLst/>
              <a:latin typeface="Closer Text Me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55F33-0604-4DCC-851D-EDCEB0EF2E33}"/>
              </a:ext>
            </a:extLst>
          </p:cNvPr>
          <p:cNvSpPr txBox="1"/>
          <p:nvPr/>
        </p:nvSpPr>
        <p:spPr>
          <a:xfrm>
            <a:off x="3429568" y="2865061"/>
            <a:ext cx="2454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dirty="0">
                <a:solidFill>
                  <a:schemeClr val="bg1">
                    <a:lumMod val="50000"/>
                  </a:schemeClr>
                </a:solidFill>
                <a:latin typeface="Closer Text Light" pitchFamily="50" charset="0"/>
                <a:cs typeface="Chakra Petch Medium" panose="00000600000000000000" pitchFamily="2" charset="-34"/>
              </a:rPr>
              <a:t>Aka </a:t>
            </a:r>
            <a:r>
              <a:rPr lang="en-CH" dirty="0" err="1">
                <a:solidFill>
                  <a:schemeClr val="bg1">
                    <a:lumMod val="50000"/>
                  </a:schemeClr>
                </a:solidFill>
                <a:latin typeface="Closer Text Light" pitchFamily="50" charset="0"/>
                <a:cs typeface="Chakra Petch Medium" panose="00000600000000000000" pitchFamily="2" charset="-34"/>
              </a:rPr>
              <a:t>Spalte</a:t>
            </a:r>
            <a:endParaRPr lang="de-DE" dirty="0">
              <a:solidFill>
                <a:schemeClr val="bg1">
                  <a:lumMod val="50000"/>
                </a:schemeClr>
              </a:solidFill>
              <a:latin typeface="Closer Text Light" pitchFamily="50" charset="0"/>
              <a:cs typeface="Chakra Petch Medium" panose="00000600000000000000" pitchFamily="2" charset="-34"/>
            </a:endParaRP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016BDE4D-C50B-4EC8-A47D-F03A9DD2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742" y="-217094"/>
            <a:ext cx="10488994" cy="1011093"/>
          </a:xfrm>
          <a:noFill/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6000" dirty="0">
                <a:solidFill>
                  <a:schemeClr val="bg1">
                    <a:lumMod val="85000"/>
                  </a:schemeClr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IM</a:t>
            </a:r>
            <a:r>
              <a:rPr lang="en-CH" sz="6000" dirty="0">
                <a:solidFill>
                  <a:schemeClr val="bg1">
                    <a:lumMod val="85000"/>
                  </a:schemeClr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PORTANT DEFINITIONS</a:t>
            </a:r>
            <a:endParaRPr lang="de-DE" sz="6000" dirty="0">
              <a:solidFill>
                <a:schemeClr val="bg1">
                  <a:lumMod val="85000"/>
                </a:schemeClr>
              </a:solidFill>
              <a:latin typeface="Chakra Petch Medium" panose="00000600000000000000" pitchFamily="2" charset="-34"/>
              <a:cs typeface="Chakra Petch Medium" panose="00000600000000000000" pitchFamily="2" charset="-34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5340577-CE3A-4E84-A682-7EBB6544EB47}"/>
              </a:ext>
            </a:extLst>
          </p:cNvPr>
          <p:cNvGrpSpPr/>
          <p:nvPr/>
        </p:nvGrpSpPr>
        <p:grpSpPr>
          <a:xfrm>
            <a:off x="6939985" y="2880605"/>
            <a:ext cx="3690720" cy="2203200"/>
            <a:chOff x="6939985" y="2880605"/>
            <a:chExt cx="3690720" cy="22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F51A938-8284-4980-ADE0-3F36C0415B9F}"/>
                    </a:ext>
                  </a:extLst>
                </p14:cNvPr>
                <p14:cNvContentPartPr/>
                <p14:nvPr/>
              </p14:nvContentPartPr>
              <p14:xfrm>
                <a:off x="6947185" y="2972765"/>
                <a:ext cx="67320" cy="2073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F51A938-8284-4980-ADE0-3F36C0415B9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38185" y="2963765"/>
                  <a:ext cx="84960" cy="20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C2EECD4-DECD-4CDD-A966-D49C56676841}"/>
                    </a:ext>
                  </a:extLst>
                </p14:cNvPr>
                <p14:cNvContentPartPr/>
                <p14:nvPr/>
              </p14:nvContentPartPr>
              <p14:xfrm>
                <a:off x="6952945" y="5020805"/>
                <a:ext cx="3581280" cy="63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C2EECD4-DECD-4CDD-A966-D49C5667684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43945" y="5012165"/>
                  <a:ext cx="35989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D09979E-F221-4D8D-B374-EFC9D1018130}"/>
                    </a:ext>
                  </a:extLst>
                </p14:cNvPr>
                <p14:cNvContentPartPr/>
                <p14:nvPr/>
              </p14:nvContentPartPr>
              <p14:xfrm>
                <a:off x="6939985" y="2880605"/>
                <a:ext cx="3690720" cy="118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D09979E-F221-4D8D-B374-EFC9D101813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30985" y="2871605"/>
                  <a:ext cx="3708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3D8F982-E5BD-4CB3-94A6-0B5C1754B7DB}"/>
                    </a:ext>
                  </a:extLst>
                </p14:cNvPr>
                <p14:cNvContentPartPr/>
                <p14:nvPr/>
              </p14:nvContentPartPr>
              <p14:xfrm>
                <a:off x="10532065" y="2981405"/>
                <a:ext cx="64800" cy="2059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3D8F982-E5BD-4CB3-94A6-0B5C1754B7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23065" y="2972765"/>
                  <a:ext cx="82440" cy="20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6DBE266-AE02-428B-81D0-A0E64F4133A6}"/>
                    </a:ext>
                  </a:extLst>
                </p14:cNvPr>
                <p14:cNvContentPartPr/>
                <p14:nvPr/>
              </p14:nvContentPartPr>
              <p14:xfrm>
                <a:off x="7964545" y="2933525"/>
                <a:ext cx="22680" cy="2078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6DBE266-AE02-428B-81D0-A0E64F4133A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55905" y="2924525"/>
                  <a:ext cx="40320" cy="20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89340A4-DC8F-4489-9C44-01215B00C03C}"/>
                    </a:ext>
                  </a:extLst>
                </p14:cNvPr>
                <p14:cNvContentPartPr/>
                <p14:nvPr/>
              </p14:nvContentPartPr>
              <p14:xfrm>
                <a:off x="8890105" y="2911925"/>
                <a:ext cx="86040" cy="2056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89340A4-DC8F-4489-9C44-01215B00C0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81465" y="2902925"/>
                  <a:ext cx="103680" cy="20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6E2246B-8311-4ECB-938B-A5EDD23334D5}"/>
                    </a:ext>
                  </a:extLst>
                </p14:cNvPr>
                <p14:cNvContentPartPr/>
                <p14:nvPr/>
              </p14:nvContentPartPr>
              <p14:xfrm>
                <a:off x="9730345" y="2913725"/>
                <a:ext cx="43920" cy="2147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6E2246B-8311-4ECB-938B-A5EDD23334D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21345" y="2905085"/>
                  <a:ext cx="61560" cy="21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5B63746-6978-494D-9A08-9245238EF1D4}"/>
                    </a:ext>
                  </a:extLst>
                </p14:cNvPr>
                <p14:cNvContentPartPr/>
                <p14:nvPr/>
              </p14:nvContentPartPr>
              <p14:xfrm>
                <a:off x="6987145" y="3936845"/>
                <a:ext cx="3612960" cy="21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5B63746-6978-494D-9A08-9245238EF1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78145" y="3927845"/>
                  <a:ext cx="363060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4104581-6A59-4CE1-8E75-8CA052171BC4}"/>
                  </a:ext>
                </a:extLst>
              </p14:cNvPr>
              <p14:cNvContentPartPr/>
              <p14:nvPr/>
            </p14:nvContentPartPr>
            <p14:xfrm>
              <a:off x="6914785" y="2833445"/>
              <a:ext cx="216000" cy="474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4104581-6A59-4CE1-8E75-8CA052171BC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61145" y="2725805"/>
                <a:ext cx="32364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B465AE3-F9B2-498D-BD09-E7D84069DA66}"/>
                  </a:ext>
                </a:extLst>
              </p14:cNvPr>
              <p14:cNvContentPartPr/>
              <p14:nvPr/>
            </p14:nvContentPartPr>
            <p14:xfrm>
              <a:off x="6947545" y="2878445"/>
              <a:ext cx="296640" cy="7300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B465AE3-F9B2-498D-BD09-E7D84069DA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93545" y="2770805"/>
                <a:ext cx="404280" cy="9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3D4578E-89F2-4445-8FEB-ED740F2A5E90}"/>
                  </a:ext>
                </a:extLst>
              </p14:cNvPr>
              <p14:cNvContentPartPr/>
              <p14:nvPr/>
            </p14:nvContentPartPr>
            <p14:xfrm>
              <a:off x="6963745" y="2810765"/>
              <a:ext cx="506880" cy="11408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3D4578E-89F2-4445-8FEB-ED740F2A5E9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10105" y="2703125"/>
                <a:ext cx="614520" cy="13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4EE36BF-EF3D-4628-AEF4-55EC021C47FA}"/>
                  </a:ext>
                </a:extLst>
              </p14:cNvPr>
              <p14:cNvContentPartPr/>
              <p14:nvPr/>
            </p14:nvContentPartPr>
            <p14:xfrm>
              <a:off x="6979585" y="2794205"/>
              <a:ext cx="731160" cy="14929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4EE36BF-EF3D-4628-AEF4-55EC021C47F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25945" y="2686565"/>
                <a:ext cx="838800" cy="17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790AD74-8C06-42B5-B5DF-6E16032B9376}"/>
                  </a:ext>
                </a:extLst>
              </p14:cNvPr>
              <p14:cNvContentPartPr/>
              <p14:nvPr/>
            </p14:nvContentPartPr>
            <p14:xfrm>
              <a:off x="6900745" y="2826605"/>
              <a:ext cx="1039680" cy="2088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790AD74-8C06-42B5-B5DF-6E16032B937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46745" y="2718605"/>
                <a:ext cx="1147320" cy="23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AC61FCF-D5B0-4F49-A5DD-036BF72CCBE5}"/>
                  </a:ext>
                </a:extLst>
              </p14:cNvPr>
              <p14:cNvContentPartPr/>
              <p14:nvPr/>
            </p14:nvContentPartPr>
            <p14:xfrm>
              <a:off x="7091905" y="2999045"/>
              <a:ext cx="888840" cy="19764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AC61FCF-D5B0-4F49-A5DD-036BF72CCBE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38265" y="2891405"/>
                <a:ext cx="996480" cy="21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115E8E1-D820-4B91-8DA0-9700DD159EAC}"/>
                  </a:ext>
                </a:extLst>
              </p14:cNvPr>
              <p14:cNvContentPartPr/>
              <p14:nvPr/>
            </p14:nvContentPartPr>
            <p14:xfrm>
              <a:off x="7260025" y="3655325"/>
              <a:ext cx="634320" cy="1461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115E8E1-D820-4B91-8DA0-9700DD159EA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06385" y="3547325"/>
                <a:ext cx="741960" cy="167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71002E6-C52B-4B3D-8D45-730144960844}"/>
                  </a:ext>
                </a:extLst>
              </p14:cNvPr>
              <p14:cNvContentPartPr/>
              <p14:nvPr/>
            </p14:nvContentPartPr>
            <p14:xfrm>
              <a:off x="7499785" y="4107125"/>
              <a:ext cx="414360" cy="989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71002E6-C52B-4B3D-8D45-73014496084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46145" y="3999485"/>
                <a:ext cx="52200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30719FB-33FF-4ADA-9615-45E67AC971AF}"/>
                  </a:ext>
                </a:extLst>
              </p14:cNvPr>
              <p14:cNvContentPartPr/>
              <p14:nvPr/>
            </p14:nvContentPartPr>
            <p14:xfrm>
              <a:off x="7800745" y="4525805"/>
              <a:ext cx="134280" cy="4474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30719FB-33FF-4ADA-9615-45E67AC971A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46745" y="4418165"/>
                <a:ext cx="24192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537C8F5-43F0-463D-8FD3-DB75F38B2C11}"/>
                  </a:ext>
                </a:extLst>
              </p14:cNvPr>
              <p14:cNvContentPartPr/>
              <p14:nvPr/>
            </p14:nvContentPartPr>
            <p14:xfrm>
              <a:off x="7918465" y="4803365"/>
              <a:ext cx="29880" cy="1454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537C8F5-43F0-463D-8FD3-DB75F38B2C1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64465" y="4695725"/>
                <a:ext cx="137520" cy="36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547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7E550A8-4BC7-4D28-98D9-4DB7AC466BAD}"/>
              </a:ext>
            </a:extLst>
          </p:cNvPr>
          <p:cNvSpPr txBox="1"/>
          <p:nvPr/>
        </p:nvSpPr>
        <p:spPr>
          <a:xfrm>
            <a:off x="659258" y="2671530"/>
            <a:ext cx="2061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b="1" i="0" dirty="0">
                <a:solidFill>
                  <a:srgbClr val="000000"/>
                </a:solidFill>
                <a:effectLst/>
                <a:latin typeface="Closer Text Med" pitchFamily="50" charset="0"/>
              </a:rPr>
              <a:t>Grid Row</a:t>
            </a:r>
            <a:endParaRPr lang="de-DE" sz="3200" b="1" i="0" dirty="0">
              <a:solidFill>
                <a:srgbClr val="000000"/>
              </a:solidFill>
              <a:effectLst/>
              <a:latin typeface="Closer Text Me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55F33-0604-4DCC-851D-EDCEB0EF2E33}"/>
              </a:ext>
            </a:extLst>
          </p:cNvPr>
          <p:cNvSpPr txBox="1"/>
          <p:nvPr/>
        </p:nvSpPr>
        <p:spPr>
          <a:xfrm>
            <a:off x="2656923" y="2865061"/>
            <a:ext cx="2454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dirty="0">
                <a:solidFill>
                  <a:schemeClr val="bg1">
                    <a:lumMod val="50000"/>
                  </a:schemeClr>
                </a:solidFill>
                <a:latin typeface="Closer Text Light" pitchFamily="50" charset="0"/>
                <a:cs typeface="Chakra Petch Medium" panose="00000600000000000000" pitchFamily="2" charset="-34"/>
              </a:rPr>
              <a:t>Aka </a:t>
            </a:r>
            <a:r>
              <a:rPr lang="en-CH" dirty="0" err="1">
                <a:solidFill>
                  <a:schemeClr val="bg1">
                    <a:lumMod val="50000"/>
                  </a:schemeClr>
                </a:solidFill>
                <a:latin typeface="Closer Text Light" pitchFamily="50" charset="0"/>
                <a:cs typeface="Chakra Petch Medium" panose="00000600000000000000" pitchFamily="2" charset="-34"/>
              </a:rPr>
              <a:t>Zeile</a:t>
            </a:r>
            <a:endParaRPr lang="de-DE" dirty="0">
              <a:solidFill>
                <a:schemeClr val="bg1">
                  <a:lumMod val="50000"/>
                </a:schemeClr>
              </a:solidFill>
              <a:latin typeface="Closer Text Light" pitchFamily="50" charset="0"/>
              <a:cs typeface="Chakra Petch Medium" panose="00000600000000000000" pitchFamily="2" charset="-34"/>
            </a:endParaRP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016BDE4D-C50B-4EC8-A47D-F03A9DD2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742" y="-217094"/>
            <a:ext cx="10488994" cy="1011093"/>
          </a:xfrm>
          <a:noFill/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6000" dirty="0">
                <a:solidFill>
                  <a:schemeClr val="bg1">
                    <a:lumMod val="85000"/>
                  </a:schemeClr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IM</a:t>
            </a:r>
            <a:r>
              <a:rPr lang="en-CH" sz="6000" dirty="0">
                <a:solidFill>
                  <a:schemeClr val="bg1">
                    <a:lumMod val="85000"/>
                  </a:schemeClr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PORTANT DEFINITIONS</a:t>
            </a:r>
            <a:endParaRPr lang="de-DE" sz="6000" dirty="0">
              <a:solidFill>
                <a:schemeClr val="bg1">
                  <a:lumMod val="85000"/>
                </a:schemeClr>
              </a:solidFill>
              <a:latin typeface="Chakra Petch Medium" panose="00000600000000000000" pitchFamily="2" charset="-34"/>
              <a:cs typeface="Chakra Petch Medium" panose="00000600000000000000" pitchFamily="2" charset="-34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5340577-CE3A-4E84-A682-7EBB6544EB47}"/>
              </a:ext>
            </a:extLst>
          </p:cNvPr>
          <p:cNvGrpSpPr/>
          <p:nvPr/>
        </p:nvGrpSpPr>
        <p:grpSpPr>
          <a:xfrm>
            <a:off x="6939985" y="2880605"/>
            <a:ext cx="3690720" cy="2203200"/>
            <a:chOff x="6939985" y="2880605"/>
            <a:chExt cx="3690720" cy="22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F51A938-8284-4980-ADE0-3F36C0415B9F}"/>
                    </a:ext>
                  </a:extLst>
                </p14:cNvPr>
                <p14:cNvContentPartPr/>
                <p14:nvPr/>
              </p14:nvContentPartPr>
              <p14:xfrm>
                <a:off x="6947185" y="2972765"/>
                <a:ext cx="67320" cy="2073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F51A938-8284-4980-ADE0-3F36C0415B9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38185" y="2963767"/>
                  <a:ext cx="84960" cy="20908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C2EECD4-DECD-4CDD-A966-D49C56676841}"/>
                    </a:ext>
                  </a:extLst>
                </p14:cNvPr>
                <p14:cNvContentPartPr/>
                <p14:nvPr/>
              </p14:nvContentPartPr>
              <p14:xfrm>
                <a:off x="6952945" y="5020805"/>
                <a:ext cx="3581280" cy="63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C2EECD4-DECD-4CDD-A966-D49C5667684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43946" y="5011805"/>
                  <a:ext cx="3598918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D09979E-F221-4D8D-B374-EFC9D1018130}"/>
                    </a:ext>
                  </a:extLst>
                </p14:cNvPr>
                <p14:cNvContentPartPr/>
                <p14:nvPr/>
              </p14:nvContentPartPr>
              <p14:xfrm>
                <a:off x="6939985" y="2880605"/>
                <a:ext cx="3690720" cy="118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D09979E-F221-4D8D-B374-EFC9D101813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30985" y="2871605"/>
                  <a:ext cx="3708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3D8F982-E5BD-4CB3-94A6-0B5C1754B7DB}"/>
                    </a:ext>
                  </a:extLst>
                </p14:cNvPr>
                <p14:cNvContentPartPr/>
                <p14:nvPr/>
              </p14:nvContentPartPr>
              <p14:xfrm>
                <a:off x="10532065" y="2981405"/>
                <a:ext cx="64800" cy="2059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3D8F982-E5BD-4CB3-94A6-0B5C1754B7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23065" y="2972405"/>
                  <a:ext cx="82440" cy="20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6DBE266-AE02-428B-81D0-A0E64F4133A6}"/>
                    </a:ext>
                  </a:extLst>
                </p14:cNvPr>
                <p14:cNvContentPartPr/>
                <p14:nvPr/>
              </p14:nvContentPartPr>
              <p14:xfrm>
                <a:off x="7964545" y="2933525"/>
                <a:ext cx="22680" cy="2078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6DBE266-AE02-428B-81D0-A0E64F4133A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55545" y="2924527"/>
                  <a:ext cx="40320" cy="20959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89340A4-DC8F-4489-9C44-01215B00C03C}"/>
                    </a:ext>
                  </a:extLst>
                </p14:cNvPr>
                <p14:cNvContentPartPr/>
                <p14:nvPr/>
              </p14:nvContentPartPr>
              <p14:xfrm>
                <a:off x="8890105" y="2911925"/>
                <a:ext cx="86040" cy="2056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89340A4-DC8F-4489-9C44-01215B00C0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81067" y="2902925"/>
                  <a:ext cx="103754" cy="20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6E2246B-8311-4ECB-938B-A5EDD23334D5}"/>
                    </a:ext>
                  </a:extLst>
                </p14:cNvPr>
                <p14:cNvContentPartPr/>
                <p14:nvPr/>
              </p14:nvContentPartPr>
              <p14:xfrm>
                <a:off x="9730345" y="2913725"/>
                <a:ext cx="43920" cy="2147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6E2246B-8311-4ECB-938B-A5EDD23334D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21418" y="2904725"/>
                  <a:ext cx="61417" cy="21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5B63746-6978-494D-9A08-9245238EF1D4}"/>
                    </a:ext>
                  </a:extLst>
                </p14:cNvPr>
                <p14:cNvContentPartPr/>
                <p14:nvPr/>
              </p14:nvContentPartPr>
              <p14:xfrm>
                <a:off x="6987145" y="3936845"/>
                <a:ext cx="3612960" cy="21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5B63746-6978-494D-9A08-9245238EF1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78146" y="3927993"/>
                  <a:ext cx="3630598" cy="389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90D2A6-C029-4A00-A803-C8E896E77005}"/>
                  </a:ext>
                </a:extLst>
              </p14:cNvPr>
              <p14:cNvContentPartPr/>
              <p14:nvPr/>
            </p14:nvContentPartPr>
            <p14:xfrm>
              <a:off x="6927745" y="2894285"/>
              <a:ext cx="290160" cy="409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90D2A6-C029-4A00-A803-C8E896E7700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74105" y="2786285"/>
                <a:ext cx="39780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0CEFDB-67EF-4A07-9491-105CD4EA4F99}"/>
                  </a:ext>
                </a:extLst>
              </p14:cNvPr>
              <p14:cNvContentPartPr/>
              <p14:nvPr/>
            </p14:nvContentPartPr>
            <p14:xfrm>
              <a:off x="6893545" y="2883485"/>
              <a:ext cx="529200" cy="770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0CEFDB-67EF-4A07-9491-105CD4EA4F9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39905" y="2775485"/>
                <a:ext cx="636840" cy="9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C55A55-234B-4F2D-AEE9-49BA69884B26}"/>
                  </a:ext>
                </a:extLst>
              </p14:cNvPr>
              <p14:cNvContentPartPr/>
              <p14:nvPr/>
            </p14:nvContentPartPr>
            <p14:xfrm>
              <a:off x="6942865" y="2856845"/>
              <a:ext cx="778680" cy="969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C55A55-234B-4F2D-AEE9-49BA69884B2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89225" y="2749205"/>
                <a:ext cx="886320" cy="11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18B0942-FEFE-457C-BB7E-BA7A368E9E67}"/>
                  </a:ext>
                </a:extLst>
              </p14:cNvPr>
              <p14:cNvContentPartPr/>
              <p14:nvPr/>
            </p14:nvContentPartPr>
            <p14:xfrm>
              <a:off x="7171465" y="2926685"/>
              <a:ext cx="729720" cy="995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18B0942-FEFE-457C-BB7E-BA7A368E9E6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17465" y="2818685"/>
                <a:ext cx="837360" cy="12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AA5C5A-7579-4479-9A32-5796CD7F4E6B}"/>
                  </a:ext>
                </a:extLst>
              </p14:cNvPr>
              <p14:cNvContentPartPr/>
              <p14:nvPr/>
            </p14:nvContentPartPr>
            <p14:xfrm>
              <a:off x="7576105" y="2895365"/>
              <a:ext cx="554040" cy="921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AA5C5A-7579-4479-9A32-5796CD7F4E6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22465" y="2787365"/>
                <a:ext cx="661680" cy="11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FD95485-60A7-47D9-8CCC-058ADD86A539}"/>
                  </a:ext>
                </a:extLst>
              </p14:cNvPr>
              <p14:cNvContentPartPr/>
              <p14:nvPr/>
            </p14:nvContentPartPr>
            <p14:xfrm>
              <a:off x="7716865" y="2885285"/>
              <a:ext cx="741240" cy="1023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FD95485-60A7-47D9-8CCC-058ADD86A53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62865" y="2777645"/>
                <a:ext cx="848880" cy="12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F68493-42E0-49A3-A241-3E0461313C26}"/>
                  </a:ext>
                </a:extLst>
              </p14:cNvPr>
              <p14:cNvContentPartPr/>
              <p14:nvPr/>
            </p14:nvContentPartPr>
            <p14:xfrm>
              <a:off x="8046625" y="2906165"/>
              <a:ext cx="597960" cy="871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F68493-42E0-49A3-A241-3E0461313C2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92625" y="2798165"/>
                <a:ext cx="705600" cy="10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9A196E3-191B-46E2-8EC1-6668291324F5}"/>
                  </a:ext>
                </a:extLst>
              </p14:cNvPr>
              <p14:cNvContentPartPr/>
              <p14:nvPr/>
            </p14:nvContentPartPr>
            <p14:xfrm>
              <a:off x="8214025" y="2893205"/>
              <a:ext cx="606960" cy="937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9A196E3-191B-46E2-8EC1-6668291324F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60025" y="2785565"/>
                <a:ext cx="714600" cy="11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7721DE5-FF3A-46B8-9884-5CCA0101DC3A}"/>
                  </a:ext>
                </a:extLst>
              </p14:cNvPr>
              <p14:cNvContentPartPr/>
              <p14:nvPr/>
            </p14:nvContentPartPr>
            <p14:xfrm>
              <a:off x="8441185" y="2988245"/>
              <a:ext cx="575640" cy="928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7721DE5-FF3A-46B8-9884-5CCA0101DC3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87545" y="2880605"/>
                <a:ext cx="683280" cy="11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4A6F315-1FF8-4DBE-91C5-8141271EBED5}"/>
                  </a:ext>
                </a:extLst>
              </p14:cNvPr>
              <p14:cNvContentPartPr/>
              <p14:nvPr/>
            </p14:nvContentPartPr>
            <p14:xfrm>
              <a:off x="8659345" y="2850005"/>
              <a:ext cx="575640" cy="1037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4A6F315-1FF8-4DBE-91C5-8141271EBED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05345" y="2742365"/>
                <a:ext cx="683280" cy="12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F082295-89E5-49E8-9F94-618C8A9D3413}"/>
                  </a:ext>
                </a:extLst>
              </p14:cNvPr>
              <p14:cNvContentPartPr/>
              <p14:nvPr/>
            </p14:nvContentPartPr>
            <p14:xfrm>
              <a:off x="8805505" y="2906165"/>
              <a:ext cx="617040" cy="1071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F082295-89E5-49E8-9F94-618C8A9D341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51505" y="2798165"/>
                <a:ext cx="724680" cy="12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0707556-1F40-4722-9B86-CA249EDA92B3}"/>
                  </a:ext>
                </a:extLst>
              </p14:cNvPr>
              <p14:cNvContentPartPr/>
              <p14:nvPr/>
            </p14:nvContentPartPr>
            <p14:xfrm>
              <a:off x="9075505" y="2966645"/>
              <a:ext cx="588600" cy="966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0707556-1F40-4722-9B86-CA249EDA92B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021505" y="2859005"/>
                <a:ext cx="696240" cy="11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6980EF6-2AF5-4C02-986E-A6359AB8FAB3}"/>
                  </a:ext>
                </a:extLst>
              </p14:cNvPr>
              <p14:cNvContentPartPr/>
              <p14:nvPr/>
            </p14:nvContentPartPr>
            <p14:xfrm>
              <a:off x="9351265" y="2938205"/>
              <a:ext cx="594360" cy="1006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6980EF6-2AF5-4C02-986E-A6359AB8FAB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97265" y="2830565"/>
                <a:ext cx="702000" cy="12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38F0137-B9A7-4968-899B-D8F364A0EFFD}"/>
                  </a:ext>
                </a:extLst>
              </p14:cNvPr>
              <p14:cNvContentPartPr/>
              <p14:nvPr/>
            </p14:nvContentPartPr>
            <p14:xfrm>
              <a:off x="9693625" y="2941445"/>
              <a:ext cx="552240" cy="973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38F0137-B9A7-4968-899B-D8F364A0EFF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639985" y="2833445"/>
                <a:ext cx="659880" cy="11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6D8C9B-E560-4649-9D5D-A938D6696012}"/>
                  </a:ext>
                </a:extLst>
              </p14:cNvPr>
              <p14:cNvContentPartPr/>
              <p14:nvPr/>
            </p14:nvContentPartPr>
            <p14:xfrm>
              <a:off x="9909985" y="2952965"/>
              <a:ext cx="573480" cy="924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6D8C9B-E560-4649-9D5D-A938D669601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856345" y="2845325"/>
                <a:ext cx="681120" cy="11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30A3A73-72E9-4A01-A5E8-66E436E17B31}"/>
                  </a:ext>
                </a:extLst>
              </p14:cNvPr>
              <p14:cNvContentPartPr/>
              <p14:nvPr/>
            </p14:nvContentPartPr>
            <p14:xfrm>
              <a:off x="10123105" y="3075725"/>
              <a:ext cx="468000" cy="844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30A3A73-72E9-4A01-A5E8-66E436E17B3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069465" y="2967725"/>
                <a:ext cx="575640" cy="10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34DE5BC-BCAC-4553-A187-E9FD3C3C86F4}"/>
                  </a:ext>
                </a:extLst>
              </p14:cNvPr>
              <p14:cNvContentPartPr/>
              <p14:nvPr/>
            </p14:nvContentPartPr>
            <p14:xfrm>
              <a:off x="10360705" y="3520685"/>
              <a:ext cx="237240" cy="363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34DE5BC-BCAC-4553-A187-E9FD3C3C86F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307065" y="3413045"/>
                <a:ext cx="34488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D94BBF4-15DF-42B3-AE02-66A1530B273D}"/>
                  </a:ext>
                </a:extLst>
              </p14:cNvPr>
              <p14:cNvContentPartPr/>
              <p14:nvPr/>
            </p14:nvContentPartPr>
            <p14:xfrm>
              <a:off x="10568065" y="3735605"/>
              <a:ext cx="63720" cy="176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D94BBF4-15DF-42B3-AE02-66A1530B273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514425" y="3627605"/>
                <a:ext cx="171360" cy="39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314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7E550A8-4BC7-4D28-98D9-4DB7AC466BAD}"/>
              </a:ext>
            </a:extLst>
          </p:cNvPr>
          <p:cNvSpPr txBox="1"/>
          <p:nvPr/>
        </p:nvSpPr>
        <p:spPr>
          <a:xfrm>
            <a:off x="659258" y="2671530"/>
            <a:ext cx="2153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b="1" i="0" dirty="0">
                <a:solidFill>
                  <a:srgbClr val="000000"/>
                </a:solidFill>
                <a:effectLst/>
                <a:latin typeface="Closer Text Med" pitchFamily="50" charset="0"/>
              </a:rPr>
              <a:t>Grid Area</a:t>
            </a:r>
            <a:endParaRPr lang="de-DE" sz="3200" b="1" i="0" dirty="0">
              <a:solidFill>
                <a:srgbClr val="000000"/>
              </a:solidFill>
              <a:effectLst/>
              <a:latin typeface="Closer Text Me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55F33-0604-4DCC-851D-EDCEB0EF2E33}"/>
              </a:ext>
            </a:extLst>
          </p:cNvPr>
          <p:cNvSpPr txBox="1"/>
          <p:nvPr/>
        </p:nvSpPr>
        <p:spPr>
          <a:xfrm>
            <a:off x="2796287" y="2861919"/>
            <a:ext cx="2454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dirty="0">
                <a:solidFill>
                  <a:schemeClr val="bg1">
                    <a:lumMod val="50000"/>
                  </a:schemeClr>
                </a:solidFill>
                <a:latin typeface="Closer Text Light" pitchFamily="50" charset="0"/>
                <a:cs typeface="Chakra Petch Medium" panose="00000600000000000000" pitchFamily="2" charset="-34"/>
              </a:rPr>
              <a:t>Aka </a:t>
            </a:r>
            <a:r>
              <a:rPr lang="en-CH" dirty="0" err="1">
                <a:solidFill>
                  <a:schemeClr val="bg1">
                    <a:lumMod val="50000"/>
                  </a:schemeClr>
                </a:solidFill>
                <a:latin typeface="Closer Text Light" pitchFamily="50" charset="0"/>
                <a:cs typeface="Chakra Petch Medium" panose="00000600000000000000" pitchFamily="2" charset="-34"/>
              </a:rPr>
              <a:t>Bereich</a:t>
            </a:r>
            <a:endParaRPr lang="de-DE" dirty="0">
              <a:solidFill>
                <a:schemeClr val="bg1">
                  <a:lumMod val="50000"/>
                </a:schemeClr>
              </a:solidFill>
              <a:latin typeface="Closer Text Light" pitchFamily="50" charset="0"/>
              <a:cs typeface="Chakra Petch Medium" panose="00000600000000000000" pitchFamily="2" charset="-34"/>
            </a:endParaRP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016BDE4D-C50B-4EC8-A47D-F03A9DD2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742" y="-217094"/>
            <a:ext cx="10488994" cy="1011093"/>
          </a:xfrm>
          <a:noFill/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6000" dirty="0">
                <a:solidFill>
                  <a:schemeClr val="bg1">
                    <a:lumMod val="85000"/>
                  </a:schemeClr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IM</a:t>
            </a:r>
            <a:r>
              <a:rPr lang="en-CH" sz="6000" dirty="0">
                <a:solidFill>
                  <a:schemeClr val="bg1">
                    <a:lumMod val="85000"/>
                  </a:schemeClr>
                </a:solidFill>
                <a:latin typeface="Chakra Petch Medium" panose="00000600000000000000" pitchFamily="2" charset="-34"/>
                <a:cs typeface="Chakra Petch Medium" panose="00000600000000000000" pitchFamily="2" charset="-34"/>
              </a:rPr>
              <a:t>PORTANT DEFINITIONS</a:t>
            </a:r>
            <a:endParaRPr lang="de-DE" sz="6000" dirty="0">
              <a:solidFill>
                <a:schemeClr val="bg1">
                  <a:lumMod val="85000"/>
                </a:schemeClr>
              </a:solidFill>
              <a:latin typeface="Chakra Petch Medium" panose="00000600000000000000" pitchFamily="2" charset="-34"/>
              <a:cs typeface="Chakra Petch Medium" panose="00000600000000000000" pitchFamily="2" charset="-34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5340577-CE3A-4E84-A682-7EBB6544EB47}"/>
              </a:ext>
            </a:extLst>
          </p:cNvPr>
          <p:cNvGrpSpPr/>
          <p:nvPr/>
        </p:nvGrpSpPr>
        <p:grpSpPr>
          <a:xfrm>
            <a:off x="6939985" y="2880605"/>
            <a:ext cx="3690720" cy="2203200"/>
            <a:chOff x="6939985" y="2880605"/>
            <a:chExt cx="3690720" cy="22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F51A938-8284-4980-ADE0-3F36C0415B9F}"/>
                    </a:ext>
                  </a:extLst>
                </p14:cNvPr>
                <p14:cNvContentPartPr/>
                <p14:nvPr/>
              </p14:nvContentPartPr>
              <p14:xfrm>
                <a:off x="6947185" y="2972765"/>
                <a:ext cx="67320" cy="2073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F51A938-8284-4980-ADE0-3F36C0415B9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38185" y="2963767"/>
                  <a:ext cx="84960" cy="20908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C2EECD4-DECD-4CDD-A966-D49C56676841}"/>
                    </a:ext>
                  </a:extLst>
                </p14:cNvPr>
                <p14:cNvContentPartPr/>
                <p14:nvPr/>
              </p14:nvContentPartPr>
              <p14:xfrm>
                <a:off x="6952945" y="5020805"/>
                <a:ext cx="3581280" cy="63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C2EECD4-DECD-4CDD-A966-D49C5667684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43946" y="5011805"/>
                  <a:ext cx="3598918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D09979E-F221-4D8D-B374-EFC9D1018130}"/>
                    </a:ext>
                  </a:extLst>
                </p14:cNvPr>
                <p14:cNvContentPartPr/>
                <p14:nvPr/>
              </p14:nvContentPartPr>
              <p14:xfrm>
                <a:off x="6939985" y="2880605"/>
                <a:ext cx="3690720" cy="118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D09979E-F221-4D8D-B374-EFC9D101813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30985" y="2871605"/>
                  <a:ext cx="3708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3D8F982-E5BD-4CB3-94A6-0B5C1754B7DB}"/>
                    </a:ext>
                  </a:extLst>
                </p14:cNvPr>
                <p14:cNvContentPartPr/>
                <p14:nvPr/>
              </p14:nvContentPartPr>
              <p14:xfrm>
                <a:off x="10532065" y="2981405"/>
                <a:ext cx="64800" cy="2059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3D8F982-E5BD-4CB3-94A6-0B5C1754B7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23065" y="2972405"/>
                  <a:ext cx="82440" cy="20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6DBE266-AE02-428B-81D0-A0E64F4133A6}"/>
                    </a:ext>
                  </a:extLst>
                </p14:cNvPr>
                <p14:cNvContentPartPr/>
                <p14:nvPr/>
              </p14:nvContentPartPr>
              <p14:xfrm>
                <a:off x="7964545" y="2933525"/>
                <a:ext cx="22680" cy="2078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6DBE266-AE02-428B-81D0-A0E64F4133A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55545" y="2924527"/>
                  <a:ext cx="40320" cy="20959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89340A4-DC8F-4489-9C44-01215B00C03C}"/>
                    </a:ext>
                  </a:extLst>
                </p14:cNvPr>
                <p14:cNvContentPartPr/>
                <p14:nvPr/>
              </p14:nvContentPartPr>
              <p14:xfrm>
                <a:off x="8890105" y="2911925"/>
                <a:ext cx="86040" cy="2056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89340A4-DC8F-4489-9C44-01215B00C0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81067" y="2902925"/>
                  <a:ext cx="103754" cy="20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6E2246B-8311-4ECB-938B-A5EDD23334D5}"/>
                    </a:ext>
                  </a:extLst>
                </p14:cNvPr>
                <p14:cNvContentPartPr/>
                <p14:nvPr/>
              </p14:nvContentPartPr>
              <p14:xfrm>
                <a:off x="9730345" y="2913725"/>
                <a:ext cx="43920" cy="2147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6E2246B-8311-4ECB-938B-A5EDD23334D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21418" y="2904725"/>
                  <a:ext cx="61417" cy="21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5B63746-6978-494D-9A08-9245238EF1D4}"/>
                    </a:ext>
                  </a:extLst>
                </p14:cNvPr>
                <p14:cNvContentPartPr/>
                <p14:nvPr/>
              </p14:nvContentPartPr>
              <p14:xfrm>
                <a:off x="6987145" y="3936845"/>
                <a:ext cx="3612960" cy="21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5B63746-6978-494D-9A08-9245238EF1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78146" y="3927993"/>
                  <a:ext cx="3630598" cy="389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6741B91-BFAA-40FC-BD1A-FF664ED9FAC0}"/>
                  </a:ext>
                </a:extLst>
              </p14:cNvPr>
              <p14:cNvContentPartPr/>
              <p14:nvPr/>
            </p14:nvContentPartPr>
            <p14:xfrm>
              <a:off x="6957265" y="2890325"/>
              <a:ext cx="295560" cy="627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6741B91-BFAA-40FC-BD1A-FF664ED9FAC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03625" y="2782685"/>
                <a:ext cx="403200" cy="84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DF4DDCC-401E-4A40-A174-B692532967C0}"/>
                  </a:ext>
                </a:extLst>
              </p14:cNvPr>
              <p14:cNvContentPartPr/>
              <p14:nvPr/>
            </p14:nvContentPartPr>
            <p14:xfrm>
              <a:off x="6949705" y="2900045"/>
              <a:ext cx="510120" cy="1146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DF4DDCC-401E-4A40-A174-B692532967C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95705" y="2792405"/>
                <a:ext cx="617760" cy="13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CA611F0-EAFE-44DC-9455-2967EFCA61C8}"/>
                  </a:ext>
                </a:extLst>
              </p14:cNvPr>
              <p14:cNvContentPartPr/>
              <p14:nvPr/>
            </p14:nvContentPartPr>
            <p14:xfrm>
              <a:off x="6967705" y="2877725"/>
              <a:ext cx="824760" cy="1583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CA611F0-EAFE-44DC-9455-2967EFCA61C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13705" y="2769725"/>
                <a:ext cx="932400" cy="179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F13B9BC-9134-484A-BE78-929D6E64937C}"/>
                  </a:ext>
                </a:extLst>
              </p14:cNvPr>
              <p14:cNvContentPartPr/>
              <p14:nvPr/>
            </p14:nvContentPartPr>
            <p14:xfrm>
              <a:off x="7040065" y="2913005"/>
              <a:ext cx="1038600" cy="1998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F13B9BC-9134-484A-BE78-929D6E64937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86425" y="2805005"/>
                <a:ext cx="1146240" cy="22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FFBAC3F-8E66-4FA5-8C6F-A65CF1F57A99}"/>
                  </a:ext>
                </a:extLst>
              </p14:cNvPr>
              <p14:cNvContentPartPr/>
              <p14:nvPr/>
            </p14:nvContentPartPr>
            <p14:xfrm>
              <a:off x="7337785" y="2975645"/>
              <a:ext cx="892440" cy="1977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FFBAC3F-8E66-4FA5-8C6F-A65CF1F57A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83785" y="2867645"/>
                <a:ext cx="1000080" cy="21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A3A8DEE-17CF-4743-91FC-C0476AA7EC53}"/>
                  </a:ext>
                </a:extLst>
              </p14:cNvPr>
              <p14:cNvContentPartPr/>
              <p14:nvPr/>
            </p14:nvContentPartPr>
            <p14:xfrm>
              <a:off x="7587265" y="2856845"/>
              <a:ext cx="924120" cy="2227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A3A8DEE-17CF-4743-91FC-C0476AA7EC5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33265" y="2749205"/>
                <a:ext cx="1031760" cy="24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C7D13B4-1A20-4743-BDEF-DA59EBCDF417}"/>
                  </a:ext>
                </a:extLst>
              </p14:cNvPr>
              <p14:cNvContentPartPr/>
              <p14:nvPr/>
            </p14:nvContentPartPr>
            <p14:xfrm>
              <a:off x="7805065" y="2887445"/>
              <a:ext cx="929520" cy="21132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C7D13B4-1A20-4743-BDEF-DA59EBCDF4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51425" y="2779445"/>
                <a:ext cx="1037160" cy="23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AC0FE46-56C1-4E35-B3B0-C545B89A6080}"/>
                  </a:ext>
                </a:extLst>
              </p14:cNvPr>
              <p14:cNvContentPartPr/>
              <p14:nvPr/>
            </p14:nvContentPartPr>
            <p14:xfrm>
              <a:off x="8001265" y="2948285"/>
              <a:ext cx="878400" cy="21841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AC0FE46-56C1-4E35-B3B0-C545B89A608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47265" y="2840285"/>
                <a:ext cx="986040" cy="23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1A05783-6083-45E8-929B-97CB2FBB35EB}"/>
                  </a:ext>
                </a:extLst>
              </p14:cNvPr>
              <p14:cNvContentPartPr/>
              <p14:nvPr/>
            </p14:nvContentPartPr>
            <p14:xfrm>
              <a:off x="8293585" y="3326645"/>
              <a:ext cx="642960" cy="1797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1A05783-6083-45E8-929B-97CB2FBB35E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39585" y="3219005"/>
                <a:ext cx="750600" cy="20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565A5D5-9688-4E21-9D02-3EF35FBDE404}"/>
                  </a:ext>
                </a:extLst>
              </p14:cNvPr>
              <p14:cNvContentPartPr/>
              <p14:nvPr/>
            </p14:nvContentPartPr>
            <p14:xfrm>
              <a:off x="8549185" y="4046285"/>
              <a:ext cx="401400" cy="1011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565A5D5-9688-4E21-9D02-3EF35FBDE40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95185" y="3938645"/>
                <a:ext cx="509040" cy="12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24B69EE-FA9B-4A78-901F-E163B43B9A0C}"/>
                  </a:ext>
                </a:extLst>
              </p14:cNvPr>
              <p14:cNvContentPartPr/>
              <p14:nvPr/>
            </p14:nvContentPartPr>
            <p14:xfrm>
              <a:off x="8752945" y="4586645"/>
              <a:ext cx="191160" cy="524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24B69EE-FA9B-4A78-901F-E163B43B9A0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98945" y="4479005"/>
                <a:ext cx="29880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05EC67F-42B3-4449-9775-EC9BA0872C15}"/>
                  </a:ext>
                </a:extLst>
              </p14:cNvPr>
              <p14:cNvContentPartPr/>
              <p14:nvPr/>
            </p14:nvContentPartPr>
            <p14:xfrm>
              <a:off x="7012705" y="2878445"/>
              <a:ext cx="79560" cy="1810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05EC67F-42B3-4449-9775-EC9BA0872C1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959065" y="2770445"/>
                <a:ext cx="187200" cy="3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782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6CF667060ACFC49A4F4152B9182FFDD" ma:contentTypeVersion="4" ma:contentTypeDescription="Ein neues Dokument erstellen." ma:contentTypeScope="" ma:versionID="14495f0d08757d59156677c7f2b14738">
  <xsd:schema xmlns:xsd="http://www.w3.org/2001/XMLSchema" xmlns:xs="http://www.w3.org/2001/XMLSchema" xmlns:p="http://schemas.microsoft.com/office/2006/metadata/properties" xmlns:ns3="b8e7f886-7aa7-4e99-b55b-df337dcc7ca9" targetNamespace="http://schemas.microsoft.com/office/2006/metadata/properties" ma:root="true" ma:fieldsID="6db398e419705ba515122ee471768dc4" ns3:_="">
    <xsd:import namespace="b8e7f886-7aa7-4e99-b55b-df337dcc7c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e7f886-7aa7-4e99-b55b-df337dcc7c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A89458-FC1B-4731-A3F1-80D09E5771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e7f886-7aa7-4e99-b55b-df337dcc7c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9BF9E2-88EA-45EC-8024-406C2D38C2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C93098-C501-40C2-804B-0251271804D8}">
  <ds:schemaRefs>
    <ds:schemaRef ds:uri="http://schemas.microsoft.com/office/2006/metadata/propertie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b8e7f886-7aa7-4e99-b55b-df337dcc7ca9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</Words>
  <Application>Microsoft Office PowerPoint</Application>
  <PresentationFormat>Widescreen</PresentationFormat>
  <Paragraphs>199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Blanco</vt:lpstr>
      <vt:lpstr>Brandon Text</vt:lpstr>
      <vt:lpstr>Calibri</vt:lpstr>
      <vt:lpstr>Calibri Light</vt:lpstr>
      <vt:lpstr>Chakra Petch Medium</vt:lpstr>
      <vt:lpstr>Closer Text Light</vt:lpstr>
      <vt:lpstr>Closer Text Med</vt:lpstr>
      <vt:lpstr>SFMono-Regular</vt:lpstr>
      <vt:lpstr>Wingdings</vt:lpstr>
      <vt:lpstr>Office Theme</vt:lpstr>
      <vt:lpstr>INTRODUCTION TO  GRID</vt:lpstr>
      <vt:lpstr>TABLE OF CONTENT</vt:lpstr>
      <vt:lpstr>PowerPoint Presentation</vt:lpstr>
      <vt:lpstr>WHAT IS GRID</vt:lpstr>
      <vt:lpstr>PowerPoint Presentation</vt:lpstr>
      <vt:lpstr>IMPORTANT DEFINITIONS</vt:lpstr>
      <vt:lpstr>IMPORTANT DEFINITIONS</vt:lpstr>
      <vt:lpstr>IMPORTANT DEFINITIONS</vt:lpstr>
      <vt:lpstr>IMPORTANT DEFINITIONS</vt:lpstr>
      <vt:lpstr>IMPORTANT DEFINITIONS</vt:lpstr>
      <vt:lpstr>PowerPoint Presentation</vt:lpstr>
      <vt:lpstr>FR UNIT</vt:lpstr>
      <vt:lpstr>FR UNIT</vt:lpstr>
      <vt:lpstr>PowerPoint Presentation</vt:lpstr>
      <vt:lpstr>PARENT PROPERTIES</vt:lpstr>
      <vt:lpstr>PARENT PROPERTIES</vt:lpstr>
      <vt:lpstr>PARENT PROPERTIES</vt:lpstr>
      <vt:lpstr>PARENT PROPERTIES</vt:lpstr>
      <vt:lpstr>PARENT PROPERTIES</vt:lpstr>
      <vt:lpstr>PARENT PROPERTIES</vt:lpstr>
      <vt:lpstr>CHILD PROPERTIES</vt:lpstr>
      <vt:lpstr>CHILD PROPERTIES</vt:lpstr>
      <vt:lpstr>CHILD PROPERTIES</vt:lpstr>
      <vt:lpstr>CHILD PROPERTIES</vt:lpstr>
      <vt:lpstr>CHILD PROPERTIES</vt:lpstr>
      <vt:lpstr>PowerPoint Presentation</vt:lpstr>
      <vt:lpstr>FLEXBOX &amp; GRID</vt:lpstr>
      <vt:lpstr>PowerPoint Presentation</vt:lpstr>
      <vt:lpstr>CODE ALONG</vt:lpstr>
      <vt:lpstr>CODE ALONG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GRID</dc:title>
  <dc:creator>Hauser Yada Calista DK.BA_DI.2101</dc:creator>
  <cp:lastModifiedBy>Hauser Yada Calista DK.BA_DI.2101</cp:lastModifiedBy>
  <cp:revision>4</cp:revision>
  <dcterms:created xsi:type="dcterms:W3CDTF">2022-03-18T15:20:33Z</dcterms:created>
  <dcterms:modified xsi:type="dcterms:W3CDTF">2022-03-22T15:05:47Z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0x01010016CF667060ACFC49A4F4152B9182FFDD</vt:lpwstr>
  </property>
</Properties>
</file>