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aloni/StackOverflo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50" y="550801"/>
            <a:ext cx="8152275" cy="4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Neumann Architecture (a.k.a. The Matrix)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5" y="685137"/>
            <a:ext cx="77438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21" y="223521"/>
            <a:ext cx="6534974" cy="46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797" y="352925"/>
            <a:ext cx="5412400" cy="38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x86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x86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00" y="660950"/>
            <a:ext cx="7683400" cy="31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for dummies only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62" y="501602"/>
            <a:ext cx="6264676" cy="32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Talking about dummies...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575" y="748950"/>
            <a:ext cx="6168854" cy="34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862" y="196251"/>
            <a:ext cx="6632274" cy="47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Partes obscuras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Favor ler readme.md do projeto no GitHub [1]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https://github.com/Caloni/StackOverflow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113" y="319000"/>
            <a:ext cx="6657773" cy="4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Execução de Código Debaixo dos Panos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Wanderley Caloni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Caloni: definição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0000FF"/>
                </a:solidFill>
              </a:rPr>
              <a:t>auto </a:t>
            </a:r>
            <a:r>
              <a:rPr lang="en" sz="3600"/>
              <a:t>caloni = </a:t>
            </a:r>
            <a:r>
              <a:rPr lang="en" sz="3600">
                <a:solidFill>
                  <a:srgbClr val="3C78D8"/>
                </a:solidFill>
              </a:rPr>
              <a:t>0</a:t>
            </a:r>
            <a:r>
              <a:rPr lang="en" sz="3600"/>
              <a:t>; </a:t>
            </a:r>
            <a:r>
              <a:rPr lang="en" sz="3600">
                <a:solidFill>
                  <a:srgbClr val="38761D"/>
                </a:solidFill>
              </a:rPr>
              <a:t>///@todo dunno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925" y="252412"/>
            <a:ext cx="269557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927525" y="4291700"/>
            <a:ext cx="41229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Fonte: www.caloni.com.br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150" y="140712"/>
            <a:ext cx="4790400" cy="48620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260075" y="4291700"/>
            <a:ext cx="4790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Fonte: www.caloni.com.br/about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2" y="397525"/>
            <a:ext cx="7730575" cy="43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6" y="184875"/>
            <a:ext cx="5848325" cy="392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John… Von Neunmman… Newman… Neo!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Neumann Architecture (a.k.a. The Matrix)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12" y="268850"/>
            <a:ext cx="6828975" cy="39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