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0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4032" y="100"/>
      </p:cViewPr>
      <p:guideLst>
        <p:guide orient="horz" pos="3120"/>
        <p:guide pos="119"/>
        <p:guide pos="2160"/>
        <p:guide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7180-4867-42F2-8A2D-5BF0F2A282F5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65D8-36DF-4C1E-93BC-05A31BCB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23F36-CAB2-47C6-B27F-4D95D9C3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56456"/>
            <a:ext cx="3228531" cy="215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2BC5B-6471-429A-89F1-D92BC834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1" y="272480"/>
            <a:ext cx="3228529" cy="2014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60C38-A1F5-40EF-8C04-B9F8D548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0" y="2355101"/>
            <a:ext cx="3228530" cy="187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AB854-920E-49F2-B9B0-ECCB316FF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274588"/>
            <a:ext cx="3209869" cy="327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7A539-5C8C-4996-8450-06A6F6F1D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980" y="7629083"/>
            <a:ext cx="3208564" cy="780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A4AA4C-446D-4742-9EA6-898791063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40" y="8559286"/>
            <a:ext cx="3228529" cy="1290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05DD5-D002-4B68-A5B7-1AD16F094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146" y="6285417"/>
            <a:ext cx="3250213" cy="1691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FD2A7-5413-4B45-AA24-05A829FB60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939" y="8049344"/>
            <a:ext cx="3212421" cy="14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Famularo</dc:creator>
  <cp:lastModifiedBy>Fulvio Famularo</cp:lastModifiedBy>
  <cp:revision>1</cp:revision>
  <dcterms:created xsi:type="dcterms:W3CDTF">2018-06-29T16:30:02Z</dcterms:created>
  <dcterms:modified xsi:type="dcterms:W3CDTF">2018-06-29T16:35:06Z</dcterms:modified>
</cp:coreProperties>
</file>